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9" r:id="rId7"/>
    <p:sldId id="263" r:id="rId8"/>
    <p:sldId id="261" r:id="rId9"/>
    <p:sldId id="264" r:id="rId10"/>
    <p:sldId id="258" r:id="rId11"/>
    <p:sldId id="260" r:id="rId12"/>
    <p:sldId id="262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828"/>
    <a:srgbClr val="B01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EB6873-0675-478E-A46B-1326AE70768A}" v="4" dt="2022-12-15T08:11:47.1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2462" autoAdjust="0"/>
  </p:normalViewPr>
  <p:slideViewPr>
    <p:cSldViewPr snapToGrid="0">
      <p:cViewPr varScale="1">
        <p:scale>
          <a:sx n="82" d="100"/>
          <a:sy n="82" d="100"/>
        </p:scale>
        <p:origin x="15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Ståhlkloo" userId="7a43ab92-9860-46a2-bb2f-9ed1bd8b88cd" providerId="ADAL" clId="{B3EB6873-0675-478E-A46B-1326AE70768A}"/>
    <pc:docChg chg="custSel addSld modSld sldOrd delMainMaster">
      <pc:chgData name="Anna Ståhlkloo" userId="7a43ab92-9860-46a2-bb2f-9ed1bd8b88cd" providerId="ADAL" clId="{B3EB6873-0675-478E-A46B-1326AE70768A}" dt="2022-12-15T15:03:10.459" v="1137" actId="20577"/>
      <pc:docMkLst>
        <pc:docMk/>
      </pc:docMkLst>
      <pc:sldChg chg="modSp mod">
        <pc:chgData name="Anna Ståhlkloo" userId="7a43ab92-9860-46a2-bb2f-9ed1bd8b88cd" providerId="ADAL" clId="{B3EB6873-0675-478E-A46B-1326AE70768A}" dt="2022-12-15T08:46:09.471" v="488" actId="20577"/>
        <pc:sldMkLst>
          <pc:docMk/>
          <pc:sldMk cId="2615710218" sldId="256"/>
        </pc:sldMkLst>
        <pc:spChg chg="mod">
          <ac:chgData name="Anna Ståhlkloo" userId="7a43ab92-9860-46a2-bb2f-9ed1bd8b88cd" providerId="ADAL" clId="{B3EB6873-0675-478E-A46B-1326AE70768A}" dt="2022-12-15T08:11:03.441" v="31" actId="20577"/>
          <ac:spMkLst>
            <pc:docMk/>
            <pc:sldMk cId="2615710218" sldId="256"/>
            <ac:spMk id="2" creationId="{310D15FB-D934-4D7A-84FF-0D58BD9D685C}"/>
          </ac:spMkLst>
        </pc:spChg>
        <pc:spChg chg="mod">
          <ac:chgData name="Anna Ståhlkloo" userId="7a43ab92-9860-46a2-bb2f-9ed1bd8b88cd" providerId="ADAL" clId="{B3EB6873-0675-478E-A46B-1326AE70768A}" dt="2022-12-15T08:46:09.471" v="488" actId="20577"/>
          <ac:spMkLst>
            <pc:docMk/>
            <pc:sldMk cId="2615710218" sldId="256"/>
            <ac:spMk id="3" creationId="{9BB2C468-2173-4849-8E61-303EBB3911F3}"/>
          </ac:spMkLst>
        </pc:spChg>
      </pc:sldChg>
      <pc:sldChg chg="addSp delSp modSp mod ord modClrScheme chgLayout">
        <pc:chgData name="Anna Ståhlkloo" userId="7a43ab92-9860-46a2-bb2f-9ed1bd8b88cd" providerId="ADAL" clId="{B3EB6873-0675-478E-A46B-1326AE70768A}" dt="2022-12-15T14:56:13.060" v="1107" actId="20577"/>
        <pc:sldMkLst>
          <pc:docMk/>
          <pc:sldMk cId="72790181" sldId="257"/>
        </pc:sldMkLst>
        <pc:spChg chg="del mod ord">
          <ac:chgData name="Anna Ståhlkloo" userId="7a43ab92-9860-46a2-bb2f-9ed1bd8b88cd" providerId="ADAL" clId="{B3EB6873-0675-478E-A46B-1326AE70768A}" dt="2022-12-15T08:11:13.414" v="32" actId="700"/>
          <ac:spMkLst>
            <pc:docMk/>
            <pc:sldMk cId="72790181" sldId="257"/>
            <ac:spMk id="2" creationId="{1C480BBF-2D06-5E62-3EDE-797D201A93A2}"/>
          </ac:spMkLst>
        </pc:spChg>
        <pc:spChg chg="del mod ord">
          <ac:chgData name="Anna Ståhlkloo" userId="7a43ab92-9860-46a2-bb2f-9ed1bd8b88cd" providerId="ADAL" clId="{B3EB6873-0675-478E-A46B-1326AE70768A}" dt="2022-12-15T08:11:13.414" v="32" actId="700"/>
          <ac:spMkLst>
            <pc:docMk/>
            <pc:sldMk cId="72790181" sldId="257"/>
            <ac:spMk id="3" creationId="{286A82F4-9E06-B8FC-1EFF-372110C2E04E}"/>
          </ac:spMkLst>
        </pc:spChg>
        <pc:spChg chg="add mod ord">
          <ac:chgData name="Anna Ståhlkloo" userId="7a43ab92-9860-46a2-bb2f-9ed1bd8b88cd" providerId="ADAL" clId="{B3EB6873-0675-478E-A46B-1326AE70768A}" dt="2022-12-15T08:19:27.169" v="238" actId="20577"/>
          <ac:spMkLst>
            <pc:docMk/>
            <pc:sldMk cId="72790181" sldId="257"/>
            <ac:spMk id="4" creationId="{D11D913F-1BE5-46E7-8D0A-749E5BBD27CE}"/>
          </ac:spMkLst>
        </pc:spChg>
        <pc:spChg chg="add del mod ord">
          <ac:chgData name="Anna Ståhlkloo" userId="7a43ab92-9860-46a2-bb2f-9ed1bd8b88cd" providerId="ADAL" clId="{B3EB6873-0675-478E-A46B-1326AE70768A}" dt="2022-12-15T14:56:13.060" v="1107" actId="20577"/>
          <ac:spMkLst>
            <pc:docMk/>
            <pc:sldMk cId="72790181" sldId="257"/>
            <ac:spMk id="5" creationId="{7EA8801D-5C1C-4F05-9A58-CD4A6D43001F}"/>
          </ac:spMkLst>
        </pc:spChg>
        <pc:graphicFrameChg chg="add del mod">
          <ac:chgData name="Anna Ståhlkloo" userId="7a43ab92-9860-46a2-bb2f-9ed1bd8b88cd" providerId="ADAL" clId="{B3EB6873-0675-478E-A46B-1326AE70768A}" dt="2022-12-15T08:11:41.510" v="34"/>
          <ac:graphicFrameMkLst>
            <pc:docMk/>
            <pc:sldMk cId="72790181" sldId="257"/>
            <ac:graphicFrameMk id="6" creationId="{411FE2FE-0F9E-4C1C-9651-94DC3E077FAA}"/>
          </ac:graphicFrameMkLst>
        </pc:graphicFrameChg>
        <pc:graphicFrameChg chg="add del mod">
          <ac:chgData name="Anna Ståhlkloo" userId="7a43ab92-9860-46a2-bb2f-9ed1bd8b88cd" providerId="ADAL" clId="{B3EB6873-0675-478E-A46B-1326AE70768A}" dt="2022-12-15T08:11:47.155" v="36"/>
          <ac:graphicFrameMkLst>
            <pc:docMk/>
            <pc:sldMk cId="72790181" sldId="257"/>
            <ac:graphicFrameMk id="7" creationId="{C96D44BC-F009-4008-9C56-0B9C8D00E99F}"/>
          </ac:graphicFrameMkLst>
        </pc:graphicFrameChg>
      </pc:sldChg>
      <pc:sldChg chg="modSp new mod ord">
        <pc:chgData name="Anna Ståhlkloo" userId="7a43ab92-9860-46a2-bb2f-9ed1bd8b88cd" providerId="ADAL" clId="{B3EB6873-0675-478E-A46B-1326AE70768A}" dt="2022-12-15T10:13:42.959" v="707" actId="20577"/>
        <pc:sldMkLst>
          <pc:docMk/>
          <pc:sldMk cId="3411819980" sldId="258"/>
        </pc:sldMkLst>
        <pc:spChg chg="mod">
          <ac:chgData name="Anna Ståhlkloo" userId="7a43ab92-9860-46a2-bb2f-9ed1bd8b88cd" providerId="ADAL" clId="{B3EB6873-0675-478E-A46B-1326AE70768A}" dt="2022-12-15T10:13:38.187" v="704" actId="255"/>
          <ac:spMkLst>
            <pc:docMk/>
            <pc:sldMk cId="3411819980" sldId="258"/>
            <ac:spMk id="2" creationId="{42A7370F-EDF1-496E-ABC0-142000ACCF54}"/>
          </ac:spMkLst>
        </pc:spChg>
        <pc:spChg chg="mod">
          <ac:chgData name="Anna Ståhlkloo" userId="7a43ab92-9860-46a2-bb2f-9ed1bd8b88cd" providerId="ADAL" clId="{B3EB6873-0675-478E-A46B-1326AE70768A}" dt="2022-12-15T10:13:42.959" v="707" actId="20577"/>
          <ac:spMkLst>
            <pc:docMk/>
            <pc:sldMk cId="3411819980" sldId="258"/>
            <ac:spMk id="3" creationId="{EEED4E53-7A51-44D5-A409-8F4158BAF600}"/>
          </ac:spMkLst>
        </pc:spChg>
      </pc:sldChg>
      <pc:sldChg chg="addSp delSp modSp new mod ord modClrScheme chgLayout">
        <pc:chgData name="Anna Ståhlkloo" userId="7a43ab92-9860-46a2-bb2f-9ed1bd8b88cd" providerId="ADAL" clId="{B3EB6873-0675-478E-A46B-1326AE70768A}" dt="2022-12-15T10:11:58.706" v="690" actId="255"/>
        <pc:sldMkLst>
          <pc:docMk/>
          <pc:sldMk cId="3181661502" sldId="259"/>
        </pc:sldMkLst>
        <pc:spChg chg="del mod ord">
          <ac:chgData name="Anna Ståhlkloo" userId="7a43ab92-9860-46a2-bb2f-9ed1bd8b88cd" providerId="ADAL" clId="{B3EB6873-0675-478E-A46B-1326AE70768A}" dt="2022-12-15T08:26:42.041" v="292" actId="700"/>
          <ac:spMkLst>
            <pc:docMk/>
            <pc:sldMk cId="3181661502" sldId="259"/>
            <ac:spMk id="2" creationId="{65FC014E-BD97-4BC8-B0F7-E1998A4F744A}"/>
          </ac:spMkLst>
        </pc:spChg>
        <pc:spChg chg="del mod ord">
          <ac:chgData name="Anna Ståhlkloo" userId="7a43ab92-9860-46a2-bb2f-9ed1bd8b88cd" providerId="ADAL" clId="{B3EB6873-0675-478E-A46B-1326AE70768A}" dt="2022-12-15T08:26:42.041" v="292" actId="700"/>
          <ac:spMkLst>
            <pc:docMk/>
            <pc:sldMk cId="3181661502" sldId="259"/>
            <ac:spMk id="3" creationId="{1ADA2C2C-FE1F-4619-986B-D9F13B190097}"/>
          </ac:spMkLst>
        </pc:spChg>
        <pc:spChg chg="add mod ord">
          <ac:chgData name="Anna Ståhlkloo" userId="7a43ab92-9860-46a2-bb2f-9ed1bd8b88cd" providerId="ADAL" clId="{B3EB6873-0675-478E-A46B-1326AE70768A}" dt="2022-12-15T10:11:58.706" v="690" actId="255"/>
          <ac:spMkLst>
            <pc:docMk/>
            <pc:sldMk cId="3181661502" sldId="259"/>
            <ac:spMk id="4" creationId="{57003CB8-794E-4740-8342-F23A8D0DA62F}"/>
          </ac:spMkLst>
        </pc:spChg>
        <pc:spChg chg="add mod ord">
          <ac:chgData name="Anna Ståhlkloo" userId="7a43ab92-9860-46a2-bb2f-9ed1bd8b88cd" providerId="ADAL" clId="{B3EB6873-0675-478E-A46B-1326AE70768A}" dt="2022-12-15T08:26:44.482" v="295" actId="27636"/>
          <ac:spMkLst>
            <pc:docMk/>
            <pc:sldMk cId="3181661502" sldId="259"/>
            <ac:spMk id="5" creationId="{8335810C-2B5C-4F32-B519-CE81D61587D0}"/>
          </ac:spMkLst>
        </pc:spChg>
        <pc:spChg chg="add mod ord">
          <ac:chgData name="Anna Ståhlkloo" userId="7a43ab92-9860-46a2-bb2f-9ed1bd8b88cd" providerId="ADAL" clId="{B3EB6873-0675-478E-A46B-1326AE70768A}" dt="2022-12-15T08:27:10.954" v="296"/>
          <ac:spMkLst>
            <pc:docMk/>
            <pc:sldMk cId="3181661502" sldId="259"/>
            <ac:spMk id="6" creationId="{C5A610A8-C8AA-4448-AD31-CAED82BF3D7A}"/>
          </ac:spMkLst>
        </pc:spChg>
      </pc:sldChg>
      <pc:sldChg chg="modSp new mod">
        <pc:chgData name="Anna Ståhlkloo" userId="7a43ab92-9860-46a2-bb2f-9ed1bd8b88cd" providerId="ADAL" clId="{B3EB6873-0675-478E-A46B-1326AE70768A}" dt="2022-12-15T15:03:10.459" v="1137" actId="20577"/>
        <pc:sldMkLst>
          <pc:docMk/>
          <pc:sldMk cId="1775580711" sldId="260"/>
        </pc:sldMkLst>
        <pc:spChg chg="mod">
          <ac:chgData name="Anna Ståhlkloo" userId="7a43ab92-9860-46a2-bb2f-9ed1bd8b88cd" providerId="ADAL" clId="{B3EB6873-0675-478E-A46B-1326AE70768A}" dt="2022-12-15T15:03:10.459" v="1137" actId="20577"/>
          <ac:spMkLst>
            <pc:docMk/>
            <pc:sldMk cId="1775580711" sldId="260"/>
            <ac:spMk id="2" creationId="{C0FA81CD-0383-44DD-8059-2563C2B0B521}"/>
          </ac:spMkLst>
        </pc:spChg>
        <pc:spChg chg="mod">
          <ac:chgData name="Anna Ståhlkloo" userId="7a43ab92-9860-46a2-bb2f-9ed1bd8b88cd" providerId="ADAL" clId="{B3EB6873-0675-478E-A46B-1326AE70768A}" dt="2022-12-15T10:13:13.916" v="696" actId="21"/>
          <ac:spMkLst>
            <pc:docMk/>
            <pc:sldMk cId="1775580711" sldId="260"/>
            <ac:spMk id="3" creationId="{5796AE8E-C2FD-4444-BA97-480424E78C2D}"/>
          </ac:spMkLst>
        </pc:spChg>
      </pc:sldChg>
      <pc:sldChg chg="modSp new mod ord">
        <pc:chgData name="Anna Ståhlkloo" userId="7a43ab92-9860-46a2-bb2f-9ed1bd8b88cd" providerId="ADAL" clId="{B3EB6873-0675-478E-A46B-1326AE70768A}" dt="2022-12-15T10:21:47.473" v="919"/>
        <pc:sldMkLst>
          <pc:docMk/>
          <pc:sldMk cId="722948316" sldId="261"/>
        </pc:sldMkLst>
        <pc:spChg chg="mod">
          <ac:chgData name="Anna Ståhlkloo" userId="7a43ab92-9860-46a2-bb2f-9ed1bd8b88cd" providerId="ADAL" clId="{B3EB6873-0675-478E-A46B-1326AE70768A}" dt="2022-12-15T08:45:13.235" v="477" actId="6549"/>
          <ac:spMkLst>
            <pc:docMk/>
            <pc:sldMk cId="722948316" sldId="261"/>
            <ac:spMk id="2" creationId="{CEECC01C-68CE-40D3-ADF8-D5E327D63A74}"/>
          </ac:spMkLst>
        </pc:spChg>
        <pc:spChg chg="mod">
          <ac:chgData name="Anna Ståhlkloo" userId="7a43ab92-9860-46a2-bb2f-9ed1bd8b88cd" providerId="ADAL" clId="{B3EB6873-0675-478E-A46B-1326AE70768A}" dt="2022-12-15T08:40:01.477" v="392" actId="27636"/>
          <ac:spMkLst>
            <pc:docMk/>
            <pc:sldMk cId="722948316" sldId="261"/>
            <ac:spMk id="3" creationId="{01941129-2977-4B35-BDAB-A202686DDE1C}"/>
          </ac:spMkLst>
        </pc:spChg>
      </pc:sldChg>
      <pc:sldChg chg="modSp new mod ord">
        <pc:chgData name="Anna Ståhlkloo" userId="7a43ab92-9860-46a2-bb2f-9ed1bd8b88cd" providerId="ADAL" clId="{B3EB6873-0675-478E-A46B-1326AE70768A}" dt="2022-12-15T08:45:04.489" v="476"/>
        <pc:sldMkLst>
          <pc:docMk/>
          <pc:sldMk cId="2211856653" sldId="262"/>
        </pc:sldMkLst>
        <pc:spChg chg="mod">
          <ac:chgData name="Anna Ståhlkloo" userId="7a43ab92-9860-46a2-bb2f-9ed1bd8b88cd" providerId="ADAL" clId="{B3EB6873-0675-478E-A46B-1326AE70768A}" dt="2022-12-15T08:42:42.889" v="472" actId="20577"/>
          <ac:spMkLst>
            <pc:docMk/>
            <pc:sldMk cId="2211856653" sldId="262"/>
            <ac:spMk id="2" creationId="{B5F7385F-FA89-4093-8691-BBD4C77EC3E7}"/>
          </ac:spMkLst>
        </pc:spChg>
        <pc:spChg chg="mod">
          <ac:chgData name="Anna Ståhlkloo" userId="7a43ab92-9860-46a2-bb2f-9ed1bd8b88cd" providerId="ADAL" clId="{B3EB6873-0675-478E-A46B-1326AE70768A}" dt="2022-12-15T08:42:33.752" v="440"/>
          <ac:spMkLst>
            <pc:docMk/>
            <pc:sldMk cId="2211856653" sldId="262"/>
            <ac:spMk id="3" creationId="{E787C83C-B6B5-41B4-ADDA-116914059AE2}"/>
          </ac:spMkLst>
        </pc:spChg>
      </pc:sldChg>
      <pc:sldChg chg="modSp new mod">
        <pc:chgData name="Anna Ståhlkloo" userId="7a43ab92-9860-46a2-bb2f-9ed1bd8b88cd" providerId="ADAL" clId="{B3EB6873-0675-478E-A46B-1326AE70768A}" dt="2022-12-15T10:26:59.510" v="942" actId="20577"/>
        <pc:sldMkLst>
          <pc:docMk/>
          <pc:sldMk cId="1390171911" sldId="263"/>
        </pc:sldMkLst>
        <pc:spChg chg="mod">
          <ac:chgData name="Anna Ståhlkloo" userId="7a43ab92-9860-46a2-bb2f-9ed1bd8b88cd" providerId="ADAL" clId="{B3EB6873-0675-478E-A46B-1326AE70768A}" dt="2022-12-15T10:26:59.510" v="942" actId="20577"/>
          <ac:spMkLst>
            <pc:docMk/>
            <pc:sldMk cId="1390171911" sldId="263"/>
            <ac:spMk id="2" creationId="{F1353954-E2FC-4B5A-A424-D24178569483}"/>
          </ac:spMkLst>
        </pc:spChg>
        <pc:spChg chg="mod">
          <ac:chgData name="Anna Ståhlkloo" userId="7a43ab92-9860-46a2-bb2f-9ed1bd8b88cd" providerId="ADAL" clId="{B3EB6873-0675-478E-A46B-1326AE70768A}" dt="2022-12-15T10:20:53.157" v="913" actId="20577"/>
          <ac:spMkLst>
            <pc:docMk/>
            <pc:sldMk cId="1390171911" sldId="263"/>
            <ac:spMk id="3" creationId="{C1CCF2C9-5F2C-4CEF-8AAE-6872CBCEB7A4}"/>
          </ac:spMkLst>
        </pc:spChg>
      </pc:sldChg>
      <pc:sldChg chg="modSp new mod">
        <pc:chgData name="Anna Ståhlkloo" userId="7a43ab92-9860-46a2-bb2f-9ed1bd8b88cd" providerId="ADAL" clId="{B3EB6873-0675-478E-A46B-1326AE70768A}" dt="2022-12-15T10:36:21.562" v="1087" actId="20577"/>
        <pc:sldMkLst>
          <pc:docMk/>
          <pc:sldMk cId="4104637245" sldId="264"/>
        </pc:sldMkLst>
        <pc:spChg chg="mod">
          <ac:chgData name="Anna Ståhlkloo" userId="7a43ab92-9860-46a2-bb2f-9ed1bd8b88cd" providerId="ADAL" clId="{B3EB6873-0675-478E-A46B-1326AE70768A}" dt="2022-12-15T10:27:35.837" v="977" actId="20577"/>
          <ac:spMkLst>
            <pc:docMk/>
            <pc:sldMk cId="4104637245" sldId="264"/>
            <ac:spMk id="2" creationId="{614C2CDA-0135-4A25-9057-0799BC6129F0}"/>
          </ac:spMkLst>
        </pc:spChg>
        <pc:spChg chg="mod">
          <ac:chgData name="Anna Ståhlkloo" userId="7a43ab92-9860-46a2-bb2f-9ed1bd8b88cd" providerId="ADAL" clId="{B3EB6873-0675-478E-A46B-1326AE70768A}" dt="2022-12-15T10:36:21.562" v="1087" actId="20577"/>
          <ac:spMkLst>
            <pc:docMk/>
            <pc:sldMk cId="4104637245" sldId="264"/>
            <ac:spMk id="3" creationId="{600E6B56-E9D5-4F8A-8445-478CD39CA1F2}"/>
          </ac:spMkLst>
        </pc:spChg>
      </pc:sldChg>
      <pc:sldMasterChg chg="del delSldLayout">
        <pc:chgData name="Anna Ståhlkloo" userId="7a43ab92-9860-46a2-bb2f-9ed1bd8b88cd" providerId="ADAL" clId="{B3EB6873-0675-478E-A46B-1326AE70768A}" dt="2022-12-15T08:11:13.414" v="32" actId="700"/>
        <pc:sldMasterMkLst>
          <pc:docMk/>
          <pc:sldMasterMk cId="89405680" sldId="2147483660"/>
        </pc:sldMasterMkLst>
        <pc:sldLayoutChg chg="del">
          <pc:chgData name="Anna Ståhlkloo" userId="7a43ab92-9860-46a2-bb2f-9ed1bd8b88cd" providerId="ADAL" clId="{B3EB6873-0675-478E-A46B-1326AE70768A}" dt="2022-12-15T08:11:13.414" v="32" actId="700"/>
          <pc:sldLayoutMkLst>
            <pc:docMk/>
            <pc:sldMasterMk cId="89405680" sldId="2147483660"/>
            <pc:sldLayoutMk cId="2708205249" sldId="2147483661"/>
          </pc:sldLayoutMkLst>
        </pc:sldLayoutChg>
        <pc:sldLayoutChg chg="del">
          <pc:chgData name="Anna Ståhlkloo" userId="7a43ab92-9860-46a2-bb2f-9ed1bd8b88cd" providerId="ADAL" clId="{B3EB6873-0675-478E-A46B-1326AE70768A}" dt="2022-12-15T08:11:13.414" v="32" actId="700"/>
          <pc:sldLayoutMkLst>
            <pc:docMk/>
            <pc:sldMasterMk cId="89405680" sldId="2147483660"/>
            <pc:sldLayoutMk cId="1022979518" sldId="2147483662"/>
          </pc:sldLayoutMkLst>
        </pc:sldLayoutChg>
        <pc:sldLayoutChg chg="del">
          <pc:chgData name="Anna Ståhlkloo" userId="7a43ab92-9860-46a2-bb2f-9ed1bd8b88cd" providerId="ADAL" clId="{B3EB6873-0675-478E-A46B-1326AE70768A}" dt="2022-12-15T08:11:13.414" v="32" actId="700"/>
          <pc:sldLayoutMkLst>
            <pc:docMk/>
            <pc:sldMasterMk cId="89405680" sldId="2147483660"/>
            <pc:sldLayoutMk cId="390147539" sldId="2147483663"/>
          </pc:sldLayoutMkLst>
        </pc:sldLayoutChg>
        <pc:sldLayoutChg chg="del">
          <pc:chgData name="Anna Ståhlkloo" userId="7a43ab92-9860-46a2-bb2f-9ed1bd8b88cd" providerId="ADAL" clId="{B3EB6873-0675-478E-A46B-1326AE70768A}" dt="2022-12-15T08:11:13.414" v="32" actId="700"/>
          <pc:sldLayoutMkLst>
            <pc:docMk/>
            <pc:sldMasterMk cId="89405680" sldId="2147483660"/>
            <pc:sldLayoutMk cId="198483673" sldId="2147483664"/>
          </pc:sldLayoutMkLst>
        </pc:sldLayoutChg>
        <pc:sldLayoutChg chg="del">
          <pc:chgData name="Anna Ståhlkloo" userId="7a43ab92-9860-46a2-bb2f-9ed1bd8b88cd" providerId="ADAL" clId="{B3EB6873-0675-478E-A46B-1326AE70768A}" dt="2022-12-15T08:11:13.414" v="32" actId="700"/>
          <pc:sldLayoutMkLst>
            <pc:docMk/>
            <pc:sldMasterMk cId="89405680" sldId="2147483660"/>
            <pc:sldLayoutMk cId="2124638063" sldId="2147483665"/>
          </pc:sldLayoutMkLst>
        </pc:sldLayoutChg>
        <pc:sldLayoutChg chg="del">
          <pc:chgData name="Anna Ståhlkloo" userId="7a43ab92-9860-46a2-bb2f-9ed1bd8b88cd" providerId="ADAL" clId="{B3EB6873-0675-478E-A46B-1326AE70768A}" dt="2022-12-15T08:11:13.414" v="32" actId="700"/>
          <pc:sldLayoutMkLst>
            <pc:docMk/>
            <pc:sldMasterMk cId="89405680" sldId="2147483660"/>
            <pc:sldLayoutMk cId="1498894336" sldId="2147483666"/>
          </pc:sldLayoutMkLst>
        </pc:sldLayoutChg>
        <pc:sldLayoutChg chg="del">
          <pc:chgData name="Anna Ståhlkloo" userId="7a43ab92-9860-46a2-bb2f-9ed1bd8b88cd" providerId="ADAL" clId="{B3EB6873-0675-478E-A46B-1326AE70768A}" dt="2022-12-15T08:11:13.414" v="32" actId="700"/>
          <pc:sldLayoutMkLst>
            <pc:docMk/>
            <pc:sldMasterMk cId="89405680" sldId="2147483660"/>
            <pc:sldLayoutMk cId="1816691374" sldId="2147483667"/>
          </pc:sldLayoutMkLst>
        </pc:sldLayoutChg>
        <pc:sldLayoutChg chg="del">
          <pc:chgData name="Anna Ståhlkloo" userId="7a43ab92-9860-46a2-bb2f-9ed1bd8b88cd" providerId="ADAL" clId="{B3EB6873-0675-478E-A46B-1326AE70768A}" dt="2022-12-15T08:11:13.414" v="32" actId="700"/>
          <pc:sldLayoutMkLst>
            <pc:docMk/>
            <pc:sldMasterMk cId="89405680" sldId="2147483660"/>
            <pc:sldLayoutMk cId="1720936522" sldId="2147483668"/>
          </pc:sldLayoutMkLst>
        </pc:sldLayoutChg>
        <pc:sldLayoutChg chg="del">
          <pc:chgData name="Anna Ståhlkloo" userId="7a43ab92-9860-46a2-bb2f-9ed1bd8b88cd" providerId="ADAL" clId="{B3EB6873-0675-478E-A46B-1326AE70768A}" dt="2022-12-15T08:11:13.414" v="32" actId="700"/>
          <pc:sldLayoutMkLst>
            <pc:docMk/>
            <pc:sldMasterMk cId="89405680" sldId="2147483660"/>
            <pc:sldLayoutMk cId="3724200249" sldId="2147483669"/>
          </pc:sldLayoutMkLst>
        </pc:sldLayoutChg>
        <pc:sldLayoutChg chg="del">
          <pc:chgData name="Anna Ståhlkloo" userId="7a43ab92-9860-46a2-bb2f-9ed1bd8b88cd" providerId="ADAL" clId="{B3EB6873-0675-478E-A46B-1326AE70768A}" dt="2022-12-15T08:11:13.414" v="32" actId="700"/>
          <pc:sldLayoutMkLst>
            <pc:docMk/>
            <pc:sldMasterMk cId="89405680" sldId="2147483660"/>
            <pc:sldLayoutMk cId="2767712080" sldId="2147483670"/>
          </pc:sldLayoutMkLst>
        </pc:sldLayoutChg>
        <pc:sldLayoutChg chg="del">
          <pc:chgData name="Anna Ståhlkloo" userId="7a43ab92-9860-46a2-bb2f-9ed1bd8b88cd" providerId="ADAL" clId="{B3EB6873-0675-478E-A46B-1326AE70768A}" dt="2022-12-15T08:11:13.414" v="32" actId="700"/>
          <pc:sldLayoutMkLst>
            <pc:docMk/>
            <pc:sldMasterMk cId="89405680" sldId="2147483660"/>
            <pc:sldLayoutMk cId="1884359150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AAE44-24FA-4C23-9533-CA2219253511}" type="datetimeFigureOut">
              <a:rPr lang="sv-SE" smtClean="0"/>
              <a:t>2022-12-15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AD1FB-BC91-48DD-A8EA-38609EFAF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8222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AD1FB-BC91-48DD-A8EA-38609EFAF30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8659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B71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4F034860-27A3-4E52-AFC2-F3026E99AD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4" y="325861"/>
            <a:ext cx="9448801" cy="653213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AAF9228C-046D-40EC-9E6D-E6846EF5C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Tw Cen MT" panose="020B06020201040206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D63507-5702-40AF-9B59-780095F54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Tw Cen MT" panose="020B06020201040206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7DD0989-B40B-455E-B868-44A5A430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04520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w Cen MT" panose="020B0602020104020603" pitchFamily="34" charset="0"/>
              </a:defRPr>
            </a:lvl1pPr>
          </a:lstStyle>
          <a:p>
            <a:fld id="{3896089D-3F02-4B11-A760-FD3AABA920A8}" type="datetimeFigureOut">
              <a:rPr lang="sv-SE" smtClean="0"/>
              <a:pPr/>
              <a:t>2022-12-15</a:t>
            </a:fld>
            <a:endParaRPr lang="sv-SE" dirty="0"/>
          </a:p>
        </p:txBody>
      </p:sp>
      <p:pic>
        <p:nvPicPr>
          <p:cNvPr id="12" name="Bildobjekt 11" descr="En bild som visar text, clipart&#10;&#10;Automatiskt genererad beskrivning">
            <a:extLst>
              <a:ext uri="{FF2B5EF4-FFF2-40B4-BE49-F238E27FC236}">
                <a16:creationId xmlns:a16="http://schemas.microsoft.com/office/drawing/2014/main" id="{0C252DAF-380C-45E4-AA52-2695113443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7851" y="5628813"/>
            <a:ext cx="2312634" cy="83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93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9BC293-B491-4819-8ECB-2BD84B5D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626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5451D4-3DFD-411C-8406-92C72EC8B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5607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5C9B18E-C6A3-4792-B0BD-82BA2B06F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2022-12-15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542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8FABB4-E9E8-4169-8F79-5144CC42E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A5D54D-A4DC-4074-9B4F-A9B8DFA88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4FC77B-56F2-4437-A1AF-667D20212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2022-12-15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1160F1-8AE8-4D0A-AC9A-1989D874F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22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EA4805-67FA-463B-96F5-DA98E7CFD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168C182-403C-4EC4-ADFD-0EF3121FAC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8E19CC-CB03-4BC3-A197-E4C9654798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CC42ECE-66B4-4A58-AE63-CEA356CD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2022-12-15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97FD911-729A-46B7-AB9B-C3B9467DD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373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681FFC-1A64-46E0-8684-499F790C9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E4D6D5A-F268-414D-BDD3-28F9E4596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A6736A9-FD7A-4E8C-BD94-AD22B74FB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4F5166F-5543-4E68-A1CD-602CBE70C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7A7EFDF-B60B-4EC2-A8EE-51E6D6F66E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3B25575-60D8-4398-B876-54C097483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2022-12-15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82C7FD3-FB6C-4FAF-B8E4-DE342C45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249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34B6CB5C-BBF3-4AEE-A276-1D70FB2F5B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747" y="1240176"/>
            <a:ext cx="6192253" cy="437764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84F4E7C-3D25-44EA-AE93-579D049AA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463" y="867861"/>
            <a:ext cx="10515600" cy="1325563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D07AA3A-238D-4352-9F56-E4570D082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pPr/>
              <a:t>2022-12-15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459A269-B313-4CF8-9B83-1098C8CCC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0621D49-6054-40FC-881E-3F9089E4D3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2193424"/>
            <a:ext cx="7627937" cy="36020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5141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2DA84CCE-2C79-4FD1-BD8D-59BC285C7A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99" y="2275221"/>
            <a:ext cx="5817732" cy="411287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02AEBD98-3639-4AA5-A924-05A123775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631" y="902409"/>
            <a:ext cx="7772399" cy="1325563"/>
          </a:xfrm>
        </p:spPr>
        <p:txBody>
          <a:bodyPr>
            <a:normAutofit/>
          </a:bodyPr>
          <a:lstStyle>
            <a:lvl1pPr algn="l">
              <a:defRPr sz="32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8B9B207-D25C-4EC8-95AE-FC26CBE24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pPr/>
              <a:t>2022-12-15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97EFEF2-D3A0-4156-8C35-7D8948905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966644FD-2A86-4B5A-BA83-C078E36749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50631" y="2227972"/>
            <a:ext cx="7772400" cy="32337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728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9FE81-4D15-4752-AEE6-026EB5E49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5A7EF20-178D-4704-BD97-7BDC97621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2022-12-15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D88395-A94A-40B3-81D3-BDC12AF9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170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9446572-2709-42BA-A3FB-004D96ECF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2022-12-15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8F2B44B-E560-4F18-9088-B8F533ACE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972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DA42B89-0638-466C-B27B-0C435B934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2A6F2-2AF5-4415-96DC-099DAFA08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9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612F45-621D-4021-BF65-D841BDEEA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20553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</a:defRPr>
            </a:lvl1pPr>
          </a:lstStyle>
          <a:p>
            <a:fld id="{3896089D-3F02-4B11-A760-FD3AABA920A8}" type="datetimeFigureOut">
              <a:rPr lang="sv-SE" smtClean="0"/>
              <a:pPr/>
              <a:t>2022-12-15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94BAC0F-000A-4333-A4AB-DB121AC9BB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553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</a:defRPr>
            </a:lvl1pPr>
          </a:lstStyle>
          <a:p>
            <a:endParaRPr lang="sv-SE" dirty="0"/>
          </a:p>
        </p:txBody>
      </p:sp>
      <p:pic>
        <p:nvPicPr>
          <p:cNvPr id="8" name="Bildobjekt 7" descr="En bild som visar text, tecken&#10;&#10;Automatiskt genererad beskrivning">
            <a:extLst>
              <a:ext uri="{FF2B5EF4-FFF2-40B4-BE49-F238E27FC236}">
                <a16:creationId xmlns:a16="http://schemas.microsoft.com/office/drawing/2014/main" id="{44F14581-2C94-4A89-A14B-24535986BD8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523" y="5850510"/>
            <a:ext cx="2041277" cy="77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44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9" r:id="rId6"/>
    <p:sldLayoutId id="2147483658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w Cen MT" panose="020B06020201040206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0D15FB-D934-4D7A-84FF-0D58BD9D6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0910"/>
            <a:ext cx="9144000" cy="2387600"/>
          </a:xfrm>
        </p:spPr>
        <p:txBody>
          <a:bodyPr>
            <a:normAutofit/>
          </a:bodyPr>
          <a:lstStyle/>
          <a:p>
            <a:r>
              <a:rPr lang="sv-SE" sz="6600" dirty="0"/>
              <a:t>Återkoppling Socialchefsnätverk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BB2C468-2173-4849-8E61-303EBB391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132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2022-12-16</a:t>
            </a:r>
          </a:p>
        </p:txBody>
      </p:sp>
    </p:spTree>
    <p:extLst>
      <p:ext uri="{BB962C8B-B14F-4D97-AF65-F5344CB8AC3E}">
        <p14:creationId xmlns:p14="http://schemas.microsoft.com/office/powerpoint/2010/main" val="2615710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D11D913F-1BE5-46E7-8D0A-749E5BBD2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Punkter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EA8801D-5C1C-4F05-9A58-CD4A6D430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Utredning om frihetsberövande påföljder för unga</a:t>
            </a:r>
          </a:p>
          <a:p>
            <a:r>
              <a:rPr lang="sv-SE" dirty="0"/>
              <a:t>Kompetensutmaningen och workshop</a:t>
            </a:r>
          </a:p>
          <a:p>
            <a:r>
              <a:rPr lang="sv-SE" dirty="0"/>
              <a:t>Rapport från välfärdstekniksatsningen</a:t>
            </a:r>
          </a:p>
          <a:p>
            <a:r>
              <a:rPr lang="sv-SE" i="1" dirty="0"/>
              <a:t>Budget och regeringsförklaringen (fått info 18 nov)</a:t>
            </a:r>
          </a:p>
          <a:p>
            <a:r>
              <a:rPr lang="sv-SE" dirty="0"/>
              <a:t>Barn och unga i samhällets vård</a:t>
            </a:r>
          </a:p>
          <a:p>
            <a:r>
              <a:rPr lang="sv-SE" dirty="0"/>
              <a:t>Samsjuklighetsutredningen</a:t>
            </a:r>
          </a:p>
          <a:p>
            <a:r>
              <a:rPr lang="sv-SE" dirty="0"/>
              <a:t>Yrkesresan</a:t>
            </a:r>
          </a:p>
        </p:txBody>
      </p:sp>
    </p:spTree>
    <p:extLst>
      <p:ext uri="{BB962C8B-B14F-4D97-AF65-F5344CB8AC3E}">
        <p14:creationId xmlns:p14="http://schemas.microsoft.com/office/powerpoint/2010/main" val="7279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7003CB8-794E-4740-8342-F23A8D0D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Utredning om frihetsberövande –</a:t>
            </a:r>
            <a:r>
              <a:rPr lang="sv-SE" sz="2700" dirty="0"/>
              <a:t> beräknas avslutas 3 aug 2023</a:t>
            </a:r>
            <a:br>
              <a:rPr lang="sv-SE" dirty="0"/>
            </a:br>
            <a:r>
              <a:rPr lang="sv-SE" sz="3600" dirty="0"/>
              <a:t>Huvuduppdrag</a:t>
            </a:r>
            <a:r>
              <a:rPr lang="sv-SE" dirty="0"/>
              <a:t>			       </a:t>
            </a:r>
            <a:r>
              <a:rPr lang="sv-SE" sz="3200" dirty="0"/>
              <a:t>Tilläggsuppdrag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335810C-2B5C-4F32-B519-CE81D61587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tillämpningen av den nuvarande straff- och verkställighetslagstiftningen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b="1" dirty="0"/>
              <a:t>för- och nackdelar </a:t>
            </a:r>
            <a:r>
              <a:rPr lang="sv-SE" sz="2800" dirty="0"/>
              <a:t>och </a:t>
            </a:r>
            <a:r>
              <a:rPr lang="sv-SE" sz="2800" b="1" dirty="0"/>
              <a:t>föreslå förändringar </a:t>
            </a:r>
            <a:r>
              <a:rPr lang="sv-SE" sz="2800" dirty="0"/>
              <a:t>som möjliggör tillräckligt ingripande reaktioner vid mycket allvarlig brottslighet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lämna förslag, om utredaren anser att sluten ungdomsvård ska behållas som påföljd med bibehållet tillämpningsområde, som innebär att </a:t>
            </a:r>
            <a:r>
              <a:rPr lang="sv-SE" sz="2800" b="1" dirty="0"/>
              <a:t>den föreskrivna maximitiden för den påföljden höjs</a:t>
            </a:r>
            <a:endParaRPr lang="sv-SE" sz="2800" dirty="0"/>
          </a:p>
          <a:p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5A610A8-C8AA-4448-AD31-CAED82BF3D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b="1" dirty="0"/>
              <a:t>vilken myndighet är bäst lämpad </a:t>
            </a:r>
            <a:r>
              <a:rPr lang="sv-SE" sz="2800" dirty="0"/>
              <a:t>att ansvara för verkställigheten av den eller de frihetsberövande påföljder som föreslås användas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lämna ett förslag som innebär att </a:t>
            </a:r>
            <a:r>
              <a:rPr lang="sv-SE" sz="2800" b="1" dirty="0"/>
              <a:t>Kriminalvården </a:t>
            </a:r>
            <a:r>
              <a:rPr lang="sv-SE" sz="2800" dirty="0"/>
              <a:t>anförtros verkställigheten av de påföljderna och ett förslag som innebär att sluten ungdomsvård finns kvar i påföljdssystemet med </a:t>
            </a:r>
            <a:r>
              <a:rPr lang="sv-SE" sz="2800" b="1" dirty="0"/>
              <a:t>oförändrat huvudmannaskap </a:t>
            </a:r>
            <a:r>
              <a:rPr lang="sv-SE" sz="2800" dirty="0"/>
              <a:t>när det gäller den frihetsberövande delen av en sådan påföljd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1661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353954-E2FC-4B5A-A424-D2417856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Kompetensutmaningen – nationellt samarbete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CCF2C9-5F2C-4CEF-8AAE-6872CBCEB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Beslutsfattare kommunikation</a:t>
            </a:r>
          </a:p>
          <a:p>
            <a:r>
              <a:rPr lang="sv-SE" dirty="0"/>
              <a:t>IVO kommunikation och dialog</a:t>
            </a:r>
          </a:p>
          <a:p>
            <a:r>
              <a:rPr lang="sv-SE" dirty="0"/>
              <a:t>Gemensamma beslut kring kvalité och möjligheter att genomföra</a:t>
            </a:r>
          </a:p>
        </p:txBody>
      </p:sp>
    </p:spTree>
    <p:extLst>
      <p:ext uri="{BB962C8B-B14F-4D97-AF65-F5344CB8AC3E}">
        <p14:creationId xmlns:p14="http://schemas.microsoft.com/office/powerpoint/2010/main" val="1390171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ECC01C-68CE-40D3-ADF8-D5E327D63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Välfärdstekniksatsningen- framgångsfaktorer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941129-2977-4B35-BDAB-A202686DD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58445">
              <a:lnSpc>
                <a:spcPct val="90000"/>
              </a:lnSpc>
            </a:pPr>
            <a:r>
              <a:rPr lang="sv-SE" sz="2800" dirty="0"/>
              <a:t>Verksamhetsutveckling med stöd av digitala lösningar – inte digitalisering eller produkter</a:t>
            </a:r>
            <a:endParaRPr lang="en-US" dirty="0"/>
          </a:p>
          <a:p>
            <a:pPr marL="258445">
              <a:lnSpc>
                <a:spcPct val="90000"/>
              </a:lnSpc>
            </a:pPr>
            <a:r>
              <a:rPr lang="sv-SE" sz="2800" dirty="0"/>
              <a:t>Målbild - varför behov av omställning</a:t>
            </a:r>
            <a:endParaRPr lang="sv-SE" dirty="0">
              <a:cs typeface="Arial"/>
            </a:endParaRPr>
          </a:p>
          <a:p>
            <a:pPr marL="258445">
              <a:lnSpc>
                <a:spcPct val="90000"/>
              </a:lnSpc>
            </a:pPr>
            <a:r>
              <a:rPr lang="sv-SE" sz="2800" dirty="0"/>
              <a:t>Förankra – ambassadörer</a:t>
            </a:r>
            <a:endParaRPr lang="sv-SE" sz="2800" dirty="0">
              <a:cs typeface="Arial"/>
            </a:endParaRPr>
          </a:p>
          <a:p>
            <a:pPr marL="258445">
              <a:lnSpc>
                <a:spcPct val="90000"/>
              </a:lnSpc>
            </a:pPr>
            <a:r>
              <a:rPr lang="sv-SE" sz="2800" dirty="0"/>
              <a:t>Helheten – processer, kompetenser, organisation, plan, inga piloter, struktur, systematik etc. </a:t>
            </a:r>
            <a:endParaRPr lang="sv-SE" sz="2800" dirty="0">
              <a:cs typeface="Arial"/>
            </a:endParaRPr>
          </a:p>
          <a:p>
            <a:pPr marL="258445">
              <a:lnSpc>
                <a:spcPct val="90000"/>
              </a:lnSpc>
            </a:pPr>
            <a:r>
              <a:rPr lang="sv-SE" sz="2800" dirty="0"/>
              <a:t>Leda/styra och följa upp</a:t>
            </a:r>
            <a:endParaRPr lang="sv-SE" sz="2800" dirty="0">
              <a:cs typeface="Arial"/>
            </a:endParaRPr>
          </a:p>
          <a:p>
            <a:pPr marL="258445">
              <a:lnSpc>
                <a:spcPct val="90000"/>
              </a:lnSpc>
            </a:pPr>
            <a:r>
              <a:rPr lang="sv-SE" sz="2800" dirty="0"/>
              <a:t>Hålla i/hålla ut</a:t>
            </a:r>
            <a:endParaRPr lang="sv-SE" sz="2800" dirty="0">
              <a:cs typeface="Arial"/>
            </a:endParaRPr>
          </a:p>
          <a:p>
            <a:pPr marL="258445">
              <a:lnSpc>
                <a:spcPct val="90000"/>
              </a:lnSpc>
            </a:pPr>
            <a:r>
              <a:rPr lang="sv-SE" sz="2800" dirty="0"/>
              <a:t>Samarbeta över kommungränser</a:t>
            </a:r>
            <a:endParaRPr lang="sv-SE" sz="2800" dirty="0">
              <a:cs typeface="Arial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2948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4C2CDA-0135-4A25-9057-0799BC612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Budget och regeringsförklaringen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0E6B56-E9D5-4F8A-8445-478CD39CA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Statsbidrag – Satsningar för bättre vård och ökad folkhälsa</a:t>
            </a:r>
          </a:p>
          <a:p>
            <a:r>
              <a:rPr lang="sv-SE" dirty="0"/>
              <a:t>Socialtjänst – brott </a:t>
            </a:r>
            <a:r>
              <a:rPr lang="sv-SE"/>
              <a:t>och straff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4637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A7370F-EDF1-496E-ABC0-142000ACC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Barn och unga i samhällets vård – Utredningen</a:t>
            </a:r>
            <a:br>
              <a:rPr lang="sv-SE" dirty="0"/>
            </a:br>
            <a:r>
              <a:rPr lang="sv-SE" sz="3100" dirty="0">
                <a:solidFill>
                  <a:srgbClr val="000000"/>
                </a:solidFill>
              </a:rPr>
              <a:t>Uppdraget ska redovisas senast den 10 april 2023</a:t>
            </a:r>
            <a:br>
              <a:rPr lang="sv-SE" sz="4400" dirty="0">
                <a:solidFill>
                  <a:srgbClr val="000000"/>
                </a:solidFill>
              </a:rPr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ED4E53-7A51-44D5-A409-8F4158BAF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0163" lvl="0">
              <a:spcAft>
                <a:spcPts val="1200"/>
              </a:spcAft>
              <a:defRPr/>
            </a:pPr>
            <a:r>
              <a:rPr lang="sv-SE" sz="2800" dirty="0">
                <a:solidFill>
                  <a:srgbClr val="000000"/>
                </a:solidFill>
              </a:rPr>
              <a:t>Utredningen ska föreslå åtgärder för hur kvaliteten i vården kan öka när barn och unga placeras i familjehem, jourhem, stödboenden eller HVB, inklusive </a:t>
            </a:r>
            <a:r>
              <a:rPr lang="sv-SE" sz="2800" dirty="0" err="1">
                <a:solidFill>
                  <a:srgbClr val="000000"/>
                </a:solidFill>
              </a:rPr>
              <a:t>SiS</a:t>
            </a:r>
            <a:endParaRPr lang="sv-SE" sz="2800" dirty="0">
              <a:solidFill>
                <a:srgbClr val="000000"/>
              </a:solidFill>
            </a:endParaRPr>
          </a:p>
          <a:p>
            <a:pPr marL="30163" lvl="0">
              <a:spcAft>
                <a:spcPts val="1200"/>
              </a:spcAft>
              <a:defRPr/>
            </a:pPr>
            <a:r>
              <a:rPr lang="sv-SE" sz="2800" dirty="0">
                <a:solidFill>
                  <a:srgbClr val="000000"/>
                </a:solidFill>
              </a:rPr>
              <a:t>Syftet med uppdraget är att säkerställa att barn och unga som placeras utanför det egna hemmet alltid ska garanteras trygghet, säkerhet och en i övrigt god vård </a:t>
            </a:r>
          </a:p>
        </p:txBody>
      </p:sp>
    </p:spTree>
    <p:extLst>
      <p:ext uri="{BB962C8B-B14F-4D97-AF65-F5344CB8AC3E}">
        <p14:creationId xmlns:p14="http://schemas.microsoft.com/office/powerpoint/2010/main" val="3411819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FA81CD-0383-44DD-8059-2563C2B0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7"/>
            <a:ext cx="10515600" cy="1550011"/>
          </a:xfrm>
        </p:spPr>
        <p:txBody>
          <a:bodyPr>
            <a:normAutofit fontScale="90000"/>
          </a:bodyPr>
          <a:lstStyle/>
          <a:p>
            <a:r>
              <a:rPr lang="sv-SE" sz="3600" dirty="0"/>
              <a:t>Samsjuklighetsutredningen; Huvudmannaskap och ansvar </a:t>
            </a:r>
            <a:br>
              <a:rPr lang="sv-SE" sz="3600" dirty="0"/>
            </a:br>
            <a:br>
              <a:rPr lang="sv-SE" sz="3600" dirty="0"/>
            </a:br>
            <a:r>
              <a:rPr lang="sv-SE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Utredningen ska lämna sitt slutbetänkande 31 januari 2023 </a:t>
            </a:r>
            <a:br>
              <a:rPr lang="sv-SE" sz="6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96AE8E-C2FD-4444-BA97-480424E78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All tvångsvård vid skadligt bruk och beroende är regionernas ansvar – Reglering i LPT ersätter LVM</a:t>
            </a:r>
          </a:p>
          <a:p>
            <a:pPr marL="0" indent="0">
              <a:buNone/>
            </a:pPr>
            <a:endParaRPr lang="sv-SE" sz="2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Den slutna tvångsvården ska ges på en sjukvårdsinrättning som drivs av regionen</a:t>
            </a:r>
          </a:p>
          <a:p>
            <a:endParaRPr lang="sv-SE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5580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F7385F-FA89-4093-8691-BBD4C77EC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Yrkesresan Funktionshinder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87C83C-B6B5-41B4-ADDA-116914059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Projektorganisation på plats hösten 2022 </a:t>
            </a:r>
          </a:p>
          <a:p>
            <a:r>
              <a:rPr lang="sv-SE" dirty="0"/>
              <a:t>Projektplan fastställd</a:t>
            </a:r>
          </a:p>
          <a:p>
            <a:r>
              <a:rPr lang="sv-SE" dirty="0"/>
              <a:t>Temaområden och kursmål</a:t>
            </a:r>
          </a:p>
          <a:p>
            <a:r>
              <a:rPr lang="sv-SE" dirty="0"/>
              <a:t>Genomförbarhet</a:t>
            </a:r>
          </a:p>
          <a:p>
            <a:r>
              <a:rPr lang="sv-SE" dirty="0"/>
              <a:t>Första kursen lansering hösten 2023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1856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182B"/>
      </a:accent1>
      <a:accent2>
        <a:srgbClr val="4691B4"/>
      </a:accent2>
      <a:accent3>
        <a:srgbClr val="E3E3E3"/>
      </a:accent3>
      <a:accent4>
        <a:srgbClr val="FFDA62"/>
      </a:accent4>
      <a:accent5>
        <a:srgbClr val="2BAD70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CE82DD0-1778-42E2-BA52-A8AF7F87F814}" vid="{AE742EE7-8FFB-4F07-B0B5-639039B42EE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347765882F1B418E9B6B8EEA691F6A" ma:contentTypeVersion="6" ma:contentTypeDescription="Skapa ett nytt dokument." ma:contentTypeScope="" ma:versionID="1e0f91d7a18922dfb3ba591da05572e8">
  <xsd:schema xmlns:xsd="http://www.w3.org/2001/XMLSchema" xmlns:xs="http://www.w3.org/2001/XMLSchema" xmlns:p="http://schemas.microsoft.com/office/2006/metadata/properties" xmlns:ns2="8c2ab07d-bdd1-4d7a-aea0-5b6d428fdf8c" xmlns:ns3="9b9576ed-d0dd-4291-85ce-1ad1cd6978e9" xmlns:ns4="23af0dd7-bbb1-47cb-8943-7eaecd1ecc3e" targetNamespace="http://schemas.microsoft.com/office/2006/metadata/properties" ma:root="true" ma:fieldsID="06a4597f71bc435e4246120406086fb4" ns2:_="" ns3:_="" ns4:_="">
    <xsd:import namespace="8c2ab07d-bdd1-4d7a-aea0-5b6d428fdf8c"/>
    <xsd:import namespace="9b9576ed-d0dd-4291-85ce-1ad1cd6978e9"/>
    <xsd:import namespace="23af0dd7-bbb1-47cb-8943-7eaecd1ecc3e"/>
    <xsd:element name="properties">
      <xsd:complexType>
        <xsd:sequence>
          <xsd:element name="documentManagement">
            <xsd:complexType>
              <xsd:all>
                <xsd:element ref="ns2:Beskrivning" minOccurs="0"/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2ab07d-bdd1-4d7a-aea0-5b6d428fdf8c" elementFormDefault="qualified">
    <xsd:import namespace="http://schemas.microsoft.com/office/2006/documentManagement/types"/>
    <xsd:import namespace="http://schemas.microsoft.com/office/infopath/2007/PartnerControls"/>
    <xsd:element name="Beskrivning" ma:index="8" nillable="true" ma:displayName="Beskrivning" ma:internalName="Beskrivning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9576ed-d0dd-4291-85ce-1ad1cd6978e9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Delar tips, Hash" ma:internalName="SharingHintHash" ma:readOnly="true">
      <xsd:simpleType>
        <xsd:restriction base="dms:Text"/>
      </xsd:simpleType>
    </xsd:element>
    <xsd:element name="SharedWithDetails" ma:index="11" nillable="true" ma:displayName="Delat med information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af0dd7-bbb1-47cb-8943-7eaecd1ecc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eskrivning xmlns="8c2ab07d-bdd1-4d7a-aea0-5b6d428fdf8c">För presentationer där du representerar Mora kommun. Ladda ner mallen innan du gör ändringar.</Beskrivning>
  </documentManagement>
</p:properties>
</file>

<file path=customXml/itemProps1.xml><?xml version="1.0" encoding="utf-8"?>
<ds:datastoreItem xmlns:ds="http://schemas.openxmlformats.org/officeDocument/2006/customXml" ds:itemID="{65E13EA3-6955-41A9-A54E-49977842D9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2ab07d-bdd1-4d7a-aea0-5b6d428fdf8c"/>
    <ds:schemaRef ds:uri="9b9576ed-d0dd-4291-85ce-1ad1cd6978e9"/>
    <ds:schemaRef ds:uri="23af0dd7-bbb1-47cb-8943-7eaecd1ecc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ACD8180-999F-48E5-97BE-0709E74923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33FB70-1013-425B-A735-A60567E521AB}">
  <ds:schemaRefs>
    <ds:schemaRef ds:uri="http://purl.org/dc/elements/1.1/"/>
    <ds:schemaRef ds:uri="http://schemas.microsoft.com/office/2006/metadata/properties"/>
    <ds:schemaRef ds:uri="8c2ab07d-bdd1-4d7a-aea0-5b6d428fdf8c"/>
    <ds:schemaRef ds:uri="http://schemas.microsoft.com/office/2006/documentManagement/types"/>
    <ds:schemaRef ds:uri="http://purl.org/dc/terms/"/>
    <ds:schemaRef ds:uri="http://purl.org/dc/dcmitype/"/>
    <ds:schemaRef ds:uri="23af0dd7-bbb1-47cb-8943-7eaecd1ecc3e"/>
    <ds:schemaRef ds:uri="9b9576ed-d0dd-4291-85ce-1ad1cd6978e9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Mora kommun wide screen 1</Template>
  <TotalTime>438</TotalTime>
  <Words>378</Words>
  <Application>Microsoft Office PowerPoint</Application>
  <PresentationFormat>Bredbild</PresentationFormat>
  <Paragraphs>47</Paragraphs>
  <Slides>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Tw Cen MT</vt:lpstr>
      <vt:lpstr>Office-tema</vt:lpstr>
      <vt:lpstr>Återkoppling Socialchefsnätverk</vt:lpstr>
      <vt:lpstr>Punkter</vt:lpstr>
      <vt:lpstr>Utredning om frihetsberövande – beräknas avslutas 3 aug 2023 Huvuduppdrag          Tilläggsuppdrag</vt:lpstr>
      <vt:lpstr>Kompetensutmaningen – nationellt samarbete</vt:lpstr>
      <vt:lpstr>Välfärdstekniksatsningen- framgångsfaktorer</vt:lpstr>
      <vt:lpstr>Budget och regeringsförklaringen</vt:lpstr>
      <vt:lpstr>Barn och unga i samhällets vård – Utredningen Uppdraget ska redovisas senast den 10 april 2023 </vt:lpstr>
      <vt:lpstr>Samsjuklighetsutredningen; Huvudmannaskap och ansvar   Utredningen ska lämna sitt slutbetänkande 31 januari 2023  </vt:lpstr>
      <vt:lpstr>Yrkesresan Funktionshinder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Daniella Johansson</dc:creator>
  <cp:lastModifiedBy>Anna Ståhlkloo</cp:lastModifiedBy>
  <cp:revision>18</cp:revision>
  <dcterms:created xsi:type="dcterms:W3CDTF">2021-09-03T07:14:09Z</dcterms:created>
  <dcterms:modified xsi:type="dcterms:W3CDTF">2022-12-15T15:03:18Z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0x01010030347765882F1B418E9B6B8EEA691F6A</vt:lpwstr>
  </property>
</Properties>
</file>