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23"/>
  </p:notesMasterIdLst>
  <p:handoutMasterIdLst>
    <p:handoutMasterId r:id="rId24"/>
  </p:handoutMasterIdLst>
  <p:sldIdLst>
    <p:sldId id="256" r:id="rId7"/>
    <p:sldId id="309" r:id="rId8"/>
    <p:sldId id="258" r:id="rId9"/>
    <p:sldId id="259" r:id="rId10"/>
    <p:sldId id="269" r:id="rId11"/>
    <p:sldId id="311" r:id="rId12"/>
    <p:sldId id="261" r:id="rId13"/>
    <p:sldId id="300" r:id="rId14"/>
    <p:sldId id="307" r:id="rId15"/>
    <p:sldId id="321" r:id="rId16"/>
    <p:sldId id="319" r:id="rId17"/>
    <p:sldId id="283" r:id="rId18"/>
    <p:sldId id="317" r:id="rId19"/>
    <p:sldId id="315" r:id="rId20"/>
    <p:sldId id="272" r:id="rId21"/>
    <p:sldId id="263" r:id="rId2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56"/>
            <p14:sldId id="309"/>
            <p14:sldId id="258"/>
            <p14:sldId id="259"/>
            <p14:sldId id="269"/>
            <p14:sldId id="311"/>
            <p14:sldId id="261"/>
            <p14:sldId id="300"/>
            <p14:sldId id="307"/>
            <p14:sldId id="321"/>
            <p14:sldId id="319"/>
            <p14:sldId id="283"/>
            <p14:sldId id="317"/>
            <p14:sldId id="315"/>
            <p14:sldId id="27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433" autoAdjust="0"/>
  </p:normalViewPr>
  <p:slideViewPr>
    <p:cSldViewPr snapToGrid="0">
      <p:cViewPr>
        <p:scale>
          <a:sx n="69" d="100"/>
          <a:sy n="69" d="100"/>
        </p:scale>
        <p:origin x="5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3" d="100"/>
        <a:sy n="113" d="100"/>
      </p:scale>
      <p:origin x="0" y="-4892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FALMITSR036\Vaccination\Massvaccination%2018+%20uppskattn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zfalitesr001\GEM$\ADM\Huvudkontoret\H&#228;lso-%20och%20sjukv&#229;rdsenheten\Utredning%20och%20eH&#228;lsa\Lokaler\Covid\VACCINERING\Massvaccination%2018+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zfalitesr001\GEM$\ADM\Huvudkontoret\H&#228;lso-%20och%20sjukv&#229;rdsenheten\Utredning%20och%20eH&#228;lsa\Lokaler\Covid\VACCINERING\Massvaccination%2018+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[Massvaccination 18+ uppskattning.xlsx]Antal vaccinationstillfällen!Pivottabell1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Vacciantioner /dag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'Antal vaccinationstillfällen'!$B$67</c:f>
              <c:strCache>
                <c:ptCount val="1"/>
                <c:pt idx="0">
                  <c:v>Summa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'Antal vaccinationstillfällen'!$A$68:$A$74</c:f>
              <c:strCache>
                <c:ptCount val="7"/>
                <c:pt idx="0">
                  <c:v>Vacc/dag jan</c:v>
                </c:pt>
                <c:pt idx="1">
                  <c:v>Vacc/dag feb</c:v>
                </c:pt>
                <c:pt idx="2">
                  <c:v>Vacc/dag mar</c:v>
                </c:pt>
                <c:pt idx="3">
                  <c:v>Vacc/dag apr</c:v>
                </c:pt>
                <c:pt idx="4">
                  <c:v>Vacc/dag maj</c:v>
                </c:pt>
                <c:pt idx="5">
                  <c:v>Vacc/dag jun</c:v>
                </c:pt>
                <c:pt idx="6">
                  <c:v>Vacc/dag jul</c:v>
                </c:pt>
              </c:strCache>
            </c:strRef>
          </c:cat>
          <c:val>
            <c:numRef>
              <c:f>'Antal vaccinationstillfällen'!$B$68:$B$74</c:f>
              <c:numCache>
                <c:formatCode>0</c:formatCode>
                <c:ptCount val="7"/>
                <c:pt idx="0">
                  <c:v>0</c:v>
                </c:pt>
                <c:pt idx="1">
                  <c:v>2485.7142857142858</c:v>
                </c:pt>
                <c:pt idx="2">
                  <c:v>4422.1904761904771</c:v>
                </c:pt>
                <c:pt idx="3">
                  <c:v>6234.1190476190477</c:v>
                </c:pt>
                <c:pt idx="4">
                  <c:v>6490.523809523811</c:v>
                </c:pt>
                <c:pt idx="5">
                  <c:v>4959.1428571428578</c:v>
                </c:pt>
                <c:pt idx="6">
                  <c:v>2766.261904761905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9-412B-BF36-6CE0D9683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846968"/>
        <c:axId val="396839096"/>
      </c:barChart>
      <c:catAx>
        <c:axId val="39684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6839096"/>
        <c:crosses val="autoZero"/>
        <c:auto val="1"/>
        <c:lblAlgn val="ctr"/>
        <c:lblOffset val="100"/>
        <c:noMultiLvlLbl val="0"/>
      </c:catAx>
      <c:valAx>
        <c:axId val="39683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684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[Massvaccination 18+.xlsx]Antal vaccinationstillfällen!Pivottabell5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 Vaccinationstillfällen/dag (dos 1 + dos 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</c:pivotFmt>
      <c:pivotFmt>
        <c:idx val="44"/>
        <c:marker>
          <c:symbol val="none"/>
        </c:marker>
      </c:pivotFmt>
      <c:pivotFmt>
        <c:idx val="45"/>
        <c:spPr>
          <a:solidFill>
            <a:schemeClr val="accent1"/>
          </a:solidFill>
          <a:ln w="12700" cap="rnd">
            <a:solidFill>
              <a:srgbClr val="FF0000"/>
            </a:solidFill>
            <a:round/>
          </a:ln>
          <a:effectLst/>
        </c:spPr>
      </c:pivotFmt>
      <c:pivotFmt>
        <c:idx val="46"/>
        <c:spPr>
          <a:solidFill>
            <a:schemeClr val="accent1"/>
          </a:solidFill>
          <a:ln w="12700" cap="rnd">
            <a:solidFill>
              <a:srgbClr val="FF0000"/>
            </a:solidFill>
            <a:round/>
          </a:ln>
          <a:effectLst/>
        </c:spPr>
      </c:pivotFmt>
      <c:pivotFmt>
        <c:idx val="47"/>
        <c:spPr>
          <a:solidFill>
            <a:schemeClr val="accent1"/>
          </a:solidFill>
          <a:ln w="12700" cap="rnd">
            <a:solidFill>
              <a:srgbClr val="FF0000"/>
            </a:solidFill>
            <a:round/>
          </a:ln>
          <a:effectLst/>
        </c:spPr>
      </c:pivotFmt>
      <c:pivotFmt>
        <c:idx val="48"/>
        <c:spPr>
          <a:solidFill>
            <a:schemeClr val="accent1"/>
          </a:solidFill>
          <a:ln w="12700" cap="rnd">
            <a:solidFill>
              <a:srgbClr val="FF0000"/>
            </a:solidFill>
            <a:round/>
          </a:ln>
          <a:effectLst/>
        </c:spPr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'Antal vaccinationstillfällen'!$B$37</c:f>
              <c:strCache>
                <c:ptCount val="1"/>
                <c:pt idx="0">
                  <c:v>Vacc/dag 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vaccinationstillfällen'!$B$38:$B$53</c:f>
              <c:numCache>
                <c:formatCode>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6-47BE-A4F8-D1A6DC4065CB}"/>
            </c:ext>
          </c:extLst>
        </c:ser>
        <c:ser>
          <c:idx val="1"/>
          <c:order val="1"/>
          <c:tx>
            <c:strRef>
              <c:f>'Antal vaccinationstillfällen'!$C$37</c:f>
              <c:strCache>
                <c:ptCount val="1"/>
                <c:pt idx="0">
                  <c:v>Vacc/dag feb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vaccinationstillfällen'!$C$38:$C$53</c:f>
              <c:numCache>
                <c:formatCode>0</c:formatCode>
                <c:ptCount val="15"/>
                <c:pt idx="0">
                  <c:v>514.87153228291106</c:v>
                </c:pt>
                <c:pt idx="1">
                  <c:v>448.40518024286962</c:v>
                </c:pt>
                <c:pt idx="2">
                  <c:v>257.99127038197202</c:v>
                </c:pt>
                <c:pt idx="3">
                  <c:v>224.88753224323665</c:v>
                </c:pt>
                <c:pt idx="4">
                  <c:v>185.95908944665931</c:v>
                </c:pt>
                <c:pt idx="5">
                  <c:v>131.81090910894295</c:v>
                </c:pt>
                <c:pt idx="6">
                  <c:v>130.78619254876705</c:v>
                </c:pt>
                <c:pt idx="7">
                  <c:v>95.363359037002013</c:v>
                </c:pt>
                <c:pt idx="8">
                  <c:v>89.527867889052899</c:v>
                </c:pt>
                <c:pt idx="9">
                  <c:v>87.014615694095156</c:v>
                </c:pt>
                <c:pt idx="10">
                  <c:v>79.021826524723082</c:v>
                </c:pt>
                <c:pt idx="11">
                  <c:v>63.521640240799094</c:v>
                </c:pt>
                <c:pt idx="12">
                  <c:v>61.558499041304209</c:v>
                </c:pt>
                <c:pt idx="13">
                  <c:v>58.085249226813239</c:v>
                </c:pt>
                <c:pt idx="14">
                  <c:v>56.909521805137729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A6-47BE-A4F8-D1A6DC4065CB}"/>
            </c:ext>
          </c:extLst>
        </c:ser>
        <c:ser>
          <c:idx val="2"/>
          <c:order val="2"/>
          <c:tx>
            <c:strRef>
              <c:f>'Antal vaccinationstillfällen'!$D$37</c:f>
              <c:strCache>
                <c:ptCount val="1"/>
                <c:pt idx="0">
                  <c:v>Vacc/dag 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vaccinationstillfällen'!$D$38:$D$53</c:f>
              <c:numCache>
                <c:formatCode>0</c:formatCode>
                <c:ptCount val="15"/>
                <c:pt idx="0">
                  <c:v>915.97815549779352</c:v>
                </c:pt>
                <c:pt idx="1">
                  <c:v>797.73171395468069</c:v>
                </c:pt>
                <c:pt idx="2">
                  <c:v>458.97734320483164</c:v>
                </c:pt>
                <c:pt idx="3">
                  <c:v>400.08439787931826</c:v>
                </c:pt>
                <c:pt idx="4">
                  <c:v>330.8290574818671</c:v>
                </c:pt>
                <c:pt idx="5">
                  <c:v>234.49716255385243</c:v>
                </c:pt>
                <c:pt idx="6">
                  <c:v>232.6741486060115</c:v>
                </c:pt>
                <c:pt idx="7">
                  <c:v>169.65543487222661</c:v>
                </c:pt>
                <c:pt idx="8">
                  <c:v>159.2738501797852</c:v>
                </c:pt>
                <c:pt idx="9">
                  <c:v>154.80266860244905</c:v>
                </c:pt>
                <c:pt idx="10">
                  <c:v>140.58315980928992</c:v>
                </c:pt>
                <c:pt idx="11">
                  <c:v>113.00767514563313</c:v>
                </c:pt>
                <c:pt idx="12">
                  <c:v>109.51516421398001</c:v>
                </c:pt>
                <c:pt idx="13">
                  <c:v>103.33610641182449</c:v>
                </c:pt>
                <c:pt idx="14">
                  <c:v>101.24443777693334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A6-47BE-A4F8-D1A6DC4065CB}"/>
            </c:ext>
          </c:extLst>
        </c:ser>
        <c:ser>
          <c:idx val="3"/>
          <c:order val="3"/>
          <c:tx>
            <c:strRef>
              <c:f>'Antal vaccinationstillfällen'!$E$37</c:f>
              <c:strCache>
                <c:ptCount val="1"/>
                <c:pt idx="0">
                  <c:v>Vacc/dag apr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vaccinationstillfällen'!$E$38:$E$53</c:f>
              <c:numCache>
                <c:formatCode>0</c:formatCode>
                <c:ptCount val="15"/>
                <c:pt idx="0">
                  <c:v>1291.2869531822937</c:v>
                </c:pt>
                <c:pt idx="1">
                  <c:v>1124.5907428978092</c:v>
                </c:pt>
                <c:pt idx="2">
                  <c:v>647.03666952033404</c:v>
                </c:pt>
                <c:pt idx="3">
                  <c:v>564.01319185673742</c:v>
                </c:pt>
                <c:pt idx="4">
                  <c:v>466.38147765409138</c:v>
                </c:pt>
                <c:pt idx="5">
                  <c:v>330.57898242070752</c:v>
                </c:pt>
                <c:pt idx="6">
                  <c:v>328.00901488143029</c:v>
                </c:pt>
                <c:pt idx="7">
                  <c:v>239.16929489210102</c:v>
                </c:pt>
                <c:pt idx="8">
                  <c:v>224.53400606316464</c:v>
                </c:pt>
                <c:pt idx="9">
                  <c:v>218.23082251946374</c:v>
                </c:pt>
                <c:pt idx="10">
                  <c:v>198.18507571310172</c:v>
                </c:pt>
                <c:pt idx="11">
                  <c:v>159.31093514529837</c:v>
                </c:pt>
                <c:pt idx="12">
                  <c:v>154.38741838584104</c:v>
                </c:pt>
                <c:pt idx="13">
                  <c:v>145.67658104218575</c:v>
                </c:pt>
                <c:pt idx="14">
                  <c:v>142.72788144448876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A6-47BE-A4F8-D1A6DC4065CB}"/>
            </c:ext>
          </c:extLst>
        </c:ser>
        <c:ser>
          <c:idx val="4"/>
          <c:order val="4"/>
          <c:tx>
            <c:strRef>
              <c:f>'Antal vaccinationstillfällen'!$F$37</c:f>
              <c:strCache>
                <c:ptCount val="1"/>
                <c:pt idx="0">
                  <c:v>Vacc/dag maj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vaccinationstillfällen'!$F$38:$F$53</c:f>
              <c:numCache>
                <c:formatCode>0</c:formatCode>
                <c:ptCount val="15"/>
                <c:pt idx="0">
                  <c:v>1344.3966421780281</c:v>
                </c:pt>
                <c:pt idx="1">
                  <c:v>1170.84433854949</c:v>
                </c:pt>
                <c:pt idx="2">
                  <c:v>673.64881502553953</c:v>
                </c:pt>
                <c:pt idx="3">
                  <c:v>587.21064238094618</c:v>
                </c:pt>
                <c:pt idx="4">
                  <c:v>485.56340710094082</c:v>
                </c:pt>
                <c:pt idx="5">
                  <c:v>344.17545445321906</c:v>
                </c:pt>
                <c:pt idx="6">
                  <c:v>341.49978602661872</c:v>
                </c:pt>
                <c:pt idx="7">
                  <c:v>249.00615325866687</c:v>
                </c:pt>
                <c:pt idx="8">
                  <c:v>233.76892569244825</c:v>
                </c:pt>
                <c:pt idx="9">
                  <c:v>227.20649681457593</c:v>
                </c:pt>
                <c:pt idx="10">
                  <c:v>206.33628308709351</c:v>
                </c:pt>
                <c:pt idx="11">
                  <c:v>165.86327751841299</c:v>
                </c:pt>
                <c:pt idx="12">
                  <c:v>160.73726011166295</c:v>
                </c:pt>
                <c:pt idx="13">
                  <c:v>151.66815239202819</c:v>
                </c:pt>
                <c:pt idx="14">
                  <c:v>148.59817493413942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A6-47BE-A4F8-D1A6DC4065CB}"/>
            </c:ext>
          </c:extLst>
        </c:ser>
        <c:ser>
          <c:idx val="5"/>
          <c:order val="5"/>
          <c:tx>
            <c:strRef>
              <c:f>'Antal vaccinationstillfällen'!$G$37</c:f>
              <c:strCache>
                <c:ptCount val="1"/>
                <c:pt idx="0">
                  <c:v>Vacc/dag jun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vaccinationstillfällen'!$G$38:$G$53</c:f>
              <c:numCache>
                <c:formatCode>0</c:formatCode>
                <c:ptCount val="15"/>
                <c:pt idx="0">
                  <c:v>1027.198297222355</c:v>
                </c:pt>
                <c:pt idx="1">
                  <c:v>894.59410499718263</c:v>
                </c:pt>
                <c:pt idx="2">
                  <c:v>514.70741149653884</c:v>
                </c:pt>
                <c:pt idx="3">
                  <c:v>448.66355139607566</c:v>
                </c:pt>
                <c:pt idx="4">
                  <c:v>370.9990707500765</c:v>
                </c:pt>
                <c:pt idx="5">
                  <c:v>262.97033901194516</c:v>
                </c:pt>
                <c:pt idx="6">
                  <c:v>260.92597058263789</c:v>
                </c:pt>
                <c:pt idx="7">
                  <c:v>190.25538193163723</c:v>
                </c:pt>
                <c:pt idx="8">
                  <c:v>178.61324171842426</c:v>
                </c:pt>
                <c:pt idx="9">
                  <c:v>173.59915914970227</c:v>
                </c:pt>
                <c:pt idx="10">
                  <c:v>157.65308540110559</c:v>
                </c:pt>
                <c:pt idx="11">
                  <c:v>126.72932294937357</c:v>
                </c:pt>
                <c:pt idx="12">
                  <c:v>122.8127434321744</c:v>
                </c:pt>
                <c:pt idx="13">
                  <c:v>115.88341044020659</c:v>
                </c:pt>
                <c:pt idx="14">
                  <c:v>113.53776666342247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A6-47BE-A4F8-D1A6DC4065CB}"/>
            </c:ext>
          </c:extLst>
        </c:ser>
        <c:ser>
          <c:idx val="6"/>
          <c:order val="6"/>
          <c:tx>
            <c:strRef>
              <c:f>'Antal vaccinationstillfällen'!$H$37</c:f>
              <c:strCache>
                <c:ptCount val="1"/>
                <c:pt idx="0">
                  <c:v>Vacc/dag jul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vaccinationstillfällen'!$H$38:$H$53</c:f>
              <c:numCache>
                <c:formatCode>0</c:formatCode>
                <c:ptCount val="15"/>
                <c:pt idx="0">
                  <c:v>572.98198501173806</c:v>
                </c:pt>
                <c:pt idx="1">
                  <c:v>499.01397563369085</c:v>
                </c:pt>
                <c:pt idx="2">
                  <c:v>287.10919316847367</c:v>
                </c:pt>
                <c:pt idx="3">
                  <c:v>250.26923523578509</c:v>
                </c:pt>
                <c:pt idx="4">
                  <c:v>206.94717326801933</c:v>
                </c:pt>
                <c:pt idx="5">
                  <c:v>146.68761353452413</c:v>
                </c:pt>
                <c:pt idx="6">
                  <c:v>145.547243380205</c:v>
                </c:pt>
                <c:pt idx="7">
                  <c:v>106.12644772984679</c:v>
                </c:pt>
                <c:pt idx="8">
                  <c:v>99.632339798408367</c:v>
                </c:pt>
                <c:pt idx="9">
                  <c:v>96.835431946236184</c:v>
                </c:pt>
                <c:pt idx="10">
                  <c:v>87.940544742546948</c:v>
                </c:pt>
                <c:pt idx="11">
                  <c:v>70.690945671424913</c:v>
                </c:pt>
                <c:pt idx="12">
                  <c:v>68.506236533676699</c:v>
                </c:pt>
                <c:pt idx="13">
                  <c:v>64.640981905352902</c:v>
                </c:pt>
                <c:pt idx="14">
                  <c:v>63.332557201976215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A6-47BE-A4F8-D1A6DC406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08861944"/>
        <c:axId val="508857680"/>
      </c:barChart>
      <c:lineChart>
        <c:grouping val="standard"/>
        <c:varyColors val="0"/>
        <c:ser>
          <c:idx val="7"/>
          <c:order val="7"/>
          <c:tx>
            <c:strRef>
              <c:f>'Antal vaccinationstillfällen'!$I$37</c:f>
              <c:strCache>
                <c:ptCount val="1"/>
                <c:pt idx="0">
                  <c:v>Summa av Medel/dag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vaccinationstillfällen'!$I$38:$I$53</c:f>
              <c:numCache>
                <c:formatCode>0</c:formatCode>
                <c:ptCount val="15"/>
                <c:pt idx="0">
                  <c:v>944.45226089585321</c:v>
                </c:pt>
                <c:pt idx="1">
                  <c:v>822.53000937928709</c:v>
                </c:pt>
                <c:pt idx="2">
                  <c:v>473.24511713294828</c:v>
                </c:pt>
                <c:pt idx="3">
                  <c:v>412.52142516534991</c:v>
                </c:pt>
                <c:pt idx="4">
                  <c:v>341.11321261694241</c:v>
                </c:pt>
                <c:pt idx="5">
                  <c:v>241.78674351386525</c:v>
                </c:pt>
                <c:pt idx="6">
                  <c:v>239.90705933761171</c:v>
                </c:pt>
                <c:pt idx="7">
                  <c:v>174.92934528691342</c:v>
                </c:pt>
                <c:pt idx="8">
                  <c:v>164.22503855688061</c:v>
                </c:pt>
                <c:pt idx="9">
                  <c:v>159.61486578775373</c:v>
                </c:pt>
                <c:pt idx="10">
                  <c:v>144.9533292129768</c:v>
                </c:pt>
                <c:pt idx="11">
                  <c:v>116.52063277849034</c:v>
                </c:pt>
                <c:pt idx="12">
                  <c:v>112.91955361977323</c:v>
                </c:pt>
                <c:pt idx="13">
                  <c:v>106.54841356973519</c:v>
                </c:pt>
                <c:pt idx="14">
                  <c:v>104.39172330434967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EA6-47BE-A4F8-D1A6DC4065CB}"/>
            </c:ext>
          </c:extLst>
        </c:ser>
        <c:ser>
          <c:idx val="8"/>
          <c:order val="8"/>
          <c:tx>
            <c:strRef>
              <c:f>'Antal vaccinationstillfällen'!$J$37</c:f>
              <c:strCache>
                <c:ptCount val="1"/>
                <c:pt idx="0">
                  <c:v>Medel av 5 Vst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vaccinationstillfällen'!$J$38:$J$53</c:f>
              <c:numCache>
                <c:formatCode>0</c:formatCode>
                <c:ptCount val="15"/>
                <c:pt idx="0">
                  <c:v>390</c:v>
                </c:pt>
                <c:pt idx="1">
                  <c:v>390</c:v>
                </c:pt>
                <c:pt idx="2">
                  <c:v>390</c:v>
                </c:pt>
                <c:pt idx="3">
                  <c:v>390</c:v>
                </c:pt>
                <c:pt idx="4">
                  <c:v>390</c:v>
                </c:pt>
                <c:pt idx="5">
                  <c:v>390</c:v>
                </c:pt>
                <c:pt idx="6">
                  <c:v>390</c:v>
                </c:pt>
                <c:pt idx="7">
                  <c:v>390</c:v>
                </c:pt>
                <c:pt idx="8">
                  <c:v>390</c:v>
                </c:pt>
                <c:pt idx="9">
                  <c:v>390</c:v>
                </c:pt>
                <c:pt idx="10">
                  <c:v>390</c:v>
                </c:pt>
                <c:pt idx="11">
                  <c:v>390</c:v>
                </c:pt>
                <c:pt idx="12">
                  <c:v>390</c:v>
                </c:pt>
                <c:pt idx="13">
                  <c:v>390</c:v>
                </c:pt>
                <c:pt idx="14">
                  <c:v>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EA6-47BE-A4F8-D1A6DC4065CB}"/>
            </c:ext>
          </c:extLst>
        </c:ser>
        <c:ser>
          <c:idx val="9"/>
          <c:order val="9"/>
          <c:tx>
            <c:strRef>
              <c:f>'Antal vaccinationstillfällen'!$K$37</c:f>
              <c:strCache>
                <c:ptCount val="1"/>
                <c:pt idx="0">
                  <c:v>Medel av 10 Vst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vaccinationstillfällen'!$K$38:$K$53</c:f>
              <c:numCache>
                <c:formatCode>0</c:formatCode>
                <c:ptCount val="15"/>
                <c:pt idx="0">
                  <c:v>780</c:v>
                </c:pt>
                <c:pt idx="1">
                  <c:v>780</c:v>
                </c:pt>
                <c:pt idx="2">
                  <c:v>780</c:v>
                </c:pt>
                <c:pt idx="3">
                  <c:v>780</c:v>
                </c:pt>
                <c:pt idx="4">
                  <c:v>780</c:v>
                </c:pt>
                <c:pt idx="5">
                  <c:v>780</c:v>
                </c:pt>
                <c:pt idx="6">
                  <c:v>780</c:v>
                </c:pt>
                <c:pt idx="7">
                  <c:v>780</c:v>
                </c:pt>
                <c:pt idx="8">
                  <c:v>780</c:v>
                </c:pt>
                <c:pt idx="9">
                  <c:v>780</c:v>
                </c:pt>
                <c:pt idx="10">
                  <c:v>780</c:v>
                </c:pt>
                <c:pt idx="11">
                  <c:v>780</c:v>
                </c:pt>
                <c:pt idx="12">
                  <c:v>780</c:v>
                </c:pt>
                <c:pt idx="13">
                  <c:v>780</c:v>
                </c:pt>
                <c:pt idx="14">
                  <c:v>780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EA6-47BE-A4F8-D1A6DC4065CB}"/>
            </c:ext>
          </c:extLst>
        </c:ser>
        <c:ser>
          <c:idx val="10"/>
          <c:order val="10"/>
          <c:tx>
            <c:strRef>
              <c:f>'Antal vaccinationstillfällen'!$L$37</c:f>
              <c:strCache>
                <c:ptCount val="1"/>
                <c:pt idx="0">
                  <c:v>Medel av 15 Vst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vaccinationstillfällen'!$L$38:$L$53</c:f>
              <c:numCache>
                <c:formatCode>0</c:formatCode>
                <c:ptCount val="15"/>
                <c:pt idx="0">
                  <c:v>1170</c:v>
                </c:pt>
                <c:pt idx="1">
                  <c:v>1170</c:v>
                </c:pt>
                <c:pt idx="2">
                  <c:v>1170</c:v>
                </c:pt>
                <c:pt idx="3">
                  <c:v>1170</c:v>
                </c:pt>
                <c:pt idx="4">
                  <c:v>1170</c:v>
                </c:pt>
                <c:pt idx="5">
                  <c:v>1170</c:v>
                </c:pt>
                <c:pt idx="6">
                  <c:v>1170</c:v>
                </c:pt>
                <c:pt idx="7">
                  <c:v>1170</c:v>
                </c:pt>
                <c:pt idx="8">
                  <c:v>1170</c:v>
                </c:pt>
                <c:pt idx="9">
                  <c:v>1170</c:v>
                </c:pt>
                <c:pt idx="10">
                  <c:v>1170</c:v>
                </c:pt>
                <c:pt idx="11">
                  <c:v>1170</c:v>
                </c:pt>
                <c:pt idx="12">
                  <c:v>1170</c:v>
                </c:pt>
                <c:pt idx="13">
                  <c:v>1170</c:v>
                </c:pt>
                <c:pt idx="14">
                  <c:v>1170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EA6-47BE-A4F8-D1A6DC4065CB}"/>
            </c:ext>
          </c:extLst>
        </c:ser>
        <c:ser>
          <c:idx val="11"/>
          <c:order val="11"/>
          <c:tx>
            <c:strRef>
              <c:f>'Antal vaccinationstillfällen'!$M$37</c:f>
              <c:strCache>
                <c:ptCount val="1"/>
                <c:pt idx="0">
                  <c:v>Medel av 20 Vst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vaccinationstillfällen'!$A$38:$A$53</c:f>
              <c:strCache>
                <c:ptCount val="15"/>
                <c:pt idx="0">
                  <c:v>Falun</c:v>
                </c:pt>
                <c:pt idx="1">
                  <c:v>Borlänge</c:v>
                </c:pt>
                <c:pt idx="2">
                  <c:v>Ludvika</c:v>
                </c:pt>
                <c:pt idx="3">
                  <c:v>Avesta</c:v>
                </c:pt>
                <c:pt idx="4">
                  <c:v>Mora</c:v>
                </c:pt>
                <c:pt idx="5">
                  <c:v>Hedemora</c:v>
                </c:pt>
                <c:pt idx="6">
                  <c:v>Leksand</c:v>
                </c:pt>
                <c:pt idx="7">
                  <c:v>Rättvik</c:v>
                </c:pt>
                <c:pt idx="8">
                  <c:v>Malung-Sälen</c:v>
                </c:pt>
                <c:pt idx="9">
                  <c:v>Gagnef</c:v>
                </c:pt>
                <c:pt idx="10">
                  <c:v>Säter</c:v>
                </c:pt>
                <c:pt idx="11">
                  <c:v>Smedjebacken</c:v>
                </c:pt>
                <c:pt idx="12">
                  <c:v>Älvdalen</c:v>
                </c:pt>
                <c:pt idx="13">
                  <c:v>Vansbro</c:v>
                </c:pt>
                <c:pt idx="14">
                  <c:v>Orsa</c:v>
                </c:pt>
              </c:strCache>
            </c:strRef>
          </c:cat>
          <c:val>
            <c:numRef>
              <c:f>'Antal vaccinationstillfällen'!$M$38:$M$53</c:f>
              <c:numCache>
                <c:formatCode>0</c:formatCode>
                <c:ptCount val="15"/>
                <c:pt idx="0">
                  <c:v>1560</c:v>
                </c:pt>
                <c:pt idx="1">
                  <c:v>1560</c:v>
                </c:pt>
                <c:pt idx="2">
                  <c:v>1560</c:v>
                </c:pt>
                <c:pt idx="3">
                  <c:v>1560</c:v>
                </c:pt>
                <c:pt idx="4">
                  <c:v>1560</c:v>
                </c:pt>
                <c:pt idx="5">
                  <c:v>1560</c:v>
                </c:pt>
                <c:pt idx="6">
                  <c:v>1560</c:v>
                </c:pt>
                <c:pt idx="7">
                  <c:v>1560</c:v>
                </c:pt>
                <c:pt idx="8">
                  <c:v>1560</c:v>
                </c:pt>
                <c:pt idx="9">
                  <c:v>1560</c:v>
                </c:pt>
                <c:pt idx="10">
                  <c:v>1560</c:v>
                </c:pt>
                <c:pt idx="11">
                  <c:v>1560</c:v>
                </c:pt>
                <c:pt idx="12">
                  <c:v>1560</c:v>
                </c:pt>
                <c:pt idx="13">
                  <c:v>1560</c:v>
                </c:pt>
                <c:pt idx="14">
                  <c:v>1560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EA6-47BE-A4F8-D1A6DC406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861944"/>
        <c:axId val="508857680"/>
      </c:lineChart>
      <c:catAx>
        <c:axId val="50886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8857680"/>
        <c:crosses val="autoZero"/>
        <c:auto val="1"/>
        <c:lblAlgn val="ctr"/>
        <c:lblOffset val="100"/>
        <c:noMultiLvlLbl val="0"/>
      </c:catAx>
      <c:valAx>
        <c:axId val="50885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886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 Vaccinationstillfällen/dag (dos 1 + dos 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'Antal vaccinationstillfällen'!$L$2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vaccinationstillfällen'!$L$3:$L$30</c:f>
              <c:numCache>
                <c:formatCode>#,##0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C-4DEC-B43F-D3C630289BB9}"/>
            </c:ext>
          </c:extLst>
        </c:ser>
        <c:ser>
          <c:idx val="1"/>
          <c:order val="1"/>
          <c:tx>
            <c:strRef>
              <c:f>'Antal vaccinationstillfällen'!$M$2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vaccinationstillfällen'!$M$3:$M$30</c:f>
              <c:numCache>
                <c:formatCode>#,##0</c:formatCode>
                <c:ptCount val="28"/>
                <c:pt idx="0">
                  <c:v>185.95908944665931</c:v>
                </c:pt>
                <c:pt idx="1">
                  <c:v>138.98392503017428</c:v>
                </c:pt>
                <c:pt idx="2">
                  <c:v>136.79426753843001</c:v>
                </c:pt>
                <c:pt idx="3">
                  <c:v>134.1839369325082</c:v>
                </c:pt>
                <c:pt idx="4">
                  <c:v>130.78619254876705</c:v>
                </c:pt>
                <c:pt idx="5">
                  <c:v>130.74304658833859</c:v>
                </c:pt>
                <c:pt idx="6">
                  <c:v>125.20957716338869</c:v>
                </c:pt>
                <c:pt idx="7">
                  <c:v>112.85904599074222</c:v>
                </c:pt>
                <c:pt idx="8">
                  <c:v>108.40422557650382</c:v>
                </c:pt>
                <c:pt idx="9">
                  <c:v>106.87254398129352</c:v>
                </c:pt>
                <c:pt idx="10">
                  <c:v>104.9094027817986</c:v>
                </c:pt>
                <c:pt idx="11">
                  <c:v>101.93233151223492</c:v>
                </c:pt>
                <c:pt idx="12">
                  <c:v>95.363359037002013</c:v>
                </c:pt>
                <c:pt idx="13">
                  <c:v>95.018191353574352</c:v>
                </c:pt>
                <c:pt idx="14">
                  <c:v>87.014615694095156</c:v>
                </c:pt>
                <c:pt idx="15">
                  <c:v>84.609228400208565</c:v>
                </c:pt>
                <c:pt idx="16">
                  <c:v>79.021826524723082</c:v>
                </c:pt>
                <c:pt idx="17">
                  <c:v>63.856021434119654</c:v>
                </c:pt>
                <c:pt idx="18">
                  <c:v>63.521640240799094</c:v>
                </c:pt>
                <c:pt idx="19">
                  <c:v>59.821874134058717</c:v>
                </c:pt>
                <c:pt idx="20">
                  <c:v>58.085249226813239</c:v>
                </c:pt>
                <c:pt idx="21">
                  <c:v>56.909521805137729</c:v>
                </c:pt>
                <c:pt idx="22">
                  <c:v>54.158966827823448</c:v>
                </c:pt>
                <c:pt idx="23">
                  <c:v>47.201680708734401</c:v>
                </c:pt>
                <c:pt idx="24">
                  <c:v>42.380119630854082</c:v>
                </c:pt>
                <c:pt idx="25">
                  <c:v>32.230032440059048</c:v>
                </c:pt>
                <c:pt idx="26">
                  <c:v>29.705993754994182</c:v>
                </c:pt>
                <c:pt idx="27">
                  <c:v>19.178379410450127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C-4DEC-B43F-D3C630289BB9}"/>
            </c:ext>
          </c:extLst>
        </c:ser>
        <c:ser>
          <c:idx val="2"/>
          <c:order val="2"/>
          <c:tx>
            <c:strRef>
              <c:f>'Antal vaccinationstillfällen'!$N$2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vaccinationstillfällen'!$N$3:$N$30</c:f>
              <c:numCache>
                <c:formatCode>#,##0</c:formatCode>
                <c:ptCount val="28"/>
                <c:pt idx="0">
                  <c:v>330.8290574818671</c:v>
                </c:pt>
                <c:pt idx="1">
                  <c:v>247.2582601887388</c:v>
                </c:pt>
                <c:pt idx="2">
                  <c:v>243.36276722651036</c:v>
                </c:pt>
                <c:pt idx="3">
                  <c:v>238.71887906464187</c:v>
                </c:pt>
                <c:pt idx="4">
                  <c:v>232.6741486060115</c:v>
                </c:pt>
                <c:pt idx="5">
                  <c:v>232.59739012399717</c:v>
                </c:pt>
                <c:pt idx="6">
                  <c:v>222.7531148056562</c:v>
                </c:pt>
                <c:pt idx="7">
                  <c:v>200.78099932904726</c:v>
                </c:pt>
                <c:pt idx="8">
                  <c:v>192.8556860610652</c:v>
                </c:pt>
                <c:pt idx="9">
                  <c:v>190.13075994955565</c:v>
                </c:pt>
                <c:pt idx="10">
                  <c:v>186.6382490179025</c:v>
                </c:pt>
                <c:pt idx="11">
                  <c:v>181.34191375891203</c:v>
                </c:pt>
                <c:pt idx="12">
                  <c:v>169.65543487222661</c:v>
                </c:pt>
                <c:pt idx="13">
                  <c:v>169.04136701611179</c:v>
                </c:pt>
                <c:pt idx="14">
                  <c:v>154.80266860244905</c:v>
                </c:pt>
                <c:pt idx="15">
                  <c:v>150.52338323014882</c:v>
                </c:pt>
                <c:pt idx="16">
                  <c:v>140.58315980928992</c:v>
                </c:pt>
                <c:pt idx="17">
                  <c:v>113.60255338124436</c:v>
                </c:pt>
                <c:pt idx="18">
                  <c:v>113.00767514563313</c:v>
                </c:pt>
                <c:pt idx="19">
                  <c:v>106.42563531290224</c:v>
                </c:pt>
                <c:pt idx="20">
                  <c:v>103.33610641182449</c:v>
                </c:pt>
                <c:pt idx="21">
                  <c:v>101.24443777693334</c:v>
                </c:pt>
                <c:pt idx="22">
                  <c:v>96.351084548518244</c:v>
                </c:pt>
                <c:pt idx="23">
                  <c:v>83.97377932370361</c:v>
                </c:pt>
                <c:pt idx="24">
                  <c:v>75.396018958599527</c:v>
                </c:pt>
                <c:pt idx="25">
                  <c:v>57.338586064722662</c:v>
                </c:pt>
                <c:pt idx="26">
                  <c:v>52.848214866882948</c:v>
                </c:pt>
                <c:pt idx="27">
                  <c:v>34.119145255380488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6C-4DEC-B43F-D3C630289BB9}"/>
            </c:ext>
          </c:extLst>
        </c:ser>
        <c:ser>
          <c:idx val="3"/>
          <c:order val="3"/>
          <c:tx>
            <c:strRef>
              <c:f>'Antal vaccinationstillfällen'!$O$2</c:f>
              <c:strCache>
                <c:ptCount val="1"/>
                <c:pt idx="0">
                  <c:v>apr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vaccinationstillfällen'!$O$3:$O$30</c:f>
              <c:numCache>
                <c:formatCode>#,##0</c:formatCode>
                <c:ptCount val="28"/>
                <c:pt idx="0">
                  <c:v>466.38147765409138</c:v>
                </c:pt>
                <c:pt idx="1">
                  <c:v>348.56875519564773</c:v>
                </c:pt>
                <c:pt idx="2">
                  <c:v>343.07714034856076</c:v>
                </c:pt>
                <c:pt idx="3">
                  <c:v>336.53048619587565</c:v>
                </c:pt>
                <c:pt idx="4">
                  <c:v>328.00901488143029</c:v>
                </c:pt>
                <c:pt idx="5">
                  <c:v>327.9008057218818</c:v>
                </c:pt>
                <c:pt idx="6">
                  <c:v>314.02298100978493</c:v>
                </c:pt>
                <c:pt idx="7">
                  <c:v>283.04810908902306</c:v>
                </c:pt>
                <c:pt idx="8">
                  <c:v>271.87551336563911</c:v>
                </c:pt>
                <c:pt idx="9">
                  <c:v>268.03408820166692</c:v>
                </c:pt>
                <c:pt idx="10">
                  <c:v>263.1105714422095</c:v>
                </c:pt>
                <c:pt idx="11">
                  <c:v>255.64413943336214</c:v>
                </c:pt>
                <c:pt idx="12">
                  <c:v>239.16929489210102</c:v>
                </c:pt>
                <c:pt idx="13">
                  <c:v>238.30362161571296</c:v>
                </c:pt>
                <c:pt idx="14">
                  <c:v>218.23082251946374</c:v>
                </c:pt>
                <c:pt idx="15">
                  <c:v>212.1981618746342</c:v>
                </c:pt>
                <c:pt idx="16">
                  <c:v>198.18507571310172</c:v>
                </c:pt>
                <c:pt idx="17">
                  <c:v>160.14955613179936</c:v>
                </c:pt>
                <c:pt idx="18">
                  <c:v>159.31093514529837</c:v>
                </c:pt>
                <c:pt idx="19">
                  <c:v>150.03199971401338</c:v>
                </c:pt>
                <c:pt idx="20">
                  <c:v>145.67658104218575</c:v>
                </c:pt>
                <c:pt idx="21">
                  <c:v>142.72788144448876</c:v>
                </c:pt>
                <c:pt idx="22">
                  <c:v>135.82954752327106</c:v>
                </c:pt>
                <c:pt idx="23">
                  <c:v>118.38082054607332</c:v>
                </c:pt>
                <c:pt idx="24">
                  <c:v>106.28844696652699</c:v>
                </c:pt>
                <c:pt idx="25">
                  <c:v>80.832242182739265</c:v>
                </c:pt>
                <c:pt idx="26">
                  <c:v>74.502006349151259</c:v>
                </c:pt>
                <c:pt idx="27">
                  <c:v>48.098971419314068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6C-4DEC-B43F-D3C630289BB9}"/>
            </c:ext>
          </c:extLst>
        </c:ser>
        <c:ser>
          <c:idx val="4"/>
          <c:order val="4"/>
          <c:tx>
            <c:strRef>
              <c:f>'Antal vaccinationstillfällen'!$P$2</c:f>
              <c:strCache>
                <c:ptCount val="1"/>
                <c:pt idx="0">
                  <c:v>maj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vaccinationstillfällen'!$P$3:$P$30</c:f>
              <c:numCache>
                <c:formatCode>#,##0</c:formatCode>
                <c:ptCount val="28"/>
                <c:pt idx="0">
                  <c:v>485.56340710094082</c:v>
                </c:pt>
                <c:pt idx="1">
                  <c:v>362.90513343942121</c:v>
                </c:pt>
                <c:pt idx="2">
                  <c:v>357.18765248573845</c:v>
                </c:pt>
                <c:pt idx="3">
                  <c:v>350.37173923060919</c:v>
                </c:pt>
                <c:pt idx="4">
                  <c:v>341.49978602661872</c:v>
                </c:pt>
                <c:pt idx="5">
                  <c:v>341.38712630339347</c:v>
                </c:pt>
                <c:pt idx="6">
                  <c:v>326.93851679975171</c:v>
                </c:pt>
                <c:pt idx="7">
                  <c:v>294.68967102651641</c:v>
                </c:pt>
                <c:pt idx="8">
                  <c:v>283.05755460350662</c:v>
                </c:pt>
                <c:pt idx="9">
                  <c:v>279.05813442900933</c:v>
                </c:pt>
                <c:pt idx="10">
                  <c:v>273.93211702225926</c:v>
                </c:pt>
                <c:pt idx="11">
                  <c:v>266.15859611971518</c:v>
                </c:pt>
                <c:pt idx="12">
                  <c:v>249.00615325866687</c:v>
                </c:pt>
                <c:pt idx="13">
                  <c:v>248.10487547286471</c:v>
                </c:pt>
                <c:pt idx="14">
                  <c:v>227.20649681457593</c:v>
                </c:pt>
                <c:pt idx="15">
                  <c:v>220.92571724476679</c:v>
                </c:pt>
                <c:pt idx="16">
                  <c:v>206.33628308709351</c:v>
                </c:pt>
                <c:pt idx="17">
                  <c:v>166.73639037340888</c:v>
                </c:pt>
                <c:pt idx="18">
                  <c:v>165.86327751841299</c:v>
                </c:pt>
                <c:pt idx="19">
                  <c:v>156.20270625184554</c:v>
                </c:pt>
                <c:pt idx="20">
                  <c:v>151.66815239202819</c:v>
                </c:pt>
                <c:pt idx="21">
                  <c:v>148.59817493413942</c:v>
                </c:pt>
                <c:pt idx="22">
                  <c:v>141.41611757852803</c:v>
                </c:pt>
                <c:pt idx="23">
                  <c:v>123.24973720845226</c:v>
                </c:pt>
                <c:pt idx="24">
                  <c:v>110.66001313802764</c:v>
                </c:pt>
                <c:pt idx="25">
                  <c:v>84.156813249281385</c:v>
                </c:pt>
                <c:pt idx="26">
                  <c:v>77.566219440602723</c:v>
                </c:pt>
                <c:pt idx="27">
                  <c:v>50.077246973635305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6C-4DEC-B43F-D3C630289BB9}"/>
            </c:ext>
          </c:extLst>
        </c:ser>
        <c:ser>
          <c:idx val="5"/>
          <c:order val="5"/>
          <c:tx>
            <c:strRef>
              <c:f>'Antal vaccinationstillfällen'!$Q$2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vaccinationstillfällen'!$Q$3:$Q$30</c:f>
              <c:numCache>
                <c:formatCode>#,##0</c:formatCode>
                <c:ptCount val="28"/>
                <c:pt idx="0">
                  <c:v>370.9990707500765</c:v>
                </c:pt>
                <c:pt idx="1">
                  <c:v>277.28091801709598</c:v>
                </c:pt>
                <c:pt idx="2">
                  <c:v>272.91242547868154</c:v>
                </c:pt>
                <c:pt idx="3">
                  <c:v>267.70466590086721</c:v>
                </c:pt>
                <c:pt idx="4">
                  <c:v>260.92597058263789</c:v>
                </c:pt>
                <c:pt idx="5">
                  <c:v>260.83989191193024</c:v>
                </c:pt>
                <c:pt idx="6">
                  <c:v>249.80030239367096</c:v>
                </c:pt>
                <c:pt idx="7">
                  <c:v>225.16028290359918</c:v>
                </c:pt>
                <c:pt idx="8">
                  <c:v>216.27266015303181</c:v>
                </c:pt>
                <c:pt idx="9">
                  <c:v>213.21686734290938</c:v>
                </c:pt>
                <c:pt idx="10">
                  <c:v>209.30028782571017</c:v>
                </c:pt>
                <c:pt idx="11">
                  <c:v>203.36085954688065</c:v>
                </c:pt>
                <c:pt idx="12">
                  <c:v>190.25538193163723</c:v>
                </c:pt>
                <c:pt idx="13">
                  <c:v>189.56675256597586</c:v>
                </c:pt>
                <c:pt idx="14">
                  <c:v>173.59915914970227</c:v>
                </c:pt>
                <c:pt idx="15">
                  <c:v>168.80027325774944</c:v>
                </c:pt>
                <c:pt idx="16">
                  <c:v>157.65308540110559</c:v>
                </c:pt>
                <c:pt idx="17">
                  <c:v>127.39643264735804</c:v>
                </c:pt>
                <c:pt idx="18">
                  <c:v>126.72932294937357</c:v>
                </c:pt>
                <c:pt idx="19">
                  <c:v>119.34807693619048</c:v>
                </c:pt>
                <c:pt idx="20">
                  <c:v>115.88341044020659</c:v>
                </c:pt>
                <c:pt idx="21">
                  <c:v>113.53776666342247</c:v>
                </c:pt>
                <c:pt idx="22">
                  <c:v>108.05025140580823</c:v>
                </c:pt>
                <c:pt idx="23">
                  <c:v>94.170065754195747</c:v>
                </c:pt>
                <c:pt idx="24">
                  <c:v>84.550774302613149</c:v>
                </c:pt>
                <c:pt idx="25">
                  <c:v>64.30076701863274</c:v>
                </c:pt>
                <c:pt idx="26">
                  <c:v>59.265164782233796</c:v>
                </c:pt>
                <c:pt idx="27">
                  <c:v>38.261969129561251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6C-4DEC-B43F-D3C630289BB9}"/>
            </c:ext>
          </c:extLst>
        </c:ser>
        <c:ser>
          <c:idx val="6"/>
          <c:order val="6"/>
          <c:tx>
            <c:strRef>
              <c:f>'Antal vaccinationstillfällen'!$R$2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vaccinationstillfällen'!$R$3:$R$30</c:f>
              <c:numCache>
                <c:formatCode>#,##0</c:formatCode>
                <c:ptCount val="28"/>
                <c:pt idx="0">
                  <c:v>206.94717326801933</c:v>
                </c:pt>
                <c:pt idx="1">
                  <c:v>154.67020461475803</c:v>
                </c:pt>
                <c:pt idx="2">
                  <c:v>152.2334136534235</c:v>
                </c:pt>
                <c:pt idx="3">
                  <c:v>149.32847073400001</c:v>
                </c:pt>
                <c:pt idx="4">
                  <c:v>145.547243380205</c:v>
                </c:pt>
                <c:pt idx="5">
                  <c:v>145.49922779475997</c:v>
                </c:pt>
                <c:pt idx="6">
                  <c:v>139.34122896143666</c:v>
                </c:pt>
                <c:pt idx="7">
                  <c:v>125.5967676278008</c:v>
                </c:pt>
                <c:pt idx="8">
                  <c:v>120.6391584306029</c:v>
                </c:pt>
                <c:pt idx="9">
                  <c:v>118.93460514730484</c:v>
                </c:pt>
                <c:pt idx="10">
                  <c:v>116.74989600955658</c:v>
                </c:pt>
                <c:pt idx="11">
                  <c:v>113.43682061385049</c:v>
                </c:pt>
                <c:pt idx="12">
                  <c:v>106.12644772984679</c:v>
                </c:pt>
                <c:pt idx="13">
                  <c:v>105.74232304628669</c:v>
                </c:pt>
                <c:pt idx="14">
                  <c:v>96.835431946236184</c:v>
                </c:pt>
                <c:pt idx="15">
                  <c:v>94.158563057676545</c:v>
                </c:pt>
                <c:pt idx="16">
                  <c:v>87.940544742546948</c:v>
                </c:pt>
                <c:pt idx="17">
                  <c:v>71.063066458623794</c:v>
                </c:pt>
                <c:pt idx="18">
                  <c:v>70.690945671424913</c:v>
                </c:pt>
                <c:pt idx="19">
                  <c:v>66.573609219514793</c:v>
                </c:pt>
                <c:pt idx="20">
                  <c:v>64.640981905352902</c:v>
                </c:pt>
                <c:pt idx="21">
                  <c:v>63.332557201976215</c:v>
                </c:pt>
                <c:pt idx="22">
                  <c:v>60.271563629856438</c:v>
                </c:pt>
                <c:pt idx="23">
                  <c:v>52.529050476847594</c:v>
                </c:pt>
                <c:pt idx="24">
                  <c:v>47.163308803367052</c:v>
                </c:pt>
                <c:pt idx="25">
                  <c:v>35.867642327427014</c:v>
                </c:pt>
                <c:pt idx="26">
                  <c:v>33.058730578893574</c:v>
                </c:pt>
                <c:pt idx="27">
                  <c:v>21.342927730309647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6C-4DEC-B43F-D3C630289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3413768"/>
        <c:axId val="473419344"/>
      </c:barChart>
      <c:lineChart>
        <c:grouping val="standard"/>
        <c:varyColors val="0"/>
        <c:ser>
          <c:idx val="7"/>
          <c:order val="7"/>
          <c:tx>
            <c:strRef>
              <c:f>'Antal vaccinationstillfällen'!$S$2</c:f>
              <c:strCache>
                <c:ptCount val="1"/>
                <c:pt idx="0">
                  <c:v>Medel/dag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vaccinationstillfällen'!$S$3:$S$30</c:f>
              <c:numCache>
                <c:formatCode>#,##0</c:formatCode>
                <c:ptCount val="28"/>
                <c:pt idx="0">
                  <c:v>341.11321261694241</c:v>
                </c:pt>
                <c:pt idx="1">
                  <c:v>254.9445327476393</c:v>
                </c:pt>
                <c:pt idx="2">
                  <c:v>250.92794445522409</c:v>
                </c:pt>
                <c:pt idx="3">
                  <c:v>246.13969634308373</c:v>
                </c:pt>
                <c:pt idx="4">
                  <c:v>239.90705933761171</c:v>
                </c:pt>
                <c:pt idx="5">
                  <c:v>239.82791474071686</c:v>
                </c:pt>
                <c:pt idx="6">
                  <c:v>229.67762018894817</c:v>
                </c:pt>
                <c:pt idx="7">
                  <c:v>207.02247932778815</c:v>
                </c:pt>
                <c:pt idx="8">
                  <c:v>198.8507996983916</c:v>
                </c:pt>
                <c:pt idx="9">
                  <c:v>196.04116650862329</c:v>
                </c:pt>
                <c:pt idx="10">
                  <c:v>192.44008734990609</c:v>
                </c:pt>
                <c:pt idx="11">
                  <c:v>186.97911016415924</c:v>
                </c:pt>
                <c:pt idx="12">
                  <c:v>174.92934528691342</c:v>
                </c:pt>
                <c:pt idx="13">
                  <c:v>174.29618851175439</c:v>
                </c:pt>
                <c:pt idx="14">
                  <c:v>159.61486578775373</c:v>
                </c:pt>
                <c:pt idx="15">
                  <c:v>155.20255451086408</c:v>
                </c:pt>
                <c:pt idx="16">
                  <c:v>144.9533292129768</c:v>
                </c:pt>
                <c:pt idx="17">
                  <c:v>117.13400340442568</c:v>
                </c:pt>
                <c:pt idx="18">
                  <c:v>116.52063277849034</c:v>
                </c:pt>
                <c:pt idx="19">
                  <c:v>109.73398359475419</c:v>
                </c:pt>
                <c:pt idx="20">
                  <c:v>106.54841356973519</c:v>
                </c:pt>
                <c:pt idx="21">
                  <c:v>104.39172330434967</c:v>
                </c:pt>
                <c:pt idx="22">
                  <c:v>99.346255252300907</c:v>
                </c:pt>
                <c:pt idx="23">
                  <c:v>86.584189003001157</c:v>
                </c:pt>
                <c:pt idx="24">
                  <c:v>77.739780299998074</c:v>
                </c:pt>
                <c:pt idx="25">
                  <c:v>59.121013880477015</c:v>
                </c:pt>
                <c:pt idx="26">
                  <c:v>54.491054962126412</c:v>
                </c:pt>
                <c:pt idx="27">
                  <c:v>35.179773319775151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E6C-4DEC-B43F-D3C630289BB9}"/>
            </c:ext>
          </c:extLst>
        </c:ser>
        <c:ser>
          <c:idx val="8"/>
          <c:order val="8"/>
          <c:tx>
            <c:strRef>
              <c:f>'Antal vaccinationstillfällen'!$T$2</c:f>
              <c:strCache>
                <c:ptCount val="1"/>
                <c:pt idx="0">
                  <c:v>1 VSt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vaccinationstillfällen'!$T$3:$T$30</c:f>
              <c:numCache>
                <c:formatCode>#,##0</c:formatCode>
                <c:ptCount val="28"/>
                <c:pt idx="0">
                  <c:v>78</c:v>
                </c:pt>
                <c:pt idx="1">
                  <c:v>78</c:v>
                </c:pt>
                <c:pt idx="2">
                  <c:v>78</c:v>
                </c:pt>
                <c:pt idx="3">
                  <c:v>78</c:v>
                </c:pt>
                <c:pt idx="4">
                  <c:v>78</c:v>
                </c:pt>
                <c:pt idx="5">
                  <c:v>78</c:v>
                </c:pt>
                <c:pt idx="6">
                  <c:v>78</c:v>
                </c:pt>
                <c:pt idx="7">
                  <c:v>78</c:v>
                </c:pt>
                <c:pt idx="8">
                  <c:v>78</c:v>
                </c:pt>
                <c:pt idx="9">
                  <c:v>78</c:v>
                </c:pt>
                <c:pt idx="10">
                  <c:v>78</c:v>
                </c:pt>
                <c:pt idx="11">
                  <c:v>78</c:v>
                </c:pt>
                <c:pt idx="12">
                  <c:v>78</c:v>
                </c:pt>
                <c:pt idx="13">
                  <c:v>78</c:v>
                </c:pt>
                <c:pt idx="14">
                  <c:v>78</c:v>
                </c:pt>
                <c:pt idx="15">
                  <c:v>78</c:v>
                </c:pt>
                <c:pt idx="16">
                  <c:v>78</c:v>
                </c:pt>
                <c:pt idx="17">
                  <c:v>78</c:v>
                </c:pt>
                <c:pt idx="18">
                  <c:v>78</c:v>
                </c:pt>
                <c:pt idx="19">
                  <c:v>78</c:v>
                </c:pt>
                <c:pt idx="20">
                  <c:v>78</c:v>
                </c:pt>
                <c:pt idx="21">
                  <c:v>78</c:v>
                </c:pt>
                <c:pt idx="22">
                  <c:v>78</c:v>
                </c:pt>
                <c:pt idx="23">
                  <c:v>78</c:v>
                </c:pt>
                <c:pt idx="24">
                  <c:v>78</c:v>
                </c:pt>
                <c:pt idx="25">
                  <c:v>78</c:v>
                </c:pt>
                <c:pt idx="26">
                  <c:v>78</c:v>
                </c:pt>
                <c:pt idx="27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E6C-4DEC-B43F-D3C630289BB9}"/>
            </c:ext>
          </c:extLst>
        </c:ser>
        <c:ser>
          <c:idx val="9"/>
          <c:order val="9"/>
          <c:tx>
            <c:strRef>
              <c:f>'Antal vaccinationstillfällen'!$U$2</c:f>
              <c:strCache>
                <c:ptCount val="1"/>
                <c:pt idx="0">
                  <c:v>2 Vst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vaccinationstillfällen'!$U$3:$U$30</c:f>
              <c:numCache>
                <c:formatCode>General</c:formatCode>
                <c:ptCount val="28"/>
                <c:pt idx="0">
                  <c:v>156</c:v>
                </c:pt>
                <c:pt idx="1">
                  <c:v>156</c:v>
                </c:pt>
                <c:pt idx="2">
                  <c:v>156</c:v>
                </c:pt>
                <c:pt idx="3">
                  <c:v>156</c:v>
                </c:pt>
                <c:pt idx="4">
                  <c:v>156</c:v>
                </c:pt>
                <c:pt idx="5">
                  <c:v>156</c:v>
                </c:pt>
                <c:pt idx="6">
                  <c:v>156</c:v>
                </c:pt>
                <c:pt idx="7">
                  <c:v>156</c:v>
                </c:pt>
                <c:pt idx="8">
                  <c:v>156</c:v>
                </c:pt>
                <c:pt idx="9">
                  <c:v>156</c:v>
                </c:pt>
                <c:pt idx="10">
                  <c:v>156</c:v>
                </c:pt>
                <c:pt idx="11">
                  <c:v>156</c:v>
                </c:pt>
                <c:pt idx="12">
                  <c:v>156</c:v>
                </c:pt>
                <c:pt idx="13">
                  <c:v>156</c:v>
                </c:pt>
                <c:pt idx="14">
                  <c:v>156</c:v>
                </c:pt>
                <c:pt idx="15">
                  <c:v>156</c:v>
                </c:pt>
                <c:pt idx="16">
                  <c:v>156</c:v>
                </c:pt>
                <c:pt idx="17">
                  <c:v>156</c:v>
                </c:pt>
                <c:pt idx="18">
                  <c:v>156</c:v>
                </c:pt>
                <c:pt idx="19">
                  <c:v>156</c:v>
                </c:pt>
                <c:pt idx="20">
                  <c:v>156</c:v>
                </c:pt>
                <c:pt idx="21">
                  <c:v>156</c:v>
                </c:pt>
                <c:pt idx="22">
                  <c:v>156</c:v>
                </c:pt>
                <c:pt idx="23">
                  <c:v>156</c:v>
                </c:pt>
                <c:pt idx="24">
                  <c:v>156</c:v>
                </c:pt>
                <c:pt idx="25">
                  <c:v>156</c:v>
                </c:pt>
                <c:pt idx="26">
                  <c:v>156</c:v>
                </c:pt>
                <c:pt idx="27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E6C-4DEC-B43F-D3C630289BB9}"/>
            </c:ext>
          </c:extLst>
        </c:ser>
        <c:ser>
          <c:idx val="10"/>
          <c:order val="10"/>
          <c:tx>
            <c:strRef>
              <c:f>'Antal vaccinationstillfällen'!$V$2</c:f>
              <c:strCache>
                <c:ptCount val="1"/>
                <c:pt idx="0">
                  <c:v>3 Vst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vaccinationstillfällen'!$V$3:$V$30</c:f>
              <c:numCache>
                <c:formatCode>General</c:formatCode>
                <c:ptCount val="28"/>
                <c:pt idx="0">
                  <c:v>234</c:v>
                </c:pt>
                <c:pt idx="1">
                  <c:v>234</c:v>
                </c:pt>
                <c:pt idx="2">
                  <c:v>234</c:v>
                </c:pt>
                <c:pt idx="3">
                  <c:v>234</c:v>
                </c:pt>
                <c:pt idx="4">
                  <c:v>234</c:v>
                </c:pt>
                <c:pt idx="5">
                  <c:v>234</c:v>
                </c:pt>
                <c:pt idx="6">
                  <c:v>234</c:v>
                </c:pt>
                <c:pt idx="7">
                  <c:v>234</c:v>
                </c:pt>
                <c:pt idx="8">
                  <c:v>234</c:v>
                </c:pt>
                <c:pt idx="9">
                  <c:v>234</c:v>
                </c:pt>
                <c:pt idx="10">
                  <c:v>234</c:v>
                </c:pt>
                <c:pt idx="11">
                  <c:v>234</c:v>
                </c:pt>
                <c:pt idx="12">
                  <c:v>234</c:v>
                </c:pt>
                <c:pt idx="13">
                  <c:v>234</c:v>
                </c:pt>
                <c:pt idx="14">
                  <c:v>234</c:v>
                </c:pt>
                <c:pt idx="15">
                  <c:v>234</c:v>
                </c:pt>
                <c:pt idx="16">
                  <c:v>234</c:v>
                </c:pt>
                <c:pt idx="17">
                  <c:v>234</c:v>
                </c:pt>
                <c:pt idx="18">
                  <c:v>234</c:v>
                </c:pt>
                <c:pt idx="19">
                  <c:v>234</c:v>
                </c:pt>
                <c:pt idx="20">
                  <c:v>234</c:v>
                </c:pt>
                <c:pt idx="21">
                  <c:v>234</c:v>
                </c:pt>
                <c:pt idx="22">
                  <c:v>234</c:v>
                </c:pt>
                <c:pt idx="23">
                  <c:v>234</c:v>
                </c:pt>
                <c:pt idx="24">
                  <c:v>234</c:v>
                </c:pt>
                <c:pt idx="25">
                  <c:v>234</c:v>
                </c:pt>
                <c:pt idx="26">
                  <c:v>234</c:v>
                </c:pt>
                <c:pt idx="27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E6C-4DEC-B43F-D3C630289BB9}"/>
            </c:ext>
          </c:extLst>
        </c:ser>
        <c:ser>
          <c:idx val="11"/>
          <c:order val="11"/>
          <c:tx>
            <c:strRef>
              <c:f>'Antal vaccinationstillfällen'!$W$2</c:f>
              <c:strCache>
                <c:ptCount val="1"/>
                <c:pt idx="0">
                  <c:v>4 Vst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vaccinationstillfällen'!$W$3:$W$30</c:f>
              <c:numCache>
                <c:formatCode>General</c:formatCode>
                <c:ptCount val="28"/>
                <c:pt idx="0">
                  <c:v>312</c:v>
                </c:pt>
                <c:pt idx="1">
                  <c:v>312</c:v>
                </c:pt>
                <c:pt idx="2">
                  <c:v>312</c:v>
                </c:pt>
                <c:pt idx="3">
                  <c:v>312</c:v>
                </c:pt>
                <c:pt idx="4">
                  <c:v>312</c:v>
                </c:pt>
                <c:pt idx="5">
                  <c:v>312</c:v>
                </c:pt>
                <c:pt idx="6">
                  <c:v>312</c:v>
                </c:pt>
                <c:pt idx="7">
                  <c:v>312</c:v>
                </c:pt>
                <c:pt idx="8">
                  <c:v>312</c:v>
                </c:pt>
                <c:pt idx="9">
                  <c:v>312</c:v>
                </c:pt>
                <c:pt idx="10">
                  <c:v>312</c:v>
                </c:pt>
                <c:pt idx="11">
                  <c:v>312</c:v>
                </c:pt>
                <c:pt idx="12">
                  <c:v>312</c:v>
                </c:pt>
                <c:pt idx="13">
                  <c:v>312</c:v>
                </c:pt>
                <c:pt idx="14">
                  <c:v>312</c:v>
                </c:pt>
                <c:pt idx="15">
                  <c:v>312</c:v>
                </c:pt>
                <c:pt idx="16">
                  <c:v>312</c:v>
                </c:pt>
                <c:pt idx="17">
                  <c:v>312</c:v>
                </c:pt>
                <c:pt idx="18">
                  <c:v>312</c:v>
                </c:pt>
                <c:pt idx="19">
                  <c:v>312</c:v>
                </c:pt>
                <c:pt idx="20">
                  <c:v>312</c:v>
                </c:pt>
                <c:pt idx="21">
                  <c:v>312</c:v>
                </c:pt>
                <c:pt idx="22">
                  <c:v>312</c:v>
                </c:pt>
                <c:pt idx="23">
                  <c:v>312</c:v>
                </c:pt>
                <c:pt idx="24">
                  <c:v>312</c:v>
                </c:pt>
                <c:pt idx="25">
                  <c:v>312</c:v>
                </c:pt>
                <c:pt idx="26">
                  <c:v>312</c:v>
                </c:pt>
                <c:pt idx="27">
                  <c:v>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E6C-4DEC-B43F-D3C630289BB9}"/>
            </c:ext>
          </c:extLst>
        </c:ser>
        <c:ser>
          <c:idx val="12"/>
          <c:order val="12"/>
          <c:tx>
            <c:strRef>
              <c:f>'Antal vaccinationstillfällen'!$X$2</c:f>
              <c:strCache>
                <c:ptCount val="1"/>
                <c:pt idx="0">
                  <c:v>5 Vst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'Antal vaccinationstillfällen'!$B$3:$B$30</c:f>
              <c:strCache>
                <c:ptCount val="28"/>
                <c:pt idx="0">
                  <c:v>Vc Mora</c:v>
                </c:pt>
                <c:pt idx="1">
                  <c:v>Vc Norslund/Svärdsjö</c:v>
                </c:pt>
                <c:pt idx="2">
                  <c:v>Vc Britsarvet/Grycksbo</c:v>
                </c:pt>
                <c:pt idx="3">
                  <c:v>Falu vc</c:v>
                </c:pt>
                <c:pt idx="4">
                  <c:v>Vc Leksand</c:v>
                </c:pt>
                <c:pt idx="5">
                  <c:v>Vc Ludvika/Grängesberg</c:v>
                </c:pt>
                <c:pt idx="6">
                  <c:v>Vc Domnarvets</c:v>
                </c:pt>
                <c:pt idx="7">
                  <c:v>Läkarhuset Borlänge</c:v>
                </c:pt>
                <c:pt idx="8">
                  <c:v>Vc Kvarnsveden</c:v>
                </c:pt>
                <c:pt idx="9">
                  <c:v>Vc Avesta</c:v>
                </c:pt>
                <c:pt idx="10">
                  <c:v>Vc Tisken</c:v>
                </c:pt>
                <c:pt idx="11">
                  <c:v>Vc Jakobsgårdarna</c:v>
                </c:pt>
                <c:pt idx="12">
                  <c:v>Vc Rättvik</c:v>
                </c:pt>
                <c:pt idx="13">
                  <c:v>Engelbrekt vc Ludvika</c:v>
                </c:pt>
                <c:pt idx="14">
                  <c:v>Vc Gagnef/Djurås</c:v>
                </c:pt>
                <c:pt idx="15">
                  <c:v>Vc Hedemora</c:v>
                </c:pt>
                <c:pt idx="16">
                  <c:v>Vc Säter</c:v>
                </c:pt>
                <c:pt idx="17">
                  <c:v>Avesta hälsan</c:v>
                </c:pt>
                <c:pt idx="18">
                  <c:v>Smedjebacken</c:v>
                </c:pt>
                <c:pt idx="19">
                  <c:v>Vc Malung</c:v>
                </c:pt>
                <c:pt idx="20">
                  <c:v>Vc Vansbro</c:v>
                </c:pt>
                <c:pt idx="21">
                  <c:v>Vc Orsa</c:v>
                </c:pt>
                <c:pt idx="22">
                  <c:v>Vc Koppardalen</c:v>
                </c:pt>
                <c:pt idx="23">
                  <c:v>Vc Långshyttan</c:v>
                </c:pt>
                <c:pt idx="24">
                  <c:v>Vc Älvdalen</c:v>
                </c:pt>
                <c:pt idx="25">
                  <c:v>Sunnansjö</c:v>
                </c:pt>
                <c:pt idx="26">
                  <c:v>Vc Sälen</c:v>
                </c:pt>
                <c:pt idx="27">
                  <c:v>Vc Särna</c:v>
                </c:pt>
              </c:strCache>
            </c:strRef>
          </c:cat>
          <c:val>
            <c:numRef>
              <c:f>'Antal vaccinationstillfällen'!$X$3:$X$30</c:f>
              <c:numCache>
                <c:formatCode>General</c:formatCode>
                <c:ptCount val="28"/>
                <c:pt idx="0">
                  <c:v>390</c:v>
                </c:pt>
                <c:pt idx="1">
                  <c:v>390</c:v>
                </c:pt>
                <c:pt idx="2">
                  <c:v>390</c:v>
                </c:pt>
                <c:pt idx="3">
                  <c:v>390</c:v>
                </c:pt>
                <c:pt idx="4">
                  <c:v>390</c:v>
                </c:pt>
                <c:pt idx="5">
                  <c:v>390</c:v>
                </c:pt>
                <c:pt idx="6">
                  <c:v>390</c:v>
                </c:pt>
                <c:pt idx="7">
                  <c:v>390</c:v>
                </c:pt>
                <c:pt idx="8">
                  <c:v>390</c:v>
                </c:pt>
                <c:pt idx="9">
                  <c:v>390</c:v>
                </c:pt>
                <c:pt idx="10">
                  <c:v>390</c:v>
                </c:pt>
                <c:pt idx="11">
                  <c:v>390</c:v>
                </c:pt>
                <c:pt idx="12">
                  <c:v>390</c:v>
                </c:pt>
                <c:pt idx="13">
                  <c:v>390</c:v>
                </c:pt>
                <c:pt idx="14">
                  <c:v>390</c:v>
                </c:pt>
                <c:pt idx="15">
                  <c:v>390</c:v>
                </c:pt>
                <c:pt idx="16">
                  <c:v>390</c:v>
                </c:pt>
                <c:pt idx="17">
                  <c:v>390</c:v>
                </c:pt>
                <c:pt idx="18">
                  <c:v>390</c:v>
                </c:pt>
                <c:pt idx="19">
                  <c:v>390</c:v>
                </c:pt>
                <c:pt idx="20">
                  <c:v>390</c:v>
                </c:pt>
                <c:pt idx="21">
                  <c:v>390</c:v>
                </c:pt>
                <c:pt idx="22">
                  <c:v>390</c:v>
                </c:pt>
                <c:pt idx="23">
                  <c:v>390</c:v>
                </c:pt>
                <c:pt idx="24">
                  <c:v>390</c:v>
                </c:pt>
                <c:pt idx="25">
                  <c:v>390</c:v>
                </c:pt>
                <c:pt idx="26">
                  <c:v>390</c:v>
                </c:pt>
                <c:pt idx="27">
                  <c:v>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E6C-4DEC-B43F-D3C630289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413768"/>
        <c:axId val="473419344"/>
      </c:lineChart>
      <c:catAx>
        <c:axId val="47341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419344"/>
        <c:crosses val="autoZero"/>
        <c:auto val="1"/>
        <c:lblAlgn val="ctr"/>
        <c:lblOffset val="100"/>
        <c:noMultiLvlLbl val="0"/>
      </c:catAx>
      <c:valAx>
        <c:axId val="47341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givna doser vaccin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41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4B234-FE48-4CF9-B90A-3BB7DFB9AE69}" type="doc">
      <dgm:prSet loTypeId="urn:microsoft.com/office/officeart/2005/8/layout/orgChart1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sv-SE"/>
        </a:p>
      </dgm:t>
    </dgm:pt>
    <dgm:pt modelId="{D0D8DC6D-9C22-4622-BC80-45788DB4208A}">
      <dgm:prSet phldrT="[Text]" custT="1"/>
      <dgm:spPr/>
      <dgm:t>
        <a:bodyPr/>
        <a:lstStyle/>
        <a:p>
          <a:r>
            <a:rPr lang="sv-SE" sz="1100" dirty="0" smtClean="0"/>
            <a:t>HR</a:t>
          </a:r>
          <a:endParaRPr lang="sv-SE" sz="1100" dirty="0"/>
        </a:p>
      </dgm:t>
    </dgm:pt>
    <dgm:pt modelId="{5E9C29E3-1D6C-498A-A023-1BFF29FC1FF1}" type="parTrans" cxnId="{74FB226F-4416-4F67-9E80-94EA97C384DF}">
      <dgm:prSet/>
      <dgm:spPr/>
      <dgm:t>
        <a:bodyPr/>
        <a:lstStyle/>
        <a:p>
          <a:endParaRPr lang="sv-SE"/>
        </a:p>
      </dgm:t>
    </dgm:pt>
    <dgm:pt modelId="{FF672B19-D13C-4495-A02D-C2457D2B56B8}" type="sibTrans" cxnId="{74FB226F-4416-4F67-9E80-94EA97C384DF}">
      <dgm:prSet/>
      <dgm:spPr/>
      <dgm:t>
        <a:bodyPr/>
        <a:lstStyle/>
        <a:p>
          <a:endParaRPr lang="sv-SE"/>
        </a:p>
      </dgm:t>
    </dgm:pt>
    <dgm:pt modelId="{BF1FF6B1-FBE9-4FDA-8E22-3129D5D77EE0}">
      <dgm:prSet phldrT="[Text]" custT="1"/>
      <dgm:spPr/>
      <dgm:t>
        <a:bodyPr/>
        <a:lstStyle/>
        <a:p>
          <a:r>
            <a:rPr lang="sv-SE" sz="1100" dirty="0" smtClean="0"/>
            <a:t>Regionservice</a:t>
          </a:r>
          <a:endParaRPr lang="sv-SE" sz="1100" dirty="0"/>
        </a:p>
      </dgm:t>
    </dgm:pt>
    <dgm:pt modelId="{78DB2B91-7D45-4B27-9EA8-7B4824E0A351}" type="parTrans" cxnId="{3F67A284-836C-4805-ADF8-8FE68BAA1FB5}">
      <dgm:prSet/>
      <dgm:spPr/>
      <dgm:t>
        <a:bodyPr/>
        <a:lstStyle/>
        <a:p>
          <a:endParaRPr lang="sv-SE"/>
        </a:p>
      </dgm:t>
    </dgm:pt>
    <dgm:pt modelId="{4E8663C0-27B8-455F-917F-C16FD7D3F751}" type="sibTrans" cxnId="{3F67A284-836C-4805-ADF8-8FE68BAA1FB5}">
      <dgm:prSet/>
      <dgm:spPr/>
      <dgm:t>
        <a:bodyPr/>
        <a:lstStyle/>
        <a:p>
          <a:endParaRPr lang="sv-SE"/>
        </a:p>
      </dgm:t>
    </dgm:pt>
    <dgm:pt modelId="{989679A8-FE74-453C-B80F-9B352AD51582}">
      <dgm:prSet phldrT="[Text]" custT="1"/>
      <dgm:spPr/>
      <dgm:t>
        <a:bodyPr/>
        <a:lstStyle/>
        <a:p>
          <a:r>
            <a:rPr lang="sv-SE" sz="1100" dirty="0" smtClean="0"/>
            <a:t>Smittskydd</a:t>
          </a:r>
          <a:endParaRPr lang="sv-SE" sz="1100" dirty="0"/>
        </a:p>
      </dgm:t>
    </dgm:pt>
    <dgm:pt modelId="{D213A31C-A1C9-4159-8960-2DE233B0D9A0}" type="parTrans" cxnId="{AF732270-B62F-433C-B44F-28A6D45BB936}">
      <dgm:prSet/>
      <dgm:spPr/>
      <dgm:t>
        <a:bodyPr/>
        <a:lstStyle/>
        <a:p>
          <a:endParaRPr lang="sv-SE"/>
        </a:p>
      </dgm:t>
    </dgm:pt>
    <dgm:pt modelId="{3198B45A-3414-47C4-AE94-703D80DF4A92}" type="sibTrans" cxnId="{AF732270-B62F-433C-B44F-28A6D45BB936}">
      <dgm:prSet/>
      <dgm:spPr/>
      <dgm:t>
        <a:bodyPr/>
        <a:lstStyle/>
        <a:p>
          <a:endParaRPr lang="sv-SE"/>
        </a:p>
      </dgm:t>
    </dgm:pt>
    <dgm:pt modelId="{21FB8F2C-5C91-4303-94F2-B0AA587A680F}">
      <dgm:prSet phldrT="[Text]" custT="1"/>
      <dgm:spPr/>
      <dgm:t>
        <a:bodyPr/>
        <a:lstStyle/>
        <a:p>
          <a:r>
            <a:rPr lang="sv-SE" sz="1100" dirty="0" smtClean="0"/>
            <a:t>Operativ arbetsgrupp</a:t>
          </a:r>
        </a:p>
        <a:p>
          <a:r>
            <a:rPr lang="sv-SE" sz="1100" dirty="0" smtClean="0"/>
            <a:t>C19V</a:t>
          </a:r>
          <a:endParaRPr lang="sv-SE" sz="1100" dirty="0"/>
        </a:p>
      </dgm:t>
    </dgm:pt>
    <dgm:pt modelId="{3DBE3F6E-E1C7-44B4-B629-F6563F1361FB}" type="parTrans" cxnId="{B62A7031-CD4A-407D-A098-C34636EDC18A}">
      <dgm:prSet/>
      <dgm:spPr/>
      <dgm:t>
        <a:bodyPr/>
        <a:lstStyle/>
        <a:p>
          <a:endParaRPr lang="sv-SE"/>
        </a:p>
      </dgm:t>
    </dgm:pt>
    <dgm:pt modelId="{67CCF09C-C6E8-4F53-85D5-5B427D08DEF4}" type="sibTrans" cxnId="{B62A7031-CD4A-407D-A098-C34636EDC18A}">
      <dgm:prSet/>
      <dgm:spPr/>
      <dgm:t>
        <a:bodyPr/>
        <a:lstStyle/>
        <a:p>
          <a:endParaRPr lang="sv-SE"/>
        </a:p>
      </dgm:t>
    </dgm:pt>
    <dgm:pt modelId="{5E6E8E4F-0ED3-4EA0-9C2F-24D578C41EFA}">
      <dgm:prSet phldrT="[Text]" custT="1"/>
      <dgm:spPr/>
      <dgm:t>
        <a:bodyPr/>
        <a:lstStyle/>
        <a:p>
          <a:r>
            <a:rPr lang="sv-SE" sz="1100" dirty="0" smtClean="0"/>
            <a:t>Vårdcentraler</a:t>
          </a:r>
        </a:p>
      </dgm:t>
    </dgm:pt>
    <dgm:pt modelId="{58B77095-8B04-45F6-B7BB-D49593873858}" type="sibTrans" cxnId="{2BD00B77-1CDD-4EDC-A328-073014A6EB0E}">
      <dgm:prSet/>
      <dgm:spPr/>
      <dgm:t>
        <a:bodyPr/>
        <a:lstStyle/>
        <a:p>
          <a:endParaRPr lang="sv-SE"/>
        </a:p>
      </dgm:t>
    </dgm:pt>
    <dgm:pt modelId="{3482C85E-5AD3-4EF8-9F85-3471ACE4CB34}" type="parTrans" cxnId="{2BD00B77-1CDD-4EDC-A328-073014A6EB0E}">
      <dgm:prSet/>
      <dgm:spPr/>
      <dgm:t>
        <a:bodyPr/>
        <a:lstStyle/>
        <a:p>
          <a:endParaRPr lang="sv-SE"/>
        </a:p>
      </dgm:t>
    </dgm:pt>
    <dgm:pt modelId="{E29440FC-2841-42E3-8DCF-DC2B51A86870}">
      <dgm:prSet custT="1"/>
      <dgm:spPr/>
      <dgm:t>
        <a:bodyPr/>
        <a:lstStyle/>
        <a:p>
          <a:r>
            <a:rPr lang="sv-SE" sz="1100" dirty="0" smtClean="0"/>
            <a:t>AG PV Sex </a:t>
          </a:r>
          <a:r>
            <a:rPr lang="sv-SE" sz="1100" dirty="0" err="1" smtClean="0"/>
            <a:t>st</a:t>
          </a:r>
          <a:endParaRPr lang="sv-SE" sz="1100" dirty="0" smtClean="0"/>
        </a:p>
        <a:p>
          <a:r>
            <a:rPr lang="sv-SE" sz="1100" dirty="0" err="1" smtClean="0"/>
            <a:t>Omfallsområden</a:t>
          </a:r>
          <a:r>
            <a:rPr lang="sv-SE" sz="1100" dirty="0" smtClean="0"/>
            <a:t>*</a:t>
          </a:r>
          <a:endParaRPr lang="sv-SE" sz="1100" dirty="0"/>
        </a:p>
      </dgm:t>
    </dgm:pt>
    <dgm:pt modelId="{36F0083F-8084-4CD8-93D5-47223EFB1786}" type="parTrans" cxnId="{0BB51E78-6236-49D5-BA22-61957FA191BB}">
      <dgm:prSet/>
      <dgm:spPr/>
      <dgm:t>
        <a:bodyPr/>
        <a:lstStyle/>
        <a:p>
          <a:endParaRPr lang="sv-SE"/>
        </a:p>
      </dgm:t>
    </dgm:pt>
    <dgm:pt modelId="{941ECDBA-5ECF-4F04-81D2-429CCC519D8F}" type="sibTrans" cxnId="{0BB51E78-6236-49D5-BA22-61957FA191BB}">
      <dgm:prSet/>
      <dgm:spPr/>
      <dgm:t>
        <a:bodyPr/>
        <a:lstStyle/>
        <a:p>
          <a:endParaRPr lang="sv-SE"/>
        </a:p>
      </dgm:t>
    </dgm:pt>
    <dgm:pt modelId="{3F22AD6C-BB05-4045-AFBA-7910D2675932}">
      <dgm:prSet phldrT="[Text]" custT="1"/>
      <dgm:spPr/>
      <dgm:t>
        <a:bodyPr/>
        <a:lstStyle/>
        <a:p>
          <a:r>
            <a:rPr lang="sv-SE" sz="1100" dirty="0" smtClean="0"/>
            <a:t>Kommuner</a:t>
          </a:r>
        </a:p>
      </dgm:t>
    </dgm:pt>
    <dgm:pt modelId="{8748F266-E928-4253-B788-D817157E7855}" type="sibTrans" cxnId="{C2D27049-4ABE-4C3A-AC12-AB756DEEB8FD}">
      <dgm:prSet/>
      <dgm:spPr/>
      <dgm:t>
        <a:bodyPr/>
        <a:lstStyle/>
        <a:p>
          <a:endParaRPr lang="sv-SE"/>
        </a:p>
      </dgm:t>
    </dgm:pt>
    <dgm:pt modelId="{EE27A6EA-B192-49C4-81A8-0763CCA54467}" type="parTrans" cxnId="{C2D27049-4ABE-4C3A-AC12-AB756DEEB8FD}">
      <dgm:prSet/>
      <dgm:spPr/>
      <dgm:t>
        <a:bodyPr/>
        <a:lstStyle/>
        <a:p>
          <a:endParaRPr lang="sv-SE"/>
        </a:p>
      </dgm:t>
    </dgm:pt>
    <dgm:pt modelId="{128006C4-E5D5-48F5-AB9D-36AF214DBCE9}">
      <dgm:prSet custT="1"/>
      <dgm:spPr/>
      <dgm:t>
        <a:bodyPr/>
        <a:lstStyle/>
        <a:p>
          <a:r>
            <a:rPr lang="sv-SE" sz="1100" dirty="0" smtClean="0"/>
            <a:t>AG Kommuner 15 </a:t>
          </a:r>
          <a:r>
            <a:rPr lang="sv-SE" sz="1100" dirty="0" err="1" smtClean="0"/>
            <a:t>st</a:t>
          </a:r>
          <a:r>
            <a:rPr lang="sv-SE" sz="1100" dirty="0" smtClean="0"/>
            <a:t> samarbete</a:t>
          </a:r>
        </a:p>
        <a:p>
          <a:r>
            <a:rPr lang="sv-SE" sz="1100" dirty="0" smtClean="0"/>
            <a:t>Med vårdcentraler</a:t>
          </a:r>
          <a:endParaRPr lang="sv-SE" sz="1100" dirty="0"/>
        </a:p>
      </dgm:t>
    </dgm:pt>
    <dgm:pt modelId="{0350CDCE-CC07-4587-8CF3-794EEDE2CA4D}" type="sibTrans" cxnId="{3B718346-368C-4808-9E06-037524061819}">
      <dgm:prSet/>
      <dgm:spPr/>
      <dgm:t>
        <a:bodyPr/>
        <a:lstStyle/>
        <a:p>
          <a:endParaRPr lang="sv-SE"/>
        </a:p>
      </dgm:t>
    </dgm:pt>
    <dgm:pt modelId="{F1CD9F38-3709-4A52-B8F6-ABDB24129C57}" type="parTrans" cxnId="{3B718346-368C-4808-9E06-037524061819}">
      <dgm:prSet/>
      <dgm:spPr/>
      <dgm:t>
        <a:bodyPr/>
        <a:lstStyle/>
        <a:p>
          <a:endParaRPr lang="sv-SE"/>
        </a:p>
      </dgm:t>
    </dgm:pt>
    <dgm:pt modelId="{26384EEA-F7F6-4D6D-A5C3-78E54AD6290D}">
      <dgm:prSet custT="1"/>
      <dgm:spPr/>
      <dgm:t>
        <a:bodyPr/>
        <a:lstStyle/>
        <a:p>
          <a:r>
            <a:rPr lang="sv-SE" sz="1100" dirty="0" smtClean="0"/>
            <a:t>Distributions-</a:t>
          </a:r>
        </a:p>
        <a:p>
          <a:r>
            <a:rPr lang="sv-SE" sz="1100" dirty="0" smtClean="0"/>
            <a:t>samordning</a:t>
          </a:r>
          <a:endParaRPr lang="sv-SE" sz="1100" dirty="0"/>
        </a:p>
      </dgm:t>
    </dgm:pt>
    <dgm:pt modelId="{A2565E72-0B9F-4EB4-8336-12B730DF5202}" type="parTrans" cxnId="{2ADCE5F7-FF04-4F61-BC6F-E46FFD41F986}">
      <dgm:prSet/>
      <dgm:spPr/>
      <dgm:t>
        <a:bodyPr/>
        <a:lstStyle/>
        <a:p>
          <a:endParaRPr lang="sv-SE"/>
        </a:p>
      </dgm:t>
    </dgm:pt>
    <dgm:pt modelId="{AAEF082F-68DE-493E-8200-9220F6663F65}" type="sibTrans" cxnId="{2ADCE5F7-FF04-4F61-BC6F-E46FFD41F986}">
      <dgm:prSet/>
      <dgm:spPr/>
      <dgm:t>
        <a:bodyPr/>
        <a:lstStyle/>
        <a:p>
          <a:endParaRPr lang="sv-SE"/>
        </a:p>
      </dgm:t>
    </dgm:pt>
    <dgm:pt modelId="{72846A32-DADC-482C-B915-A3B8F12EDFE4}">
      <dgm:prSet custT="1"/>
      <dgm:spPr/>
      <dgm:t>
        <a:bodyPr/>
        <a:lstStyle/>
        <a:p>
          <a:r>
            <a:rPr lang="sv-SE" sz="1100" dirty="0" smtClean="0"/>
            <a:t>LG-HS Corona</a:t>
          </a:r>
          <a:endParaRPr lang="sv-SE" sz="1100" dirty="0"/>
        </a:p>
      </dgm:t>
    </dgm:pt>
    <dgm:pt modelId="{B08C655B-F19B-4B1B-881A-C2FAEA252450}" type="parTrans" cxnId="{982BA0FB-5578-41F6-A74B-DACD5196E575}">
      <dgm:prSet/>
      <dgm:spPr/>
      <dgm:t>
        <a:bodyPr/>
        <a:lstStyle/>
        <a:p>
          <a:endParaRPr lang="sv-SE"/>
        </a:p>
      </dgm:t>
    </dgm:pt>
    <dgm:pt modelId="{755F57FF-2552-4C65-9D4F-3FA2AA2309A6}" type="sibTrans" cxnId="{982BA0FB-5578-41F6-A74B-DACD5196E575}">
      <dgm:prSet/>
      <dgm:spPr/>
      <dgm:t>
        <a:bodyPr/>
        <a:lstStyle/>
        <a:p>
          <a:endParaRPr lang="sv-SE"/>
        </a:p>
      </dgm:t>
    </dgm:pt>
    <dgm:pt modelId="{FCE7BBD4-296C-4750-BB4E-68B844E84E02}">
      <dgm:prSet custT="1"/>
      <dgm:spPr/>
      <dgm:t>
        <a:bodyPr/>
        <a:lstStyle/>
        <a:p>
          <a:r>
            <a:rPr lang="sv-SE" sz="1100" dirty="0" smtClean="0"/>
            <a:t>AG C19V Hr</a:t>
          </a:r>
        </a:p>
      </dgm:t>
    </dgm:pt>
    <dgm:pt modelId="{6BD581AC-014C-47EE-BED4-90618F1DE3A3}" type="parTrans" cxnId="{84280211-5897-41C9-86F7-A2AC9E5F4F6E}">
      <dgm:prSet/>
      <dgm:spPr/>
      <dgm:t>
        <a:bodyPr/>
        <a:lstStyle/>
        <a:p>
          <a:endParaRPr lang="sv-SE"/>
        </a:p>
      </dgm:t>
    </dgm:pt>
    <dgm:pt modelId="{52A28DDB-CC83-49A7-AE5A-01E719EAE1A6}" type="sibTrans" cxnId="{84280211-5897-41C9-86F7-A2AC9E5F4F6E}">
      <dgm:prSet/>
      <dgm:spPr/>
      <dgm:t>
        <a:bodyPr/>
        <a:lstStyle/>
        <a:p>
          <a:endParaRPr lang="sv-SE"/>
        </a:p>
      </dgm:t>
    </dgm:pt>
    <dgm:pt modelId="{1FFACDD7-EDC7-4FBA-8BA8-579F4A685800}">
      <dgm:prSet custT="1"/>
      <dgm:spPr/>
      <dgm:t>
        <a:bodyPr/>
        <a:lstStyle/>
        <a:p>
          <a:r>
            <a:rPr lang="sv-SE" sz="1100" dirty="0" smtClean="0"/>
            <a:t>AG C19V</a:t>
          </a:r>
        </a:p>
        <a:p>
          <a:r>
            <a:rPr lang="sv-SE" sz="1100" dirty="0" smtClean="0"/>
            <a:t>DS</a:t>
          </a:r>
          <a:endParaRPr lang="sv-SE" sz="1100" dirty="0"/>
        </a:p>
      </dgm:t>
    </dgm:pt>
    <dgm:pt modelId="{C06E95A6-8285-464F-B4A5-5F480A3B93DF}" type="parTrans" cxnId="{783FE4C6-2C78-4B88-88B8-5728B2DDAF78}">
      <dgm:prSet/>
      <dgm:spPr/>
      <dgm:t>
        <a:bodyPr/>
        <a:lstStyle/>
        <a:p>
          <a:endParaRPr lang="sv-SE"/>
        </a:p>
      </dgm:t>
    </dgm:pt>
    <dgm:pt modelId="{18391A2F-A38D-414E-94C6-1C0D5D35DF4F}" type="sibTrans" cxnId="{783FE4C6-2C78-4B88-88B8-5728B2DDAF78}">
      <dgm:prSet/>
      <dgm:spPr/>
      <dgm:t>
        <a:bodyPr/>
        <a:lstStyle/>
        <a:p>
          <a:endParaRPr lang="sv-SE"/>
        </a:p>
      </dgm:t>
    </dgm:pt>
    <dgm:pt modelId="{421FC68E-FB18-4844-B04E-F6FDC1C54935}">
      <dgm:prSet custT="1"/>
      <dgm:spPr/>
      <dgm:t>
        <a:bodyPr/>
        <a:lstStyle/>
        <a:p>
          <a:r>
            <a:rPr lang="sv-SE" sz="1100" dirty="0" smtClean="0"/>
            <a:t>AG RS</a:t>
          </a:r>
          <a:endParaRPr lang="sv-SE" sz="1100" dirty="0"/>
        </a:p>
      </dgm:t>
    </dgm:pt>
    <dgm:pt modelId="{5D27D63E-2F0B-4196-90E6-A1B14BB19927}" type="parTrans" cxnId="{A492ECAA-DAF9-4B34-AA3D-9BFEEF31EEFC}">
      <dgm:prSet/>
      <dgm:spPr/>
      <dgm:t>
        <a:bodyPr/>
        <a:lstStyle/>
        <a:p>
          <a:endParaRPr lang="sv-SE"/>
        </a:p>
      </dgm:t>
    </dgm:pt>
    <dgm:pt modelId="{E958465D-084D-4C88-9EC1-169207FCB85E}" type="sibTrans" cxnId="{A492ECAA-DAF9-4B34-AA3D-9BFEEF31EEFC}">
      <dgm:prSet/>
      <dgm:spPr/>
      <dgm:t>
        <a:bodyPr/>
        <a:lstStyle/>
        <a:p>
          <a:endParaRPr lang="sv-SE"/>
        </a:p>
      </dgm:t>
    </dgm:pt>
    <dgm:pt modelId="{ED11D4DB-6631-41F4-9767-DA3C16AD50E6}">
      <dgm:prSet custT="1"/>
      <dgm:spPr/>
      <dgm:t>
        <a:bodyPr/>
        <a:lstStyle/>
        <a:p>
          <a:r>
            <a:rPr lang="sv-SE" sz="1100" dirty="0" smtClean="0"/>
            <a:t>AG Smittskydd</a:t>
          </a:r>
          <a:endParaRPr lang="sv-SE" sz="1100" dirty="0"/>
        </a:p>
      </dgm:t>
    </dgm:pt>
    <dgm:pt modelId="{4F3EF875-3825-44E7-B454-8360A93D9006}" type="parTrans" cxnId="{C37AB836-F037-44E9-BD73-281C38FA86EB}">
      <dgm:prSet/>
      <dgm:spPr/>
      <dgm:t>
        <a:bodyPr/>
        <a:lstStyle/>
        <a:p>
          <a:endParaRPr lang="sv-SE"/>
        </a:p>
      </dgm:t>
    </dgm:pt>
    <dgm:pt modelId="{413B7779-3399-4F7A-B63F-0D81A3749B0D}" type="sibTrans" cxnId="{C37AB836-F037-44E9-BD73-281C38FA86EB}">
      <dgm:prSet/>
      <dgm:spPr/>
      <dgm:t>
        <a:bodyPr/>
        <a:lstStyle/>
        <a:p>
          <a:endParaRPr lang="sv-SE"/>
        </a:p>
      </dgm:t>
    </dgm:pt>
    <dgm:pt modelId="{1B12CF2A-7594-4E35-BBF9-4F94DDC9ADED}">
      <dgm:prSet phldrT="[Text]" custT="1"/>
      <dgm:spPr/>
      <dgm:t>
        <a:bodyPr/>
        <a:lstStyle/>
        <a:p>
          <a:r>
            <a:rPr lang="sv-SE" sz="1100" dirty="0" smtClean="0"/>
            <a:t>IT/ Invånartjänster</a:t>
          </a:r>
          <a:endParaRPr lang="sv-SE" sz="1100" dirty="0"/>
        </a:p>
      </dgm:t>
    </dgm:pt>
    <dgm:pt modelId="{E91A2B04-FA82-48E1-B3F3-9AE0901DFA3E}" type="sibTrans" cxnId="{4E8B1D30-C4F7-4B85-B994-F585FF2C5C97}">
      <dgm:prSet/>
      <dgm:spPr/>
      <dgm:t>
        <a:bodyPr/>
        <a:lstStyle/>
        <a:p>
          <a:endParaRPr lang="sv-SE"/>
        </a:p>
      </dgm:t>
    </dgm:pt>
    <dgm:pt modelId="{3C6FDD87-9DCD-4D78-9034-AC627529DCC7}" type="parTrans" cxnId="{4E8B1D30-C4F7-4B85-B994-F585FF2C5C97}">
      <dgm:prSet/>
      <dgm:spPr/>
      <dgm:t>
        <a:bodyPr/>
        <a:lstStyle/>
        <a:p>
          <a:endParaRPr lang="sv-SE"/>
        </a:p>
      </dgm:t>
    </dgm:pt>
    <dgm:pt modelId="{EE9AE19E-B7B1-47E0-BCBF-182E46FBE329}">
      <dgm:prSet custT="1"/>
      <dgm:spPr/>
      <dgm:t>
        <a:bodyPr/>
        <a:lstStyle/>
        <a:p>
          <a:r>
            <a:rPr lang="sv-SE" sz="1100" dirty="0" smtClean="0"/>
            <a:t>AG IT/ Invånartjänster</a:t>
          </a:r>
        </a:p>
        <a:p>
          <a:r>
            <a:rPr lang="sv-SE" sz="1100" dirty="0" smtClean="0"/>
            <a:t>Register, TC dokumentation</a:t>
          </a:r>
        </a:p>
      </dgm:t>
    </dgm:pt>
    <dgm:pt modelId="{D80BE59F-A9AE-40EF-8BBE-A207183DAEBE}" type="parTrans" cxnId="{87144A7B-C5F0-4515-98CD-F833378026D5}">
      <dgm:prSet/>
      <dgm:spPr/>
      <dgm:t>
        <a:bodyPr/>
        <a:lstStyle/>
        <a:p>
          <a:endParaRPr lang="sv-SE"/>
        </a:p>
      </dgm:t>
    </dgm:pt>
    <dgm:pt modelId="{A1E98B91-3CAC-4E57-8CE7-CA0AFD8AFAC7}" type="sibTrans" cxnId="{87144A7B-C5F0-4515-98CD-F833378026D5}">
      <dgm:prSet/>
      <dgm:spPr/>
      <dgm:t>
        <a:bodyPr/>
        <a:lstStyle/>
        <a:p>
          <a:endParaRPr lang="sv-SE"/>
        </a:p>
      </dgm:t>
    </dgm:pt>
    <dgm:pt modelId="{A27D0799-29B1-416D-B700-5AD6CB921387}" type="pres">
      <dgm:prSet presAssocID="{8754B234-FE48-4CF9-B90A-3BB7DFB9AE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27AB9E00-7538-47C7-A252-7E94A342B22F}" type="pres">
      <dgm:prSet presAssocID="{72846A32-DADC-482C-B915-A3B8F12EDFE4}" presName="hierRoot1" presStyleCnt="0">
        <dgm:presLayoutVars>
          <dgm:hierBranch val="init"/>
        </dgm:presLayoutVars>
      </dgm:prSet>
      <dgm:spPr/>
    </dgm:pt>
    <dgm:pt modelId="{3B7F0B1D-E8FA-4CB8-ABFC-3D46536249CB}" type="pres">
      <dgm:prSet presAssocID="{72846A32-DADC-482C-B915-A3B8F12EDFE4}" presName="rootComposite1" presStyleCnt="0"/>
      <dgm:spPr/>
    </dgm:pt>
    <dgm:pt modelId="{959F9E7B-6778-42C3-8AC0-1B7243BF1065}" type="pres">
      <dgm:prSet presAssocID="{72846A32-DADC-482C-B915-A3B8F12EDFE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881DD58-62AC-4E88-B226-9518DAD24683}" type="pres">
      <dgm:prSet presAssocID="{72846A32-DADC-482C-B915-A3B8F12EDFE4}" presName="rootConnector1" presStyleLbl="node1" presStyleIdx="0" presStyleCnt="0"/>
      <dgm:spPr/>
      <dgm:t>
        <a:bodyPr/>
        <a:lstStyle/>
        <a:p>
          <a:endParaRPr lang="sv-SE"/>
        </a:p>
      </dgm:t>
    </dgm:pt>
    <dgm:pt modelId="{7C06AE17-80C1-48BD-9FDB-DC42464D6940}" type="pres">
      <dgm:prSet presAssocID="{72846A32-DADC-482C-B915-A3B8F12EDFE4}" presName="hierChild2" presStyleCnt="0"/>
      <dgm:spPr/>
    </dgm:pt>
    <dgm:pt modelId="{9F476195-CB9C-4681-855A-AA9A2980CAE4}" type="pres">
      <dgm:prSet presAssocID="{3DBE3F6E-E1C7-44B4-B629-F6563F1361FB}" presName="Name37" presStyleLbl="parChTrans1D2" presStyleIdx="0" presStyleCnt="1"/>
      <dgm:spPr/>
      <dgm:t>
        <a:bodyPr/>
        <a:lstStyle/>
        <a:p>
          <a:endParaRPr lang="sv-SE"/>
        </a:p>
      </dgm:t>
    </dgm:pt>
    <dgm:pt modelId="{5918866E-8C3C-447F-8786-92F5DCFC0A11}" type="pres">
      <dgm:prSet presAssocID="{21FB8F2C-5C91-4303-94F2-B0AA587A680F}" presName="hierRoot2" presStyleCnt="0">
        <dgm:presLayoutVars>
          <dgm:hierBranch val="init"/>
        </dgm:presLayoutVars>
      </dgm:prSet>
      <dgm:spPr/>
    </dgm:pt>
    <dgm:pt modelId="{1EB6AD1B-6838-402F-A69D-435192F18370}" type="pres">
      <dgm:prSet presAssocID="{21FB8F2C-5C91-4303-94F2-B0AA587A680F}" presName="rootComposite" presStyleCnt="0"/>
      <dgm:spPr/>
    </dgm:pt>
    <dgm:pt modelId="{38067BD7-1B33-4DDE-BB63-247E91A40D01}" type="pres">
      <dgm:prSet presAssocID="{21FB8F2C-5C91-4303-94F2-B0AA587A680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8B9EDDC-9AEC-47ED-90A2-463EC98AD3FB}" type="pres">
      <dgm:prSet presAssocID="{21FB8F2C-5C91-4303-94F2-B0AA587A680F}" presName="rootConnector" presStyleLbl="node2" presStyleIdx="0" presStyleCnt="1"/>
      <dgm:spPr/>
      <dgm:t>
        <a:bodyPr/>
        <a:lstStyle/>
        <a:p>
          <a:endParaRPr lang="sv-SE"/>
        </a:p>
      </dgm:t>
    </dgm:pt>
    <dgm:pt modelId="{29F59A96-08D5-4DE6-BDE4-3D1124E70EC9}" type="pres">
      <dgm:prSet presAssocID="{21FB8F2C-5C91-4303-94F2-B0AA587A680F}" presName="hierChild4" presStyleCnt="0"/>
      <dgm:spPr/>
    </dgm:pt>
    <dgm:pt modelId="{F7F38E27-E596-4ACB-B780-4ADF04021805}" type="pres">
      <dgm:prSet presAssocID="{5E9C29E3-1D6C-498A-A023-1BFF29FC1FF1}" presName="Name37" presStyleLbl="parChTrans1D3" presStyleIdx="0" presStyleCnt="7"/>
      <dgm:spPr/>
      <dgm:t>
        <a:bodyPr/>
        <a:lstStyle/>
        <a:p>
          <a:endParaRPr lang="sv-SE"/>
        </a:p>
      </dgm:t>
    </dgm:pt>
    <dgm:pt modelId="{3DDD22BC-FCBE-422B-A5E9-ABAB570D7DB0}" type="pres">
      <dgm:prSet presAssocID="{D0D8DC6D-9C22-4622-BC80-45788DB4208A}" presName="hierRoot2" presStyleCnt="0">
        <dgm:presLayoutVars>
          <dgm:hierBranch val="init"/>
        </dgm:presLayoutVars>
      </dgm:prSet>
      <dgm:spPr/>
    </dgm:pt>
    <dgm:pt modelId="{CD61A9EC-8DC6-41B2-81DF-2EB644940039}" type="pres">
      <dgm:prSet presAssocID="{D0D8DC6D-9C22-4622-BC80-45788DB4208A}" presName="rootComposite" presStyleCnt="0"/>
      <dgm:spPr/>
    </dgm:pt>
    <dgm:pt modelId="{73CDF8D0-E7E2-4283-8C49-3CEB45544F8A}" type="pres">
      <dgm:prSet presAssocID="{D0D8DC6D-9C22-4622-BC80-45788DB4208A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5D9A254-33FF-48A0-A7BC-680F93B5CBC2}" type="pres">
      <dgm:prSet presAssocID="{D0D8DC6D-9C22-4622-BC80-45788DB4208A}" presName="rootConnector" presStyleLbl="node3" presStyleIdx="0" presStyleCnt="7"/>
      <dgm:spPr/>
      <dgm:t>
        <a:bodyPr/>
        <a:lstStyle/>
        <a:p>
          <a:endParaRPr lang="sv-SE"/>
        </a:p>
      </dgm:t>
    </dgm:pt>
    <dgm:pt modelId="{96F5FF37-6A5D-4E90-A279-09383C40E6BE}" type="pres">
      <dgm:prSet presAssocID="{D0D8DC6D-9C22-4622-BC80-45788DB4208A}" presName="hierChild4" presStyleCnt="0"/>
      <dgm:spPr/>
    </dgm:pt>
    <dgm:pt modelId="{9B9CDB5A-CF0E-4A2B-8709-353B903F9338}" type="pres">
      <dgm:prSet presAssocID="{6BD581AC-014C-47EE-BED4-90618F1DE3A3}" presName="Name37" presStyleLbl="parChTrans1D4" presStyleIdx="0" presStyleCnt="7"/>
      <dgm:spPr/>
      <dgm:t>
        <a:bodyPr/>
        <a:lstStyle/>
        <a:p>
          <a:endParaRPr lang="sv-SE"/>
        </a:p>
      </dgm:t>
    </dgm:pt>
    <dgm:pt modelId="{4881AFB2-376F-4A2E-AC38-BA9040ACE271}" type="pres">
      <dgm:prSet presAssocID="{FCE7BBD4-296C-4750-BB4E-68B844E84E02}" presName="hierRoot2" presStyleCnt="0">
        <dgm:presLayoutVars>
          <dgm:hierBranch val="init"/>
        </dgm:presLayoutVars>
      </dgm:prSet>
      <dgm:spPr/>
    </dgm:pt>
    <dgm:pt modelId="{310FD497-6247-4819-9EA2-BF20AE5C0F29}" type="pres">
      <dgm:prSet presAssocID="{FCE7BBD4-296C-4750-BB4E-68B844E84E02}" presName="rootComposite" presStyleCnt="0"/>
      <dgm:spPr/>
    </dgm:pt>
    <dgm:pt modelId="{B2424684-3CDF-4A77-999C-4426647BD3D5}" type="pres">
      <dgm:prSet presAssocID="{FCE7BBD4-296C-4750-BB4E-68B844E84E02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BBAB8EB-6E8D-4B42-877A-679AB14AE309}" type="pres">
      <dgm:prSet presAssocID="{FCE7BBD4-296C-4750-BB4E-68B844E84E02}" presName="rootConnector" presStyleLbl="node4" presStyleIdx="0" presStyleCnt="7"/>
      <dgm:spPr/>
      <dgm:t>
        <a:bodyPr/>
        <a:lstStyle/>
        <a:p>
          <a:endParaRPr lang="sv-SE"/>
        </a:p>
      </dgm:t>
    </dgm:pt>
    <dgm:pt modelId="{DA8374C9-EDB6-4F76-A9A5-914029F0FBF1}" type="pres">
      <dgm:prSet presAssocID="{FCE7BBD4-296C-4750-BB4E-68B844E84E02}" presName="hierChild4" presStyleCnt="0"/>
      <dgm:spPr/>
    </dgm:pt>
    <dgm:pt modelId="{B8A438E7-E7B8-4B25-A6DB-40BCE8291F0D}" type="pres">
      <dgm:prSet presAssocID="{FCE7BBD4-296C-4750-BB4E-68B844E84E02}" presName="hierChild5" presStyleCnt="0"/>
      <dgm:spPr/>
    </dgm:pt>
    <dgm:pt modelId="{1FDB0558-E189-4659-8517-7BD8AF74372F}" type="pres">
      <dgm:prSet presAssocID="{D0D8DC6D-9C22-4622-BC80-45788DB4208A}" presName="hierChild5" presStyleCnt="0"/>
      <dgm:spPr/>
    </dgm:pt>
    <dgm:pt modelId="{02591723-A019-451B-BD12-0256E2BA73D8}" type="pres">
      <dgm:prSet presAssocID="{A2565E72-0B9F-4EB4-8336-12B730DF5202}" presName="Name37" presStyleLbl="parChTrans1D3" presStyleIdx="1" presStyleCnt="7"/>
      <dgm:spPr/>
      <dgm:t>
        <a:bodyPr/>
        <a:lstStyle/>
        <a:p>
          <a:endParaRPr lang="sv-SE"/>
        </a:p>
      </dgm:t>
    </dgm:pt>
    <dgm:pt modelId="{92D34831-2B83-4CA0-8863-F55166310759}" type="pres">
      <dgm:prSet presAssocID="{26384EEA-F7F6-4D6D-A5C3-78E54AD6290D}" presName="hierRoot2" presStyleCnt="0">
        <dgm:presLayoutVars>
          <dgm:hierBranch val="init"/>
        </dgm:presLayoutVars>
      </dgm:prSet>
      <dgm:spPr/>
    </dgm:pt>
    <dgm:pt modelId="{2C3B50ED-CE0F-4004-AAD0-6786082F8648}" type="pres">
      <dgm:prSet presAssocID="{26384EEA-F7F6-4D6D-A5C3-78E54AD6290D}" presName="rootComposite" presStyleCnt="0"/>
      <dgm:spPr/>
    </dgm:pt>
    <dgm:pt modelId="{9E9C0749-4EAE-4275-8FF0-7EF259B60E55}" type="pres">
      <dgm:prSet presAssocID="{26384EEA-F7F6-4D6D-A5C3-78E54AD6290D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8E07C1C-FDE5-4ADD-88FB-8DF9801773DA}" type="pres">
      <dgm:prSet presAssocID="{26384EEA-F7F6-4D6D-A5C3-78E54AD6290D}" presName="rootConnector" presStyleLbl="node3" presStyleIdx="1" presStyleCnt="7"/>
      <dgm:spPr/>
      <dgm:t>
        <a:bodyPr/>
        <a:lstStyle/>
        <a:p>
          <a:endParaRPr lang="sv-SE"/>
        </a:p>
      </dgm:t>
    </dgm:pt>
    <dgm:pt modelId="{FF49EC5D-5A7B-4E13-97C0-5F2F1CAF7AE3}" type="pres">
      <dgm:prSet presAssocID="{26384EEA-F7F6-4D6D-A5C3-78E54AD6290D}" presName="hierChild4" presStyleCnt="0"/>
      <dgm:spPr/>
    </dgm:pt>
    <dgm:pt modelId="{E3AFCD21-F165-46BA-888B-8E578F381FEB}" type="pres">
      <dgm:prSet presAssocID="{C06E95A6-8285-464F-B4A5-5F480A3B93DF}" presName="Name37" presStyleLbl="parChTrans1D4" presStyleIdx="1" presStyleCnt="7"/>
      <dgm:spPr/>
      <dgm:t>
        <a:bodyPr/>
        <a:lstStyle/>
        <a:p>
          <a:endParaRPr lang="sv-SE"/>
        </a:p>
      </dgm:t>
    </dgm:pt>
    <dgm:pt modelId="{AD6A2AB2-6230-41B5-A59F-38D0E8EA83D1}" type="pres">
      <dgm:prSet presAssocID="{1FFACDD7-EDC7-4FBA-8BA8-579F4A685800}" presName="hierRoot2" presStyleCnt="0">
        <dgm:presLayoutVars>
          <dgm:hierBranch val="init"/>
        </dgm:presLayoutVars>
      </dgm:prSet>
      <dgm:spPr/>
    </dgm:pt>
    <dgm:pt modelId="{61BB2AC3-411D-40BB-B819-1A8FC919C0BD}" type="pres">
      <dgm:prSet presAssocID="{1FFACDD7-EDC7-4FBA-8BA8-579F4A685800}" presName="rootComposite" presStyleCnt="0"/>
      <dgm:spPr/>
    </dgm:pt>
    <dgm:pt modelId="{9725A005-557F-429D-AD28-478F4CCAE35A}" type="pres">
      <dgm:prSet presAssocID="{1FFACDD7-EDC7-4FBA-8BA8-579F4A685800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7702DA7-C1CA-4EA0-AADE-486CEF077073}" type="pres">
      <dgm:prSet presAssocID="{1FFACDD7-EDC7-4FBA-8BA8-579F4A685800}" presName="rootConnector" presStyleLbl="node4" presStyleIdx="1" presStyleCnt="7"/>
      <dgm:spPr/>
      <dgm:t>
        <a:bodyPr/>
        <a:lstStyle/>
        <a:p>
          <a:endParaRPr lang="sv-SE"/>
        </a:p>
      </dgm:t>
    </dgm:pt>
    <dgm:pt modelId="{20461B83-7454-4B32-BD0E-5ECDAA01B536}" type="pres">
      <dgm:prSet presAssocID="{1FFACDD7-EDC7-4FBA-8BA8-579F4A685800}" presName="hierChild4" presStyleCnt="0"/>
      <dgm:spPr/>
    </dgm:pt>
    <dgm:pt modelId="{B9ED99FC-FAFE-4B6F-8FE5-0EC150BA1C2F}" type="pres">
      <dgm:prSet presAssocID="{1FFACDD7-EDC7-4FBA-8BA8-579F4A685800}" presName="hierChild5" presStyleCnt="0"/>
      <dgm:spPr/>
    </dgm:pt>
    <dgm:pt modelId="{353A6C9E-2E55-4CF6-8FEA-60212E0E44E7}" type="pres">
      <dgm:prSet presAssocID="{26384EEA-F7F6-4D6D-A5C3-78E54AD6290D}" presName="hierChild5" presStyleCnt="0"/>
      <dgm:spPr/>
    </dgm:pt>
    <dgm:pt modelId="{C9ED2ECE-C986-4D55-B4A4-BB91268A0468}" type="pres">
      <dgm:prSet presAssocID="{78DB2B91-7D45-4B27-9EA8-7B4824E0A351}" presName="Name37" presStyleLbl="parChTrans1D3" presStyleIdx="2" presStyleCnt="7"/>
      <dgm:spPr/>
      <dgm:t>
        <a:bodyPr/>
        <a:lstStyle/>
        <a:p>
          <a:endParaRPr lang="sv-SE"/>
        </a:p>
      </dgm:t>
    </dgm:pt>
    <dgm:pt modelId="{C9E9B028-F63F-4BC8-A520-FC677049090C}" type="pres">
      <dgm:prSet presAssocID="{BF1FF6B1-FBE9-4FDA-8E22-3129D5D77EE0}" presName="hierRoot2" presStyleCnt="0">
        <dgm:presLayoutVars>
          <dgm:hierBranch val="init"/>
        </dgm:presLayoutVars>
      </dgm:prSet>
      <dgm:spPr/>
    </dgm:pt>
    <dgm:pt modelId="{6DE297BA-2644-47DF-A544-FA624EC88BD8}" type="pres">
      <dgm:prSet presAssocID="{BF1FF6B1-FBE9-4FDA-8E22-3129D5D77EE0}" presName="rootComposite" presStyleCnt="0"/>
      <dgm:spPr/>
    </dgm:pt>
    <dgm:pt modelId="{16FAE589-99BD-49B6-BC04-AE67B013106C}" type="pres">
      <dgm:prSet presAssocID="{BF1FF6B1-FBE9-4FDA-8E22-3129D5D77EE0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5D234CF-936A-4C9D-9DE8-7FFA7CAC4116}" type="pres">
      <dgm:prSet presAssocID="{BF1FF6B1-FBE9-4FDA-8E22-3129D5D77EE0}" presName="rootConnector" presStyleLbl="node3" presStyleIdx="2" presStyleCnt="7"/>
      <dgm:spPr/>
      <dgm:t>
        <a:bodyPr/>
        <a:lstStyle/>
        <a:p>
          <a:endParaRPr lang="sv-SE"/>
        </a:p>
      </dgm:t>
    </dgm:pt>
    <dgm:pt modelId="{3830578B-6870-4284-9E41-4694B498F191}" type="pres">
      <dgm:prSet presAssocID="{BF1FF6B1-FBE9-4FDA-8E22-3129D5D77EE0}" presName="hierChild4" presStyleCnt="0"/>
      <dgm:spPr/>
    </dgm:pt>
    <dgm:pt modelId="{D4D41418-9ECB-48AF-A2DE-524BD043B957}" type="pres">
      <dgm:prSet presAssocID="{5D27D63E-2F0B-4196-90E6-A1B14BB19927}" presName="Name37" presStyleLbl="parChTrans1D4" presStyleIdx="2" presStyleCnt="7"/>
      <dgm:spPr/>
      <dgm:t>
        <a:bodyPr/>
        <a:lstStyle/>
        <a:p>
          <a:endParaRPr lang="sv-SE"/>
        </a:p>
      </dgm:t>
    </dgm:pt>
    <dgm:pt modelId="{0F907FCC-30FB-4669-ACB0-B89C29E1478F}" type="pres">
      <dgm:prSet presAssocID="{421FC68E-FB18-4844-B04E-F6FDC1C54935}" presName="hierRoot2" presStyleCnt="0">
        <dgm:presLayoutVars>
          <dgm:hierBranch val="init"/>
        </dgm:presLayoutVars>
      </dgm:prSet>
      <dgm:spPr/>
    </dgm:pt>
    <dgm:pt modelId="{5E77F45C-3F92-4615-ACFF-8825154944BE}" type="pres">
      <dgm:prSet presAssocID="{421FC68E-FB18-4844-B04E-F6FDC1C54935}" presName="rootComposite" presStyleCnt="0"/>
      <dgm:spPr/>
    </dgm:pt>
    <dgm:pt modelId="{8C2E6BC3-546F-4994-900B-B6519D6D16B1}" type="pres">
      <dgm:prSet presAssocID="{421FC68E-FB18-4844-B04E-F6FDC1C54935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48AD277-D44A-4C3F-AB09-BBD47C34ED9A}" type="pres">
      <dgm:prSet presAssocID="{421FC68E-FB18-4844-B04E-F6FDC1C54935}" presName="rootConnector" presStyleLbl="node4" presStyleIdx="2" presStyleCnt="7"/>
      <dgm:spPr/>
      <dgm:t>
        <a:bodyPr/>
        <a:lstStyle/>
        <a:p>
          <a:endParaRPr lang="sv-SE"/>
        </a:p>
      </dgm:t>
    </dgm:pt>
    <dgm:pt modelId="{5710ECE1-3606-43E7-AA34-67DDA3657530}" type="pres">
      <dgm:prSet presAssocID="{421FC68E-FB18-4844-B04E-F6FDC1C54935}" presName="hierChild4" presStyleCnt="0"/>
      <dgm:spPr/>
    </dgm:pt>
    <dgm:pt modelId="{F28B5BBA-32B6-4381-927F-096839BC05EF}" type="pres">
      <dgm:prSet presAssocID="{421FC68E-FB18-4844-B04E-F6FDC1C54935}" presName="hierChild5" presStyleCnt="0"/>
      <dgm:spPr/>
    </dgm:pt>
    <dgm:pt modelId="{D8C2EFAE-296D-4BED-A4C1-E67E496BFD7E}" type="pres">
      <dgm:prSet presAssocID="{BF1FF6B1-FBE9-4FDA-8E22-3129D5D77EE0}" presName="hierChild5" presStyleCnt="0"/>
      <dgm:spPr/>
    </dgm:pt>
    <dgm:pt modelId="{0B4545B3-DD3D-412B-9475-52CCB7B29DC6}" type="pres">
      <dgm:prSet presAssocID="{D213A31C-A1C9-4159-8960-2DE233B0D9A0}" presName="Name37" presStyleLbl="parChTrans1D3" presStyleIdx="3" presStyleCnt="7"/>
      <dgm:spPr/>
      <dgm:t>
        <a:bodyPr/>
        <a:lstStyle/>
        <a:p>
          <a:endParaRPr lang="sv-SE"/>
        </a:p>
      </dgm:t>
    </dgm:pt>
    <dgm:pt modelId="{89FEFE89-2A10-4F89-8CB1-15070FC3C62D}" type="pres">
      <dgm:prSet presAssocID="{989679A8-FE74-453C-B80F-9B352AD51582}" presName="hierRoot2" presStyleCnt="0">
        <dgm:presLayoutVars>
          <dgm:hierBranch val="init"/>
        </dgm:presLayoutVars>
      </dgm:prSet>
      <dgm:spPr/>
    </dgm:pt>
    <dgm:pt modelId="{F8026D94-0B13-4CDE-830C-CBDFEA528E3F}" type="pres">
      <dgm:prSet presAssocID="{989679A8-FE74-453C-B80F-9B352AD51582}" presName="rootComposite" presStyleCnt="0"/>
      <dgm:spPr/>
    </dgm:pt>
    <dgm:pt modelId="{9B421166-199E-4EE0-B994-F75B53ED7818}" type="pres">
      <dgm:prSet presAssocID="{989679A8-FE74-453C-B80F-9B352AD51582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C9FBB1D-8D59-4492-AA21-714063EF34C4}" type="pres">
      <dgm:prSet presAssocID="{989679A8-FE74-453C-B80F-9B352AD51582}" presName="rootConnector" presStyleLbl="node3" presStyleIdx="3" presStyleCnt="7"/>
      <dgm:spPr/>
      <dgm:t>
        <a:bodyPr/>
        <a:lstStyle/>
        <a:p>
          <a:endParaRPr lang="sv-SE"/>
        </a:p>
      </dgm:t>
    </dgm:pt>
    <dgm:pt modelId="{25138DF9-11F5-462F-92DE-381E000A80C1}" type="pres">
      <dgm:prSet presAssocID="{989679A8-FE74-453C-B80F-9B352AD51582}" presName="hierChild4" presStyleCnt="0"/>
      <dgm:spPr/>
    </dgm:pt>
    <dgm:pt modelId="{A70BC2EE-D24B-47D5-B573-4A3AB2D44D77}" type="pres">
      <dgm:prSet presAssocID="{4F3EF875-3825-44E7-B454-8360A93D9006}" presName="Name37" presStyleLbl="parChTrans1D4" presStyleIdx="3" presStyleCnt="7"/>
      <dgm:spPr/>
      <dgm:t>
        <a:bodyPr/>
        <a:lstStyle/>
        <a:p>
          <a:endParaRPr lang="sv-SE"/>
        </a:p>
      </dgm:t>
    </dgm:pt>
    <dgm:pt modelId="{3485E2F7-A2B0-4728-A08E-60ABC29672CD}" type="pres">
      <dgm:prSet presAssocID="{ED11D4DB-6631-41F4-9767-DA3C16AD50E6}" presName="hierRoot2" presStyleCnt="0">
        <dgm:presLayoutVars>
          <dgm:hierBranch val="init"/>
        </dgm:presLayoutVars>
      </dgm:prSet>
      <dgm:spPr/>
    </dgm:pt>
    <dgm:pt modelId="{5E85C060-927D-40CF-985F-3B2B68A24AA7}" type="pres">
      <dgm:prSet presAssocID="{ED11D4DB-6631-41F4-9767-DA3C16AD50E6}" presName="rootComposite" presStyleCnt="0"/>
      <dgm:spPr/>
    </dgm:pt>
    <dgm:pt modelId="{9D520B94-0207-442F-A976-C52CF6CA5E41}" type="pres">
      <dgm:prSet presAssocID="{ED11D4DB-6631-41F4-9767-DA3C16AD50E6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D115AA4-FAF2-49AC-AFEC-57ADC64BB173}" type="pres">
      <dgm:prSet presAssocID="{ED11D4DB-6631-41F4-9767-DA3C16AD50E6}" presName="rootConnector" presStyleLbl="node4" presStyleIdx="3" presStyleCnt="7"/>
      <dgm:spPr/>
      <dgm:t>
        <a:bodyPr/>
        <a:lstStyle/>
        <a:p>
          <a:endParaRPr lang="sv-SE"/>
        </a:p>
      </dgm:t>
    </dgm:pt>
    <dgm:pt modelId="{A816D3B1-A135-4AF8-A477-72454E458C6B}" type="pres">
      <dgm:prSet presAssocID="{ED11D4DB-6631-41F4-9767-DA3C16AD50E6}" presName="hierChild4" presStyleCnt="0"/>
      <dgm:spPr/>
    </dgm:pt>
    <dgm:pt modelId="{FFF4E161-A934-46C8-AE03-8B0A8C8765CE}" type="pres">
      <dgm:prSet presAssocID="{ED11D4DB-6631-41F4-9767-DA3C16AD50E6}" presName="hierChild5" presStyleCnt="0"/>
      <dgm:spPr/>
    </dgm:pt>
    <dgm:pt modelId="{A19EC106-1531-4A60-8B4B-11BC56E6DE93}" type="pres">
      <dgm:prSet presAssocID="{989679A8-FE74-453C-B80F-9B352AD51582}" presName="hierChild5" presStyleCnt="0"/>
      <dgm:spPr/>
    </dgm:pt>
    <dgm:pt modelId="{23858A77-F304-4AFB-BE3F-C555813B01BA}" type="pres">
      <dgm:prSet presAssocID="{3482C85E-5AD3-4EF8-9F85-3471ACE4CB34}" presName="Name37" presStyleLbl="parChTrans1D3" presStyleIdx="4" presStyleCnt="7"/>
      <dgm:spPr/>
      <dgm:t>
        <a:bodyPr/>
        <a:lstStyle/>
        <a:p>
          <a:endParaRPr lang="sv-SE"/>
        </a:p>
      </dgm:t>
    </dgm:pt>
    <dgm:pt modelId="{C812743F-EF57-4878-B007-6C97034F8083}" type="pres">
      <dgm:prSet presAssocID="{5E6E8E4F-0ED3-4EA0-9C2F-24D578C41EFA}" presName="hierRoot2" presStyleCnt="0">
        <dgm:presLayoutVars>
          <dgm:hierBranch val="init"/>
        </dgm:presLayoutVars>
      </dgm:prSet>
      <dgm:spPr/>
    </dgm:pt>
    <dgm:pt modelId="{93E7F0ED-E6AD-4F85-8AEC-3D858AC682D0}" type="pres">
      <dgm:prSet presAssocID="{5E6E8E4F-0ED3-4EA0-9C2F-24D578C41EFA}" presName="rootComposite" presStyleCnt="0"/>
      <dgm:spPr/>
    </dgm:pt>
    <dgm:pt modelId="{9E4851B2-B7F4-4CC4-AA81-929300658321}" type="pres">
      <dgm:prSet presAssocID="{5E6E8E4F-0ED3-4EA0-9C2F-24D578C41EFA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93ED7ED-0D60-4CA5-800D-C985935BAD2B}" type="pres">
      <dgm:prSet presAssocID="{5E6E8E4F-0ED3-4EA0-9C2F-24D578C41EFA}" presName="rootConnector" presStyleLbl="node3" presStyleIdx="4" presStyleCnt="7"/>
      <dgm:spPr/>
      <dgm:t>
        <a:bodyPr/>
        <a:lstStyle/>
        <a:p>
          <a:endParaRPr lang="sv-SE"/>
        </a:p>
      </dgm:t>
    </dgm:pt>
    <dgm:pt modelId="{7AE87174-4E9A-4823-B258-B3C4E8260AC5}" type="pres">
      <dgm:prSet presAssocID="{5E6E8E4F-0ED3-4EA0-9C2F-24D578C41EFA}" presName="hierChild4" presStyleCnt="0"/>
      <dgm:spPr/>
    </dgm:pt>
    <dgm:pt modelId="{2D0EB1E0-0A76-4AE9-8101-BDC805561888}" type="pres">
      <dgm:prSet presAssocID="{36F0083F-8084-4CD8-93D5-47223EFB1786}" presName="Name37" presStyleLbl="parChTrans1D4" presStyleIdx="4" presStyleCnt="7"/>
      <dgm:spPr/>
      <dgm:t>
        <a:bodyPr/>
        <a:lstStyle/>
        <a:p>
          <a:endParaRPr lang="sv-SE"/>
        </a:p>
      </dgm:t>
    </dgm:pt>
    <dgm:pt modelId="{DD2C90E5-DAB6-481C-A45A-8576000FE963}" type="pres">
      <dgm:prSet presAssocID="{E29440FC-2841-42E3-8DCF-DC2B51A86870}" presName="hierRoot2" presStyleCnt="0">
        <dgm:presLayoutVars>
          <dgm:hierBranch val="init"/>
        </dgm:presLayoutVars>
      </dgm:prSet>
      <dgm:spPr/>
    </dgm:pt>
    <dgm:pt modelId="{DF4C1C12-39F5-4651-9875-367192FDB68D}" type="pres">
      <dgm:prSet presAssocID="{E29440FC-2841-42E3-8DCF-DC2B51A86870}" presName="rootComposite" presStyleCnt="0"/>
      <dgm:spPr/>
    </dgm:pt>
    <dgm:pt modelId="{1858F790-632C-438A-896C-A5BEB521EABA}" type="pres">
      <dgm:prSet presAssocID="{E29440FC-2841-42E3-8DCF-DC2B51A86870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1C2FBAB-2825-49DA-AAF6-5E08A75CBC30}" type="pres">
      <dgm:prSet presAssocID="{E29440FC-2841-42E3-8DCF-DC2B51A86870}" presName="rootConnector" presStyleLbl="node4" presStyleIdx="4" presStyleCnt="7"/>
      <dgm:spPr/>
      <dgm:t>
        <a:bodyPr/>
        <a:lstStyle/>
        <a:p>
          <a:endParaRPr lang="sv-SE"/>
        </a:p>
      </dgm:t>
    </dgm:pt>
    <dgm:pt modelId="{B80B1DBE-882A-463B-AA92-5418063AD300}" type="pres">
      <dgm:prSet presAssocID="{E29440FC-2841-42E3-8DCF-DC2B51A86870}" presName="hierChild4" presStyleCnt="0"/>
      <dgm:spPr/>
    </dgm:pt>
    <dgm:pt modelId="{D7F13861-3E49-4C87-83B5-C572BF139CD1}" type="pres">
      <dgm:prSet presAssocID="{E29440FC-2841-42E3-8DCF-DC2B51A86870}" presName="hierChild5" presStyleCnt="0"/>
      <dgm:spPr/>
    </dgm:pt>
    <dgm:pt modelId="{49564D71-FEB8-4463-861E-9633C4892EB9}" type="pres">
      <dgm:prSet presAssocID="{5E6E8E4F-0ED3-4EA0-9C2F-24D578C41EFA}" presName="hierChild5" presStyleCnt="0"/>
      <dgm:spPr/>
    </dgm:pt>
    <dgm:pt modelId="{68E14AED-898F-47AB-A62B-8CD7D3129417}" type="pres">
      <dgm:prSet presAssocID="{EE27A6EA-B192-49C4-81A8-0763CCA54467}" presName="Name37" presStyleLbl="parChTrans1D3" presStyleIdx="5" presStyleCnt="7"/>
      <dgm:spPr/>
      <dgm:t>
        <a:bodyPr/>
        <a:lstStyle/>
        <a:p>
          <a:endParaRPr lang="sv-SE"/>
        </a:p>
      </dgm:t>
    </dgm:pt>
    <dgm:pt modelId="{6377222B-2716-4A90-9DEB-FD154F24F4DE}" type="pres">
      <dgm:prSet presAssocID="{3F22AD6C-BB05-4045-AFBA-7910D2675932}" presName="hierRoot2" presStyleCnt="0">
        <dgm:presLayoutVars>
          <dgm:hierBranch val="init"/>
        </dgm:presLayoutVars>
      </dgm:prSet>
      <dgm:spPr/>
    </dgm:pt>
    <dgm:pt modelId="{7CE64BB8-F827-4C3A-A99D-000A2170FEF1}" type="pres">
      <dgm:prSet presAssocID="{3F22AD6C-BB05-4045-AFBA-7910D2675932}" presName="rootComposite" presStyleCnt="0"/>
      <dgm:spPr/>
    </dgm:pt>
    <dgm:pt modelId="{EDDE6B07-9F82-4056-B541-D6899E498780}" type="pres">
      <dgm:prSet presAssocID="{3F22AD6C-BB05-4045-AFBA-7910D2675932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D3033F3-988B-4FB2-A3AE-264917133C9A}" type="pres">
      <dgm:prSet presAssocID="{3F22AD6C-BB05-4045-AFBA-7910D2675932}" presName="rootConnector" presStyleLbl="node3" presStyleIdx="5" presStyleCnt="7"/>
      <dgm:spPr/>
      <dgm:t>
        <a:bodyPr/>
        <a:lstStyle/>
        <a:p>
          <a:endParaRPr lang="sv-SE"/>
        </a:p>
      </dgm:t>
    </dgm:pt>
    <dgm:pt modelId="{2CEA1745-4946-43DF-8103-95D5B827C29A}" type="pres">
      <dgm:prSet presAssocID="{3F22AD6C-BB05-4045-AFBA-7910D2675932}" presName="hierChild4" presStyleCnt="0"/>
      <dgm:spPr/>
    </dgm:pt>
    <dgm:pt modelId="{52759F51-BF76-47EA-A787-0035DCC48609}" type="pres">
      <dgm:prSet presAssocID="{F1CD9F38-3709-4A52-B8F6-ABDB24129C57}" presName="Name37" presStyleLbl="parChTrans1D4" presStyleIdx="5" presStyleCnt="7"/>
      <dgm:spPr/>
      <dgm:t>
        <a:bodyPr/>
        <a:lstStyle/>
        <a:p>
          <a:endParaRPr lang="sv-SE"/>
        </a:p>
      </dgm:t>
    </dgm:pt>
    <dgm:pt modelId="{74FB87DB-9732-47F5-AE45-95316FBDBF8E}" type="pres">
      <dgm:prSet presAssocID="{128006C4-E5D5-48F5-AB9D-36AF214DBCE9}" presName="hierRoot2" presStyleCnt="0">
        <dgm:presLayoutVars>
          <dgm:hierBranch val="init"/>
        </dgm:presLayoutVars>
      </dgm:prSet>
      <dgm:spPr/>
    </dgm:pt>
    <dgm:pt modelId="{EA493FF8-CDAB-4D2E-AC24-23DEB9639435}" type="pres">
      <dgm:prSet presAssocID="{128006C4-E5D5-48F5-AB9D-36AF214DBCE9}" presName="rootComposite" presStyleCnt="0"/>
      <dgm:spPr/>
    </dgm:pt>
    <dgm:pt modelId="{78A5D77B-F1EE-42EA-98B6-FDDFA0138CCF}" type="pres">
      <dgm:prSet presAssocID="{128006C4-E5D5-48F5-AB9D-36AF214DBCE9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E4F9B3F-102B-478A-A3E9-BA63979529CD}" type="pres">
      <dgm:prSet presAssocID="{128006C4-E5D5-48F5-AB9D-36AF214DBCE9}" presName="rootConnector" presStyleLbl="node4" presStyleIdx="5" presStyleCnt="7"/>
      <dgm:spPr/>
      <dgm:t>
        <a:bodyPr/>
        <a:lstStyle/>
        <a:p>
          <a:endParaRPr lang="sv-SE"/>
        </a:p>
      </dgm:t>
    </dgm:pt>
    <dgm:pt modelId="{D3544693-9626-4558-8DF1-2961F31245B9}" type="pres">
      <dgm:prSet presAssocID="{128006C4-E5D5-48F5-AB9D-36AF214DBCE9}" presName="hierChild4" presStyleCnt="0"/>
      <dgm:spPr/>
    </dgm:pt>
    <dgm:pt modelId="{FD7BB580-ABBA-4291-84DA-89AA76CF8119}" type="pres">
      <dgm:prSet presAssocID="{128006C4-E5D5-48F5-AB9D-36AF214DBCE9}" presName="hierChild5" presStyleCnt="0"/>
      <dgm:spPr/>
    </dgm:pt>
    <dgm:pt modelId="{0888092E-35B4-41D7-BF6B-C66AB803B9A8}" type="pres">
      <dgm:prSet presAssocID="{3F22AD6C-BB05-4045-AFBA-7910D2675932}" presName="hierChild5" presStyleCnt="0"/>
      <dgm:spPr/>
    </dgm:pt>
    <dgm:pt modelId="{345C0D51-7587-4D2F-85AE-C1A30FCC1188}" type="pres">
      <dgm:prSet presAssocID="{3C6FDD87-9DCD-4D78-9034-AC627529DCC7}" presName="Name37" presStyleLbl="parChTrans1D3" presStyleIdx="6" presStyleCnt="7"/>
      <dgm:spPr/>
      <dgm:t>
        <a:bodyPr/>
        <a:lstStyle/>
        <a:p>
          <a:endParaRPr lang="sv-SE"/>
        </a:p>
      </dgm:t>
    </dgm:pt>
    <dgm:pt modelId="{C0EC618B-B969-4164-A85A-084119A1235D}" type="pres">
      <dgm:prSet presAssocID="{1B12CF2A-7594-4E35-BBF9-4F94DDC9ADED}" presName="hierRoot2" presStyleCnt="0">
        <dgm:presLayoutVars>
          <dgm:hierBranch val="init"/>
        </dgm:presLayoutVars>
      </dgm:prSet>
      <dgm:spPr/>
    </dgm:pt>
    <dgm:pt modelId="{50A98532-936A-4F47-B881-33EAFDB93A93}" type="pres">
      <dgm:prSet presAssocID="{1B12CF2A-7594-4E35-BBF9-4F94DDC9ADED}" presName="rootComposite" presStyleCnt="0"/>
      <dgm:spPr/>
    </dgm:pt>
    <dgm:pt modelId="{D8FF4EA5-0E49-4377-A9FC-D0ED0CB5798C}" type="pres">
      <dgm:prSet presAssocID="{1B12CF2A-7594-4E35-BBF9-4F94DDC9ADED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A330904-6410-4554-BD3F-06B57BB95F9E}" type="pres">
      <dgm:prSet presAssocID="{1B12CF2A-7594-4E35-BBF9-4F94DDC9ADED}" presName="rootConnector" presStyleLbl="node3" presStyleIdx="6" presStyleCnt="7"/>
      <dgm:spPr/>
      <dgm:t>
        <a:bodyPr/>
        <a:lstStyle/>
        <a:p>
          <a:endParaRPr lang="sv-SE"/>
        </a:p>
      </dgm:t>
    </dgm:pt>
    <dgm:pt modelId="{61AD8030-0917-4664-82CD-EF07F5F4597A}" type="pres">
      <dgm:prSet presAssocID="{1B12CF2A-7594-4E35-BBF9-4F94DDC9ADED}" presName="hierChild4" presStyleCnt="0"/>
      <dgm:spPr/>
    </dgm:pt>
    <dgm:pt modelId="{FD78F0F6-C3F1-4D59-A332-290D891F0CD5}" type="pres">
      <dgm:prSet presAssocID="{D80BE59F-A9AE-40EF-8BBE-A207183DAEBE}" presName="Name37" presStyleLbl="parChTrans1D4" presStyleIdx="6" presStyleCnt="7"/>
      <dgm:spPr/>
      <dgm:t>
        <a:bodyPr/>
        <a:lstStyle/>
        <a:p>
          <a:endParaRPr lang="sv-SE"/>
        </a:p>
      </dgm:t>
    </dgm:pt>
    <dgm:pt modelId="{0E53DDDD-D79C-4541-B3D0-B44FD93D028D}" type="pres">
      <dgm:prSet presAssocID="{EE9AE19E-B7B1-47E0-BCBF-182E46FBE329}" presName="hierRoot2" presStyleCnt="0">
        <dgm:presLayoutVars>
          <dgm:hierBranch val="init"/>
        </dgm:presLayoutVars>
      </dgm:prSet>
      <dgm:spPr/>
    </dgm:pt>
    <dgm:pt modelId="{1A534FC7-6FAF-4B61-8F85-387CB72D4EC4}" type="pres">
      <dgm:prSet presAssocID="{EE9AE19E-B7B1-47E0-BCBF-182E46FBE329}" presName="rootComposite" presStyleCnt="0"/>
      <dgm:spPr/>
    </dgm:pt>
    <dgm:pt modelId="{F91350B2-53B0-4CD7-95B9-09987A53A443}" type="pres">
      <dgm:prSet presAssocID="{EE9AE19E-B7B1-47E0-BCBF-182E46FBE329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3C5457F-BB8B-439C-8E3F-52C64B9CD615}" type="pres">
      <dgm:prSet presAssocID="{EE9AE19E-B7B1-47E0-BCBF-182E46FBE329}" presName="rootConnector" presStyleLbl="node4" presStyleIdx="6" presStyleCnt="7"/>
      <dgm:spPr/>
      <dgm:t>
        <a:bodyPr/>
        <a:lstStyle/>
        <a:p>
          <a:endParaRPr lang="sv-SE"/>
        </a:p>
      </dgm:t>
    </dgm:pt>
    <dgm:pt modelId="{3ED37AB2-1B6E-4CCA-A7FA-9CD6CEAF6BBB}" type="pres">
      <dgm:prSet presAssocID="{EE9AE19E-B7B1-47E0-BCBF-182E46FBE329}" presName="hierChild4" presStyleCnt="0"/>
      <dgm:spPr/>
    </dgm:pt>
    <dgm:pt modelId="{9DDFD289-2353-48DE-8FF0-4DB7B0571069}" type="pres">
      <dgm:prSet presAssocID="{EE9AE19E-B7B1-47E0-BCBF-182E46FBE329}" presName="hierChild5" presStyleCnt="0"/>
      <dgm:spPr/>
    </dgm:pt>
    <dgm:pt modelId="{6B0DFD30-2466-4360-85DE-5A6B41F40AD6}" type="pres">
      <dgm:prSet presAssocID="{1B12CF2A-7594-4E35-BBF9-4F94DDC9ADED}" presName="hierChild5" presStyleCnt="0"/>
      <dgm:spPr/>
    </dgm:pt>
    <dgm:pt modelId="{A0629441-489C-43E4-9A3B-CD4EB0BAA1BD}" type="pres">
      <dgm:prSet presAssocID="{21FB8F2C-5C91-4303-94F2-B0AA587A680F}" presName="hierChild5" presStyleCnt="0"/>
      <dgm:spPr/>
    </dgm:pt>
    <dgm:pt modelId="{4B8FA570-667E-4116-BD36-095625FB777E}" type="pres">
      <dgm:prSet presAssocID="{72846A32-DADC-482C-B915-A3B8F12EDFE4}" presName="hierChild3" presStyleCnt="0"/>
      <dgm:spPr/>
    </dgm:pt>
  </dgm:ptLst>
  <dgm:cxnLst>
    <dgm:cxn modelId="{C98D87B9-A29E-43AF-8DA4-80DBA33F22D0}" type="presOf" srcId="{5E6E8E4F-0ED3-4EA0-9C2F-24D578C41EFA}" destId="{9E4851B2-B7F4-4CC4-AA81-929300658321}" srcOrd="0" destOrd="0" presId="urn:microsoft.com/office/officeart/2005/8/layout/orgChart1"/>
    <dgm:cxn modelId="{A102FE19-EB62-4B3E-B589-2E3E118F59F9}" type="presOf" srcId="{78DB2B91-7D45-4B27-9EA8-7B4824E0A351}" destId="{C9ED2ECE-C986-4D55-B4A4-BB91268A0468}" srcOrd="0" destOrd="0" presId="urn:microsoft.com/office/officeart/2005/8/layout/orgChart1"/>
    <dgm:cxn modelId="{BA2AB693-8230-4E99-9F60-3F55319CB90B}" type="presOf" srcId="{21FB8F2C-5C91-4303-94F2-B0AA587A680F}" destId="{28B9EDDC-9AEC-47ED-90A2-463EC98AD3FB}" srcOrd="1" destOrd="0" presId="urn:microsoft.com/office/officeart/2005/8/layout/orgChart1"/>
    <dgm:cxn modelId="{5A474A9C-0E83-431A-9BEC-66B2C8700AEF}" type="presOf" srcId="{BF1FF6B1-FBE9-4FDA-8E22-3129D5D77EE0}" destId="{15D234CF-936A-4C9D-9DE8-7FFA7CAC4116}" srcOrd="1" destOrd="0" presId="urn:microsoft.com/office/officeart/2005/8/layout/orgChart1"/>
    <dgm:cxn modelId="{F0804C28-9DAA-4630-B1AB-925469CA029D}" type="presOf" srcId="{EE9AE19E-B7B1-47E0-BCBF-182E46FBE329}" destId="{F91350B2-53B0-4CD7-95B9-09987A53A443}" srcOrd="0" destOrd="0" presId="urn:microsoft.com/office/officeart/2005/8/layout/orgChart1"/>
    <dgm:cxn modelId="{A2A78DE0-8352-45D7-BE20-F00BE877C006}" type="presOf" srcId="{1B12CF2A-7594-4E35-BBF9-4F94DDC9ADED}" destId="{6A330904-6410-4554-BD3F-06B57BB95F9E}" srcOrd="1" destOrd="0" presId="urn:microsoft.com/office/officeart/2005/8/layout/orgChart1"/>
    <dgm:cxn modelId="{A33B1347-4C95-49AC-86F4-1D585ADDBD77}" type="presOf" srcId="{A2565E72-0B9F-4EB4-8336-12B730DF5202}" destId="{02591723-A019-451B-BD12-0256E2BA73D8}" srcOrd="0" destOrd="0" presId="urn:microsoft.com/office/officeart/2005/8/layout/orgChart1"/>
    <dgm:cxn modelId="{18438C80-9010-4901-8C6E-490A8C6C0435}" type="presOf" srcId="{ED11D4DB-6631-41F4-9767-DA3C16AD50E6}" destId="{9D520B94-0207-442F-A976-C52CF6CA5E41}" srcOrd="0" destOrd="0" presId="urn:microsoft.com/office/officeart/2005/8/layout/orgChart1"/>
    <dgm:cxn modelId="{3F67A284-836C-4805-ADF8-8FE68BAA1FB5}" srcId="{21FB8F2C-5C91-4303-94F2-B0AA587A680F}" destId="{BF1FF6B1-FBE9-4FDA-8E22-3129D5D77EE0}" srcOrd="2" destOrd="0" parTransId="{78DB2B91-7D45-4B27-9EA8-7B4824E0A351}" sibTransId="{4E8663C0-27B8-455F-917F-C16FD7D3F751}"/>
    <dgm:cxn modelId="{22E02210-810E-4002-9FD2-82AF5D1BCE66}" type="presOf" srcId="{E29440FC-2841-42E3-8DCF-DC2B51A86870}" destId="{21C2FBAB-2825-49DA-AAF6-5E08A75CBC30}" srcOrd="1" destOrd="0" presId="urn:microsoft.com/office/officeart/2005/8/layout/orgChart1"/>
    <dgm:cxn modelId="{03A5C850-D5BB-4148-B4B7-08808D6DF0DC}" type="presOf" srcId="{421FC68E-FB18-4844-B04E-F6FDC1C54935}" destId="{548AD277-D44A-4C3F-AB09-BBD47C34ED9A}" srcOrd="1" destOrd="0" presId="urn:microsoft.com/office/officeart/2005/8/layout/orgChart1"/>
    <dgm:cxn modelId="{4E8B1D30-C4F7-4B85-B994-F585FF2C5C97}" srcId="{21FB8F2C-5C91-4303-94F2-B0AA587A680F}" destId="{1B12CF2A-7594-4E35-BBF9-4F94DDC9ADED}" srcOrd="6" destOrd="0" parTransId="{3C6FDD87-9DCD-4D78-9034-AC627529DCC7}" sibTransId="{E91A2B04-FA82-48E1-B3F3-9AE0901DFA3E}"/>
    <dgm:cxn modelId="{CA2BD32B-C290-4950-B675-48A891521D37}" type="presOf" srcId="{421FC68E-FB18-4844-B04E-F6FDC1C54935}" destId="{8C2E6BC3-546F-4994-900B-B6519D6D16B1}" srcOrd="0" destOrd="0" presId="urn:microsoft.com/office/officeart/2005/8/layout/orgChart1"/>
    <dgm:cxn modelId="{B6A166FC-A89F-4791-A29B-91B623F91052}" type="presOf" srcId="{8754B234-FE48-4CF9-B90A-3BB7DFB9AE69}" destId="{A27D0799-29B1-416D-B700-5AD6CB921387}" srcOrd="0" destOrd="0" presId="urn:microsoft.com/office/officeart/2005/8/layout/orgChart1"/>
    <dgm:cxn modelId="{D3BC853E-DBBF-4164-8F99-994089657C0D}" type="presOf" srcId="{1FFACDD7-EDC7-4FBA-8BA8-579F4A685800}" destId="{9725A005-557F-429D-AD28-478F4CCAE35A}" srcOrd="0" destOrd="0" presId="urn:microsoft.com/office/officeart/2005/8/layout/orgChart1"/>
    <dgm:cxn modelId="{A9F57AE1-944B-44EF-A16A-705E760A4830}" type="presOf" srcId="{5D27D63E-2F0B-4196-90E6-A1B14BB19927}" destId="{D4D41418-9ECB-48AF-A2DE-524BD043B957}" srcOrd="0" destOrd="0" presId="urn:microsoft.com/office/officeart/2005/8/layout/orgChart1"/>
    <dgm:cxn modelId="{5CFCB31D-8DE3-4F35-9042-92C0E63EE44E}" type="presOf" srcId="{E29440FC-2841-42E3-8DCF-DC2B51A86870}" destId="{1858F790-632C-438A-896C-A5BEB521EABA}" srcOrd="0" destOrd="0" presId="urn:microsoft.com/office/officeart/2005/8/layout/orgChart1"/>
    <dgm:cxn modelId="{02E7B1A1-36EE-4D16-A002-8C00BB803240}" type="presOf" srcId="{72846A32-DADC-482C-B915-A3B8F12EDFE4}" destId="{9881DD58-62AC-4E88-B226-9518DAD24683}" srcOrd="1" destOrd="0" presId="urn:microsoft.com/office/officeart/2005/8/layout/orgChart1"/>
    <dgm:cxn modelId="{57A16401-0331-4448-A4E3-D4749A137A79}" type="presOf" srcId="{72846A32-DADC-482C-B915-A3B8F12EDFE4}" destId="{959F9E7B-6778-42C3-8AC0-1B7243BF1065}" srcOrd="0" destOrd="0" presId="urn:microsoft.com/office/officeart/2005/8/layout/orgChart1"/>
    <dgm:cxn modelId="{CCA9D634-0A18-45D2-99C2-FAA612437C2D}" type="presOf" srcId="{EE27A6EA-B192-49C4-81A8-0763CCA54467}" destId="{68E14AED-898F-47AB-A62B-8CD7D3129417}" srcOrd="0" destOrd="0" presId="urn:microsoft.com/office/officeart/2005/8/layout/orgChart1"/>
    <dgm:cxn modelId="{5711B37D-8C6B-454D-B055-A7938E08B60D}" type="presOf" srcId="{4F3EF875-3825-44E7-B454-8360A93D9006}" destId="{A70BC2EE-D24B-47D5-B573-4A3AB2D44D77}" srcOrd="0" destOrd="0" presId="urn:microsoft.com/office/officeart/2005/8/layout/orgChart1"/>
    <dgm:cxn modelId="{DA758435-27D8-4BFD-BC73-3C5158114EA1}" type="presOf" srcId="{6BD581AC-014C-47EE-BED4-90618F1DE3A3}" destId="{9B9CDB5A-CF0E-4A2B-8709-353B903F9338}" srcOrd="0" destOrd="0" presId="urn:microsoft.com/office/officeart/2005/8/layout/orgChart1"/>
    <dgm:cxn modelId="{A2C865EA-C3E5-4597-A1B9-9ED594DC529B}" type="presOf" srcId="{3F22AD6C-BB05-4045-AFBA-7910D2675932}" destId="{FD3033F3-988B-4FB2-A3AE-264917133C9A}" srcOrd="1" destOrd="0" presId="urn:microsoft.com/office/officeart/2005/8/layout/orgChart1"/>
    <dgm:cxn modelId="{9BA7A5B3-7BC1-42EA-9368-11403C46E435}" type="presOf" srcId="{128006C4-E5D5-48F5-AB9D-36AF214DBCE9}" destId="{8E4F9B3F-102B-478A-A3E9-BA63979529CD}" srcOrd="1" destOrd="0" presId="urn:microsoft.com/office/officeart/2005/8/layout/orgChart1"/>
    <dgm:cxn modelId="{17CA656F-30CB-4E56-A17D-F9CD5A299709}" type="presOf" srcId="{D0D8DC6D-9C22-4622-BC80-45788DB4208A}" destId="{73CDF8D0-E7E2-4283-8C49-3CEB45544F8A}" srcOrd="0" destOrd="0" presId="urn:microsoft.com/office/officeart/2005/8/layout/orgChart1"/>
    <dgm:cxn modelId="{B1B382EB-F71B-4003-80C4-9B54E2819777}" type="presOf" srcId="{D0D8DC6D-9C22-4622-BC80-45788DB4208A}" destId="{85D9A254-33FF-48A0-A7BC-680F93B5CBC2}" srcOrd="1" destOrd="0" presId="urn:microsoft.com/office/officeart/2005/8/layout/orgChart1"/>
    <dgm:cxn modelId="{8673B20F-5920-4DA8-B807-7D5FDD01F5EF}" type="presOf" srcId="{C06E95A6-8285-464F-B4A5-5F480A3B93DF}" destId="{E3AFCD21-F165-46BA-888B-8E578F381FEB}" srcOrd="0" destOrd="0" presId="urn:microsoft.com/office/officeart/2005/8/layout/orgChart1"/>
    <dgm:cxn modelId="{13359AD0-1233-4716-830F-FCCFC22B02CB}" type="presOf" srcId="{989679A8-FE74-453C-B80F-9B352AD51582}" destId="{9B421166-199E-4EE0-B994-F75B53ED7818}" srcOrd="0" destOrd="0" presId="urn:microsoft.com/office/officeart/2005/8/layout/orgChart1"/>
    <dgm:cxn modelId="{2BD00B77-1CDD-4EDC-A328-073014A6EB0E}" srcId="{21FB8F2C-5C91-4303-94F2-B0AA587A680F}" destId="{5E6E8E4F-0ED3-4EA0-9C2F-24D578C41EFA}" srcOrd="4" destOrd="0" parTransId="{3482C85E-5AD3-4EF8-9F85-3471ACE4CB34}" sibTransId="{58B77095-8B04-45F6-B7BB-D49593873858}"/>
    <dgm:cxn modelId="{959171D7-0A22-4E00-BD69-3987EE1A6433}" type="presOf" srcId="{1FFACDD7-EDC7-4FBA-8BA8-579F4A685800}" destId="{07702DA7-C1CA-4EA0-AADE-486CEF077073}" srcOrd="1" destOrd="0" presId="urn:microsoft.com/office/officeart/2005/8/layout/orgChart1"/>
    <dgm:cxn modelId="{02C1A7DE-057E-48A3-9A7C-6B2E3E1B5BA4}" type="presOf" srcId="{D80BE59F-A9AE-40EF-8BBE-A207183DAEBE}" destId="{FD78F0F6-C3F1-4D59-A332-290D891F0CD5}" srcOrd="0" destOrd="0" presId="urn:microsoft.com/office/officeart/2005/8/layout/orgChart1"/>
    <dgm:cxn modelId="{3B718346-368C-4808-9E06-037524061819}" srcId="{3F22AD6C-BB05-4045-AFBA-7910D2675932}" destId="{128006C4-E5D5-48F5-AB9D-36AF214DBCE9}" srcOrd="0" destOrd="0" parTransId="{F1CD9F38-3709-4A52-B8F6-ABDB24129C57}" sibTransId="{0350CDCE-CC07-4587-8CF3-794EEDE2CA4D}"/>
    <dgm:cxn modelId="{486DB648-D061-4240-B5FF-88D12F0FCCCB}" type="presOf" srcId="{3DBE3F6E-E1C7-44B4-B629-F6563F1361FB}" destId="{9F476195-CB9C-4681-855A-AA9A2980CAE4}" srcOrd="0" destOrd="0" presId="urn:microsoft.com/office/officeart/2005/8/layout/orgChart1"/>
    <dgm:cxn modelId="{19DCEAA5-1603-41EE-AD04-B1B4DBCDA0C8}" type="presOf" srcId="{5E9C29E3-1D6C-498A-A023-1BFF29FC1FF1}" destId="{F7F38E27-E596-4ACB-B780-4ADF04021805}" srcOrd="0" destOrd="0" presId="urn:microsoft.com/office/officeart/2005/8/layout/orgChart1"/>
    <dgm:cxn modelId="{0BB51E78-6236-49D5-BA22-61957FA191BB}" srcId="{5E6E8E4F-0ED3-4EA0-9C2F-24D578C41EFA}" destId="{E29440FC-2841-42E3-8DCF-DC2B51A86870}" srcOrd="0" destOrd="0" parTransId="{36F0083F-8084-4CD8-93D5-47223EFB1786}" sibTransId="{941ECDBA-5ECF-4F04-81D2-429CCC519D8F}"/>
    <dgm:cxn modelId="{B28B7B60-D8AA-458B-9EDE-D0D2C769D6DF}" type="presOf" srcId="{3F22AD6C-BB05-4045-AFBA-7910D2675932}" destId="{EDDE6B07-9F82-4056-B541-D6899E498780}" srcOrd="0" destOrd="0" presId="urn:microsoft.com/office/officeart/2005/8/layout/orgChart1"/>
    <dgm:cxn modelId="{6C6211E1-821C-4658-8AD5-13CB7A8C54DD}" type="presOf" srcId="{128006C4-E5D5-48F5-AB9D-36AF214DBCE9}" destId="{78A5D77B-F1EE-42EA-98B6-FDDFA0138CCF}" srcOrd="0" destOrd="0" presId="urn:microsoft.com/office/officeart/2005/8/layout/orgChart1"/>
    <dgm:cxn modelId="{3B033F86-1723-4444-B3E1-F3C25F54E3C3}" type="presOf" srcId="{1B12CF2A-7594-4E35-BBF9-4F94DDC9ADED}" destId="{D8FF4EA5-0E49-4377-A9FC-D0ED0CB5798C}" srcOrd="0" destOrd="0" presId="urn:microsoft.com/office/officeart/2005/8/layout/orgChart1"/>
    <dgm:cxn modelId="{809FBF4B-A995-4FE1-A82B-87E57B19A509}" type="presOf" srcId="{FCE7BBD4-296C-4750-BB4E-68B844E84E02}" destId="{B2424684-3CDF-4A77-999C-4426647BD3D5}" srcOrd="0" destOrd="0" presId="urn:microsoft.com/office/officeart/2005/8/layout/orgChart1"/>
    <dgm:cxn modelId="{783FE4C6-2C78-4B88-88B8-5728B2DDAF78}" srcId="{26384EEA-F7F6-4D6D-A5C3-78E54AD6290D}" destId="{1FFACDD7-EDC7-4FBA-8BA8-579F4A685800}" srcOrd="0" destOrd="0" parTransId="{C06E95A6-8285-464F-B4A5-5F480A3B93DF}" sibTransId="{18391A2F-A38D-414E-94C6-1C0D5D35DF4F}"/>
    <dgm:cxn modelId="{96D6F2C3-A0C5-454B-B0F2-A4D4C6F901DC}" type="presOf" srcId="{3C6FDD87-9DCD-4D78-9034-AC627529DCC7}" destId="{345C0D51-7587-4D2F-85AE-C1A30FCC1188}" srcOrd="0" destOrd="0" presId="urn:microsoft.com/office/officeart/2005/8/layout/orgChart1"/>
    <dgm:cxn modelId="{5732CF7E-BF28-49AE-909F-502300C0C038}" type="presOf" srcId="{989679A8-FE74-453C-B80F-9B352AD51582}" destId="{2C9FBB1D-8D59-4492-AA21-714063EF34C4}" srcOrd="1" destOrd="0" presId="urn:microsoft.com/office/officeart/2005/8/layout/orgChart1"/>
    <dgm:cxn modelId="{CAFB81E1-1727-4D9C-AC20-B1D7C8C7D85B}" type="presOf" srcId="{D213A31C-A1C9-4159-8960-2DE233B0D9A0}" destId="{0B4545B3-DD3D-412B-9475-52CCB7B29DC6}" srcOrd="0" destOrd="0" presId="urn:microsoft.com/office/officeart/2005/8/layout/orgChart1"/>
    <dgm:cxn modelId="{B62A7031-CD4A-407D-A098-C34636EDC18A}" srcId="{72846A32-DADC-482C-B915-A3B8F12EDFE4}" destId="{21FB8F2C-5C91-4303-94F2-B0AA587A680F}" srcOrd="0" destOrd="0" parTransId="{3DBE3F6E-E1C7-44B4-B629-F6563F1361FB}" sibTransId="{67CCF09C-C6E8-4F53-85D5-5B427D08DEF4}"/>
    <dgm:cxn modelId="{31B5E8D5-0F85-4B64-8C4F-0C181CD8A23D}" type="presOf" srcId="{21FB8F2C-5C91-4303-94F2-B0AA587A680F}" destId="{38067BD7-1B33-4DDE-BB63-247E91A40D01}" srcOrd="0" destOrd="0" presId="urn:microsoft.com/office/officeart/2005/8/layout/orgChart1"/>
    <dgm:cxn modelId="{B70F8A14-8D2C-43F4-BE2B-5B473D27D36E}" type="presOf" srcId="{ED11D4DB-6631-41F4-9767-DA3C16AD50E6}" destId="{DD115AA4-FAF2-49AC-AFEC-57ADC64BB173}" srcOrd="1" destOrd="0" presId="urn:microsoft.com/office/officeart/2005/8/layout/orgChart1"/>
    <dgm:cxn modelId="{A492ECAA-DAF9-4B34-AA3D-9BFEEF31EEFC}" srcId="{BF1FF6B1-FBE9-4FDA-8E22-3129D5D77EE0}" destId="{421FC68E-FB18-4844-B04E-F6FDC1C54935}" srcOrd="0" destOrd="0" parTransId="{5D27D63E-2F0B-4196-90E6-A1B14BB19927}" sibTransId="{E958465D-084D-4C88-9EC1-169207FCB85E}"/>
    <dgm:cxn modelId="{1217BAF3-31B2-445E-8F3A-665B3D80EE7B}" type="presOf" srcId="{FCE7BBD4-296C-4750-BB4E-68B844E84E02}" destId="{5BBAB8EB-6E8D-4B42-877A-679AB14AE309}" srcOrd="1" destOrd="0" presId="urn:microsoft.com/office/officeart/2005/8/layout/orgChart1"/>
    <dgm:cxn modelId="{BCD70710-E607-41EC-A124-14A219F5EC09}" type="presOf" srcId="{3482C85E-5AD3-4EF8-9F85-3471ACE4CB34}" destId="{23858A77-F304-4AFB-BE3F-C555813B01BA}" srcOrd="0" destOrd="0" presId="urn:microsoft.com/office/officeart/2005/8/layout/orgChart1"/>
    <dgm:cxn modelId="{2ADCE5F7-FF04-4F61-BC6F-E46FFD41F986}" srcId="{21FB8F2C-5C91-4303-94F2-B0AA587A680F}" destId="{26384EEA-F7F6-4D6D-A5C3-78E54AD6290D}" srcOrd="1" destOrd="0" parTransId="{A2565E72-0B9F-4EB4-8336-12B730DF5202}" sibTransId="{AAEF082F-68DE-493E-8200-9220F6663F65}"/>
    <dgm:cxn modelId="{7A0794ED-20A8-4F73-8235-9E4AE12DF908}" type="presOf" srcId="{5E6E8E4F-0ED3-4EA0-9C2F-24D578C41EFA}" destId="{793ED7ED-0D60-4CA5-800D-C985935BAD2B}" srcOrd="1" destOrd="0" presId="urn:microsoft.com/office/officeart/2005/8/layout/orgChart1"/>
    <dgm:cxn modelId="{87144A7B-C5F0-4515-98CD-F833378026D5}" srcId="{1B12CF2A-7594-4E35-BBF9-4F94DDC9ADED}" destId="{EE9AE19E-B7B1-47E0-BCBF-182E46FBE329}" srcOrd="0" destOrd="0" parTransId="{D80BE59F-A9AE-40EF-8BBE-A207183DAEBE}" sibTransId="{A1E98B91-3CAC-4E57-8CE7-CA0AFD8AFAC7}"/>
    <dgm:cxn modelId="{65ACC002-DFD7-4ABF-8525-FA5FBD6E7A7F}" type="presOf" srcId="{36F0083F-8084-4CD8-93D5-47223EFB1786}" destId="{2D0EB1E0-0A76-4AE9-8101-BDC805561888}" srcOrd="0" destOrd="0" presId="urn:microsoft.com/office/officeart/2005/8/layout/orgChart1"/>
    <dgm:cxn modelId="{AF732270-B62F-433C-B44F-28A6D45BB936}" srcId="{21FB8F2C-5C91-4303-94F2-B0AA587A680F}" destId="{989679A8-FE74-453C-B80F-9B352AD51582}" srcOrd="3" destOrd="0" parTransId="{D213A31C-A1C9-4159-8960-2DE233B0D9A0}" sibTransId="{3198B45A-3414-47C4-AE94-703D80DF4A92}"/>
    <dgm:cxn modelId="{74DB2DE0-4A97-4D80-A847-1E4612C29602}" type="presOf" srcId="{BF1FF6B1-FBE9-4FDA-8E22-3129D5D77EE0}" destId="{16FAE589-99BD-49B6-BC04-AE67B013106C}" srcOrd="0" destOrd="0" presId="urn:microsoft.com/office/officeart/2005/8/layout/orgChart1"/>
    <dgm:cxn modelId="{E0981463-EE5B-4772-8FEF-99D577AE68DC}" type="presOf" srcId="{EE9AE19E-B7B1-47E0-BCBF-182E46FBE329}" destId="{D3C5457F-BB8B-439C-8E3F-52C64B9CD615}" srcOrd="1" destOrd="0" presId="urn:microsoft.com/office/officeart/2005/8/layout/orgChart1"/>
    <dgm:cxn modelId="{84280211-5897-41C9-86F7-A2AC9E5F4F6E}" srcId="{D0D8DC6D-9C22-4622-BC80-45788DB4208A}" destId="{FCE7BBD4-296C-4750-BB4E-68B844E84E02}" srcOrd="0" destOrd="0" parTransId="{6BD581AC-014C-47EE-BED4-90618F1DE3A3}" sibTransId="{52A28DDB-CC83-49A7-AE5A-01E719EAE1A6}"/>
    <dgm:cxn modelId="{47307FB6-E822-475D-BE00-92643E790A48}" type="presOf" srcId="{26384EEA-F7F6-4D6D-A5C3-78E54AD6290D}" destId="{58E07C1C-FDE5-4ADD-88FB-8DF9801773DA}" srcOrd="1" destOrd="0" presId="urn:microsoft.com/office/officeart/2005/8/layout/orgChart1"/>
    <dgm:cxn modelId="{225F2D1B-F579-41C7-8712-99EA2EC38D8E}" type="presOf" srcId="{F1CD9F38-3709-4A52-B8F6-ABDB24129C57}" destId="{52759F51-BF76-47EA-A787-0035DCC48609}" srcOrd="0" destOrd="0" presId="urn:microsoft.com/office/officeart/2005/8/layout/orgChart1"/>
    <dgm:cxn modelId="{74FB226F-4416-4F67-9E80-94EA97C384DF}" srcId="{21FB8F2C-5C91-4303-94F2-B0AA587A680F}" destId="{D0D8DC6D-9C22-4622-BC80-45788DB4208A}" srcOrd="0" destOrd="0" parTransId="{5E9C29E3-1D6C-498A-A023-1BFF29FC1FF1}" sibTransId="{FF672B19-D13C-4495-A02D-C2457D2B56B8}"/>
    <dgm:cxn modelId="{2360772E-6531-4712-A58C-C0EE6BB03731}" type="presOf" srcId="{26384EEA-F7F6-4D6D-A5C3-78E54AD6290D}" destId="{9E9C0749-4EAE-4275-8FF0-7EF259B60E55}" srcOrd="0" destOrd="0" presId="urn:microsoft.com/office/officeart/2005/8/layout/orgChart1"/>
    <dgm:cxn modelId="{982BA0FB-5578-41F6-A74B-DACD5196E575}" srcId="{8754B234-FE48-4CF9-B90A-3BB7DFB9AE69}" destId="{72846A32-DADC-482C-B915-A3B8F12EDFE4}" srcOrd="0" destOrd="0" parTransId="{B08C655B-F19B-4B1B-881A-C2FAEA252450}" sibTransId="{755F57FF-2552-4C65-9D4F-3FA2AA2309A6}"/>
    <dgm:cxn modelId="{C37AB836-F037-44E9-BD73-281C38FA86EB}" srcId="{989679A8-FE74-453C-B80F-9B352AD51582}" destId="{ED11D4DB-6631-41F4-9767-DA3C16AD50E6}" srcOrd="0" destOrd="0" parTransId="{4F3EF875-3825-44E7-B454-8360A93D9006}" sibTransId="{413B7779-3399-4F7A-B63F-0D81A3749B0D}"/>
    <dgm:cxn modelId="{C2D27049-4ABE-4C3A-AC12-AB756DEEB8FD}" srcId="{21FB8F2C-5C91-4303-94F2-B0AA587A680F}" destId="{3F22AD6C-BB05-4045-AFBA-7910D2675932}" srcOrd="5" destOrd="0" parTransId="{EE27A6EA-B192-49C4-81A8-0763CCA54467}" sibTransId="{8748F266-E928-4253-B788-D817157E7855}"/>
    <dgm:cxn modelId="{D83DF3B7-14D8-4081-B3A3-BC9DC2A3DB11}" type="presParOf" srcId="{A27D0799-29B1-416D-B700-5AD6CB921387}" destId="{27AB9E00-7538-47C7-A252-7E94A342B22F}" srcOrd="0" destOrd="0" presId="urn:microsoft.com/office/officeart/2005/8/layout/orgChart1"/>
    <dgm:cxn modelId="{DB1CDBFA-809E-468A-A83A-DFD89CA7811B}" type="presParOf" srcId="{27AB9E00-7538-47C7-A252-7E94A342B22F}" destId="{3B7F0B1D-E8FA-4CB8-ABFC-3D46536249CB}" srcOrd="0" destOrd="0" presId="urn:microsoft.com/office/officeart/2005/8/layout/orgChart1"/>
    <dgm:cxn modelId="{DBB9F93E-8897-40B9-831E-236A65911B60}" type="presParOf" srcId="{3B7F0B1D-E8FA-4CB8-ABFC-3D46536249CB}" destId="{959F9E7B-6778-42C3-8AC0-1B7243BF1065}" srcOrd="0" destOrd="0" presId="urn:microsoft.com/office/officeart/2005/8/layout/orgChart1"/>
    <dgm:cxn modelId="{5ADDF151-0B1B-40DC-BA43-4F2A2F0B5EB7}" type="presParOf" srcId="{3B7F0B1D-E8FA-4CB8-ABFC-3D46536249CB}" destId="{9881DD58-62AC-4E88-B226-9518DAD24683}" srcOrd="1" destOrd="0" presId="urn:microsoft.com/office/officeart/2005/8/layout/orgChart1"/>
    <dgm:cxn modelId="{8A7CE922-D2EF-4DB3-ABA0-CFD60E65663F}" type="presParOf" srcId="{27AB9E00-7538-47C7-A252-7E94A342B22F}" destId="{7C06AE17-80C1-48BD-9FDB-DC42464D6940}" srcOrd="1" destOrd="0" presId="urn:microsoft.com/office/officeart/2005/8/layout/orgChart1"/>
    <dgm:cxn modelId="{E0B3B466-EAE0-43FF-A337-1F7B9F10AD71}" type="presParOf" srcId="{7C06AE17-80C1-48BD-9FDB-DC42464D6940}" destId="{9F476195-CB9C-4681-855A-AA9A2980CAE4}" srcOrd="0" destOrd="0" presId="urn:microsoft.com/office/officeart/2005/8/layout/orgChart1"/>
    <dgm:cxn modelId="{E164D772-760D-4A9C-B066-B765575B9419}" type="presParOf" srcId="{7C06AE17-80C1-48BD-9FDB-DC42464D6940}" destId="{5918866E-8C3C-447F-8786-92F5DCFC0A11}" srcOrd="1" destOrd="0" presId="urn:microsoft.com/office/officeart/2005/8/layout/orgChart1"/>
    <dgm:cxn modelId="{37D8BBE1-8C3F-4497-B1D2-2A9C7A10F1C0}" type="presParOf" srcId="{5918866E-8C3C-447F-8786-92F5DCFC0A11}" destId="{1EB6AD1B-6838-402F-A69D-435192F18370}" srcOrd="0" destOrd="0" presId="urn:microsoft.com/office/officeart/2005/8/layout/orgChart1"/>
    <dgm:cxn modelId="{31F013DD-9718-4AC4-908F-B941D1C4C959}" type="presParOf" srcId="{1EB6AD1B-6838-402F-A69D-435192F18370}" destId="{38067BD7-1B33-4DDE-BB63-247E91A40D01}" srcOrd="0" destOrd="0" presId="urn:microsoft.com/office/officeart/2005/8/layout/orgChart1"/>
    <dgm:cxn modelId="{69CF1C44-AD9A-4D96-893E-17A439F78F64}" type="presParOf" srcId="{1EB6AD1B-6838-402F-A69D-435192F18370}" destId="{28B9EDDC-9AEC-47ED-90A2-463EC98AD3FB}" srcOrd="1" destOrd="0" presId="urn:microsoft.com/office/officeart/2005/8/layout/orgChart1"/>
    <dgm:cxn modelId="{3C8B2951-291F-400D-B0A3-B64CB57DDCF7}" type="presParOf" srcId="{5918866E-8C3C-447F-8786-92F5DCFC0A11}" destId="{29F59A96-08D5-4DE6-BDE4-3D1124E70EC9}" srcOrd="1" destOrd="0" presId="urn:microsoft.com/office/officeart/2005/8/layout/orgChart1"/>
    <dgm:cxn modelId="{5882376D-9842-4DCA-B05E-F99E851E3692}" type="presParOf" srcId="{29F59A96-08D5-4DE6-BDE4-3D1124E70EC9}" destId="{F7F38E27-E596-4ACB-B780-4ADF04021805}" srcOrd="0" destOrd="0" presId="urn:microsoft.com/office/officeart/2005/8/layout/orgChart1"/>
    <dgm:cxn modelId="{72A7F6CA-16D1-48C2-9E86-A49F6C85E9D4}" type="presParOf" srcId="{29F59A96-08D5-4DE6-BDE4-3D1124E70EC9}" destId="{3DDD22BC-FCBE-422B-A5E9-ABAB570D7DB0}" srcOrd="1" destOrd="0" presId="urn:microsoft.com/office/officeart/2005/8/layout/orgChart1"/>
    <dgm:cxn modelId="{0B320D8E-EF5B-4D09-80A5-2B6DD4A2743D}" type="presParOf" srcId="{3DDD22BC-FCBE-422B-A5E9-ABAB570D7DB0}" destId="{CD61A9EC-8DC6-41B2-81DF-2EB644940039}" srcOrd="0" destOrd="0" presId="urn:microsoft.com/office/officeart/2005/8/layout/orgChart1"/>
    <dgm:cxn modelId="{611361EC-7E4A-420F-8CD1-DF4744CB50D9}" type="presParOf" srcId="{CD61A9EC-8DC6-41B2-81DF-2EB644940039}" destId="{73CDF8D0-E7E2-4283-8C49-3CEB45544F8A}" srcOrd="0" destOrd="0" presId="urn:microsoft.com/office/officeart/2005/8/layout/orgChart1"/>
    <dgm:cxn modelId="{9E396A1F-70C7-41E0-A634-EC7E7DAEBB4C}" type="presParOf" srcId="{CD61A9EC-8DC6-41B2-81DF-2EB644940039}" destId="{85D9A254-33FF-48A0-A7BC-680F93B5CBC2}" srcOrd="1" destOrd="0" presId="urn:microsoft.com/office/officeart/2005/8/layout/orgChart1"/>
    <dgm:cxn modelId="{9AF2319E-320C-40F2-9C94-EE39FB092960}" type="presParOf" srcId="{3DDD22BC-FCBE-422B-A5E9-ABAB570D7DB0}" destId="{96F5FF37-6A5D-4E90-A279-09383C40E6BE}" srcOrd="1" destOrd="0" presId="urn:microsoft.com/office/officeart/2005/8/layout/orgChart1"/>
    <dgm:cxn modelId="{48CD7687-5A63-4234-9143-92AAC2D26F74}" type="presParOf" srcId="{96F5FF37-6A5D-4E90-A279-09383C40E6BE}" destId="{9B9CDB5A-CF0E-4A2B-8709-353B903F9338}" srcOrd="0" destOrd="0" presId="urn:microsoft.com/office/officeart/2005/8/layout/orgChart1"/>
    <dgm:cxn modelId="{59C3ECF5-1F25-41C0-A53C-38501DDC3B18}" type="presParOf" srcId="{96F5FF37-6A5D-4E90-A279-09383C40E6BE}" destId="{4881AFB2-376F-4A2E-AC38-BA9040ACE271}" srcOrd="1" destOrd="0" presId="urn:microsoft.com/office/officeart/2005/8/layout/orgChart1"/>
    <dgm:cxn modelId="{E6681BF4-0245-4A00-823F-EA65E94726A8}" type="presParOf" srcId="{4881AFB2-376F-4A2E-AC38-BA9040ACE271}" destId="{310FD497-6247-4819-9EA2-BF20AE5C0F29}" srcOrd="0" destOrd="0" presId="urn:microsoft.com/office/officeart/2005/8/layout/orgChart1"/>
    <dgm:cxn modelId="{670FDA41-2482-40D3-8D82-F0D6EF0CDA48}" type="presParOf" srcId="{310FD497-6247-4819-9EA2-BF20AE5C0F29}" destId="{B2424684-3CDF-4A77-999C-4426647BD3D5}" srcOrd="0" destOrd="0" presId="urn:microsoft.com/office/officeart/2005/8/layout/orgChart1"/>
    <dgm:cxn modelId="{CD75BC60-566D-4CE2-911B-96BAE2C371D7}" type="presParOf" srcId="{310FD497-6247-4819-9EA2-BF20AE5C0F29}" destId="{5BBAB8EB-6E8D-4B42-877A-679AB14AE309}" srcOrd="1" destOrd="0" presId="urn:microsoft.com/office/officeart/2005/8/layout/orgChart1"/>
    <dgm:cxn modelId="{8B7CCC3B-8874-4F82-83C0-B32BD759FF3D}" type="presParOf" srcId="{4881AFB2-376F-4A2E-AC38-BA9040ACE271}" destId="{DA8374C9-EDB6-4F76-A9A5-914029F0FBF1}" srcOrd="1" destOrd="0" presId="urn:microsoft.com/office/officeart/2005/8/layout/orgChart1"/>
    <dgm:cxn modelId="{D48C294B-2990-4269-953F-5103148287CF}" type="presParOf" srcId="{4881AFB2-376F-4A2E-AC38-BA9040ACE271}" destId="{B8A438E7-E7B8-4B25-A6DB-40BCE8291F0D}" srcOrd="2" destOrd="0" presId="urn:microsoft.com/office/officeart/2005/8/layout/orgChart1"/>
    <dgm:cxn modelId="{BC0DDD74-86B6-4979-85ED-C134AFD8327B}" type="presParOf" srcId="{3DDD22BC-FCBE-422B-A5E9-ABAB570D7DB0}" destId="{1FDB0558-E189-4659-8517-7BD8AF74372F}" srcOrd="2" destOrd="0" presId="urn:microsoft.com/office/officeart/2005/8/layout/orgChart1"/>
    <dgm:cxn modelId="{D848C502-F459-43BE-B8FF-12BE913B616F}" type="presParOf" srcId="{29F59A96-08D5-4DE6-BDE4-3D1124E70EC9}" destId="{02591723-A019-451B-BD12-0256E2BA73D8}" srcOrd="2" destOrd="0" presId="urn:microsoft.com/office/officeart/2005/8/layout/orgChart1"/>
    <dgm:cxn modelId="{9CB35C04-C660-493D-8D1B-378DC3F0F8D4}" type="presParOf" srcId="{29F59A96-08D5-4DE6-BDE4-3D1124E70EC9}" destId="{92D34831-2B83-4CA0-8863-F55166310759}" srcOrd="3" destOrd="0" presId="urn:microsoft.com/office/officeart/2005/8/layout/orgChart1"/>
    <dgm:cxn modelId="{4E615668-DD4E-465D-93D6-21EF54B108FB}" type="presParOf" srcId="{92D34831-2B83-4CA0-8863-F55166310759}" destId="{2C3B50ED-CE0F-4004-AAD0-6786082F8648}" srcOrd="0" destOrd="0" presId="urn:microsoft.com/office/officeart/2005/8/layout/orgChart1"/>
    <dgm:cxn modelId="{EE0FAA2C-7928-4D29-9A2C-2AAA566232BA}" type="presParOf" srcId="{2C3B50ED-CE0F-4004-AAD0-6786082F8648}" destId="{9E9C0749-4EAE-4275-8FF0-7EF259B60E55}" srcOrd="0" destOrd="0" presId="urn:microsoft.com/office/officeart/2005/8/layout/orgChart1"/>
    <dgm:cxn modelId="{036EDB59-7785-4A35-8FCA-246E3AED5B59}" type="presParOf" srcId="{2C3B50ED-CE0F-4004-AAD0-6786082F8648}" destId="{58E07C1C-FDE5-4ADD-88FB-8DF9801773DA}" srcOrd="1" destOrd="0" presId="urn:microsoft.com/office/officeart/2005/8/layout/orgChart1"/>
    <dgm:cxn modelId="{405A8E7A-6E57-4EDA-A545-FC0D401C073A}" type="presParOf" srcId="{92D34831-2B83-4CA0-8863-F55166310759}" destId="{FF49EC5D-5A7B-4E13-97C0-5F2F1CAF7AE3}" srcOrd="1" destOrd="0" presId="urn:microsoft.com/office/officeart/2005/8/layout/orgChart1"/>
    <dgm:cxn modelId="{3B2A5FBE-1572-4B31-A4C9-8565014FFF58}" type="presParOf" srcId="{FF49EC5D-5A7B-4E13-97C0-5F2F1CAF7AE3}" destId="{E3AFCD21-F165-46BA-888B-8E578F381FEB}" srcOrd="0" destOrd="0" presId="urn:microsoft.com/office/officeart/2005/8/layout/orgChart1"/>
    <dgm:cxn modelId="{08DBA027-FF4E-43E9-A6D4-95AAC275362C}" type="presParOf" srcId="{FF49EC5D-5A7B-4E13-97C0-5F2F1CAF7AE3}" destId="{AD6A2AB2-6230-41B5-A59F-38D0E8EA83D1}" srcOrd="1" destOrd="0" presId="urn:microsoft.com/office/officeart/2005/8/layout/orgChart1"/>
    <dgm:cxn modelId="{C660A736-6A3F-479A-8351-FB7405F39A4F}" type="presParOf" srcId="{AD6A2AB2-6230-41B5-A59F-38D0E8EA83D1}" destId="{61BB2AC3-411D-40BB-B819-1A8FC919C0BD}" srcOrd="0" destOrd="0" presId="urn:microsoft.com/office/officeart/2005/8/layout/orgChart1"/>
    <dgm:cxn modelId="{9282A524-2A0D-41CB-B435-61971B0C2A56}" type="presParOf" srcId="{61BB2AC3-411D-40BB-B819-1A8FC919C0BD}" destId="{9725A005-557F-429D-AD28-478F4CCAE35A}" srcOrd="0" destOrd="0" presId="urn:microsoft.com/office/officeart/2005/8/layout/orgChart1"/>
    <dgm:cxn modelId="{077495E2-C8F6-4BAF-A03E-F94BB6B852D6}" type="presParOf" srcId="{61BB2AC3-411D-40BB-B819-1A8FC919C0BD}" destId="{07702DA7-C1CA-4EA0-AADE-486CEF077073}" srcOrd="1" destOrd="0" presId="urn:microsoft.com/office/officeart/2005/8/layout/orgChart1"/>
    <dgm:cxn modelId="{26EB26EF-9CE7-41D1-B5D7-94AB2B23D1E2}" type="presParOf" srcId="{AD6A2AB2-6230-41B5-A59F-38D0E8EA83D1}" destId="{20461B83-7454-4B32-BD0E-5ECDAA01B536}" srcOrd="1" destOrd="0" presId="urn:microsoft.com/office/officeart/2005/8/layout/orgChart1"/>
    <dgm:cxn modelId="{7F7543C8-6554-43F0-AA54-D20BC154BF8F}" type="presParOf" srcId="{AD6A2AB2-6230-41B5-A59F-38D0E8EA83D1}" destId="{B9ED99FC-FAFE-4B6F-8FE5-0EC150BA1C2F}" srcOrd="2" destOrd="0" presId="urn:microsoft.com/office/officeart/2005/8/layout/orgChart1"/>
    <dgm:cxn modelId="{E2C24BFF-9C72-42EA-88D1-03DEC2AC224B}" type="presParOf" srcId="{92D34831-2B83-4CA0-8863-F55166310759}" destId="{353A6C9E-2E55-4CF6-8FEA-60212E0E44E7}" srcOrd="2" destOrd="0" presId="urn:microsoft.com/office/officeart/2005/8/layout/orgChart1"/>
    <dgm:cxn modelId="{CA44B1BF-8E6D-4CFE-9DB9-9AA8CC33FF8B}" type="presParOf" srcId="{29F59A96-08D5-4DE6-BDE4-3D1124E70EC9}" destId="{C9ED2ECE-C986-4D55-B4A4-BB91268A0468}" srcOrd="4" destOrd="0" presId="urn:microsoft.com/office/officeart/2005/8/layout/orgChart1"/>
    <dgm:cxn modelId="{796E91FC-84B2-4848-AB96-6474555DEF23}" type="presParOf" srcId="{29F59A96-08D5-4DE6-BDE4-3D1124E70EC9}" destId="{C9E9B028-F63F-4BC8-A520-FC677049090C}" srcOrd="5" destOrd="0" presId="urn:microsoft.com/office/officeart/2005/8/layout/orgChart1"/>
    <dgm:cxn modelId="{2232AE2F-8489-4C7F-AB64-88FC148E231B}" type="presParOf" srcId="{C9E9B028-F63F-4BC8-A520-FC677049090C}" destId="{6DE297BA-2644-47DF-A544-FA624EC88BD8}" srcOrd="0" destOrd="0" presId="urn:microsoft.com/office/officeart/2005/8/layout/orgChart1"/>
    <dgm:cxn modelId="{6E27E9AF-C22C-49FD-A243-5F4DEC63AE0D}" type="presParOf" srcId="{6DE297BA-2644-47DF-A544-FA624EC88BD8}" destId="{16FAE589-99BD-49B6-BC04-AE67B013106C}" srcOrd="0" destOrd="0" presId="urn:microsoft.com/office/officeart/2005/8/layout/orgChart1"/>
    <dgm:cxn modelId="{621E41E3-9F85-42AC-831F-829D9A85EA05}" type="presParOf" srcId="{6DE297BA-2644-47DF-A544-FA624EC88BD8}" destId="{15D234CF-936A-4C9D-9DE8-7FFA7CAC4116}" srcOrd="1" destOrd="0" presId="urn:microsoft.com/office/officeart/2005/8/layout/orgChart1"/>
    <dgm:cxn modelId="{DD20091B-9DB9-402D-A4F4-72FB481BA3B1}" type="presParOf" srcId="{C9E9B028-F63F-4BC8-A520-FC677049090C}" destId="{3830578B-6870-4284-9E41-4694B498F191}" srcOrd="1" destOrd="0" presId="urn:microsoft.com/office/officeart/2005/8/layout/orgChart1"/>
    <dgm:cxn modelId="{6318D464-5CBE-4076-8582-232B4C55816B}" type="presParOf" srcId="{3830578B-6870-4284-9E41-4694B498F191}" destId="{D4D41418-9ECB-48AF-A2DE-524BD043B957}" srcOrd="0" destOrd="0" presId="urn:microsoft.com/office/officeart/2005/8/layout/orgChart1"/>
    <dgm:cxn modelId="{18CBDEE0-9AC1-476E-A746-904FB087F0EF}" type="presParOf" srcId="{3830578B-6870-4284-9E41-4694B498F191}" destId="{0F907FCC-30FB-4669-ACB0-B89C29E1478F}" srcOrd="1" destOrd="0" presId="urn:microsoft.com/office/officeart/2005/8/layout/orgChart1"/>
    <dgm:cxn modelId="{DEA9DDC3-2526-4C53-88E4-3B1F3024E0B8}" type="presParOf" srcId="{0F907FCC-30FB-4669-ACB0-B89C29E1478F}" destId="{5E77F45C-3F92-4615-ACFF-8825154944BE}" srcOrd="0" destOrd="0" presId="urn:microsoft.com/office/officeart/2005/8/layout/orgChart1"/>
    <dgm:cxn modelId="{0534AAF9-1D2E-404F-B520-763EFE672675}" type="presParOf" srcId="{5E77F45C-3F92-4615-ACFF-8825154944BE}" destId="{8C2E6BC3-546F-4994-900B-B6519D6D16B1}" srcOrd="0" destOrd="0" presId="urn:microsoft.com/office/officeart/2005/8/layout/orgChart1"/>
    <dgm:cxn modelId="{0D93965F-AD7B-4DFA-AE99-B7982A248C01}" type="presParOf" srcId="{5E77F45C-3F92-4615-ACFF-8825154944BE}" destId="{548AD277-D44A-4C3F-AB09-BBD47C34ED9A}" srcOrd="1" destOrd="0" presId="urn:microsoft.com/office/officeart/2005/8/layout/orgChart1"/>
    <dgm:cxn modelId="{6F191B55-DE62-449B-AB76-A560A14F05EA}" type="presParOf" srcId="{0F907FCC-30FB-4669-ACB0-B89C29E1478F}" destId="{5710ECE1-3606-43E7-AA34-67DDA3657530}" srcOrd="1" destOrd="0" presId="urn:microsoft.com/office/officeart/2005/8/layout/orgChart1"/>
    <dgm:cxn modelId="{AC3694BA-AD54-416B-8BAD-8A78847A7EAE}" type="presParOf" srcId="{0F907FCC-30FB-4669-ACB0-B89C29E1478F}" destId="{F28B5BBA-32B6-4381-927F-096839BC05EF}" srcOrd="2" destOrd="0" presId="urn:microsoft.com/office/officeart/2005/8/layout/orgChart1"/>
    <dgm:cxn modelId="{961C4FDD-A31A-491B-B624-79D34F6CB4B6}" type="presParOf" srcId="{C9E9B028-F63F-4BC8-A520-FC677049090C}" destId="{D8C2EFAE-296D-4BED-A4C1-E67E496BFD7E}" srcOrd="2" destOrd="0" presId="urn:microsoft.com/office/officeart/2005/8/layout/orgChart1"/>
    <dgm:cxn modelId="{E57F64F5-FE23-4D31-BFA6-24F911CC0184}" type="presParOf" srcId="{29F59A96-08D5-4DE6-BDE4-3D1124E70EC9}" destId="{0B4545B3-DD3D-412B-9475-52CCB7B29DC6}" srcOrd="6" destOrd="0" presId="urn:microsoft.com/office/officeart/2005/8/layout/orgChart1"/>
    <dgm:cxn modelId="{4E3A8D4A-0089-477B-A542-4E7FB611E925}" type="presParOf" srcId="{29F59A96-08D5-4DE6-BDE4-3D1124E70EC9}" destId="{89FEFE89-2A10-4F89-8CB1-15070FC3C62D}" srcOrd="7" destOrd="0" presId="urn:microsoft.com/office/officeart/2005/8/layout/orgChart1"/>
    <dgm:cxn modelId="{FBCFB828-ADED-4BC9-B85D-5713BB3CAEFD}" type="presParOf" srcId="{89FEFE89-2A10-4F89-8CB1-15070FC3C62D}" destId="{F8026D94-0B13-4CDE-830C-CBDFEA528E3F}" srcOrd="0" destOrd="0" presId="urn:microsoft.com/office/officeart/2005/8/layout/orgChart1"/>
    <dgm:cxn modelId="{FEC321A2-E2AC-4DBE-AF79-14A897DB20F1}" type="presParOf" srcId="{F8026D94-0B13-4CDE-830C-CBDFEA528E3F}" destId="{9B421166-199E-4EE0-B994-F75B53ED7818}" srcOrd="0" destOrd="0" presId="urn:microsoft.com/office/officeart/2005/8/layout/orgChart1"/>
    <dgm:cxn modelId="{23D14FEB-8563-4EE9-81B8-9D4F45A611B3}" type="presParOf" srcId="{F8026D94-0B13-4CDE-830C-CBDFEA528E3F}" destId="{2C9FBB1D-8D59-4492-AA21-714063EF34C4}" srcOrd="1" destOrd="0" presId="urn:microsoft.com/office/officeart/2005/8/layout/orgChart1"/>
    <dgm:cxn modelId="{52F8D7AE-D2BE-4B3B-BC6A-2744784A29A8}" type="presParOf" srcId="{89FEFE89-2A10-4F89-8CB1-15070FC3C62D}" destId="{25138DF9-11F5-462F-92DE-381E000A80C1}" srcOrd="1" destOrd="0" presId="urn:microsoft.com/office/officeart/2005/8/layout/orgChart1"/>
    <dgm:cxn modelId="{EC521294-C2D5-47A0-BFA3-B03FC9AE9347}" type="presParOf" srcId="{25138DF9-11F5-462F-92DE-381E000A80C1}" destId="{A70BC2EE-D24B-47D5-B573-4A3AB2D44D77}" srcOrd="0" destOrd="0" presId="urn:microsoft.com/office/officeart/2005/8/layout/orgChart1"/>
    <dgm:cxn modelId="{A1AF07A1-34D0-44A5-9519-AEB9873E3442}" type="presParOf" srcId="{25138DF9-11F5-462F-92DE-381E000A80C1}" destId="{3485E2F7-A2B0-4728-A08E-60ABC29672CD}" srcOrd="1" destOrd="0" presId="urn:microsoft.com/office/officeart/2005/8/layout/orgChart1"/>
    <dgm:cxn modelId="{B05B76F6-AAB9-44A3-886B-B9C614D1387B}" type="presParOf" srcId="{3485E2F7-A2B0-4728-A08E-60ABC29672CD}" destId="{5E85C060-927D-40CF-985F-3B2B68A24AA7}" srcOrd="0" destOrd="0" presId="urn:microsoft.com/office/officeart/2005/8/layout/orgChart1"/>
    <dgm:cxn modelId="{7BFFA4AD-01B5-4596-9D7B-EE074F98610B}" type="presParOf" srcId="{5E85C060-927D-40CF-985F-3B2B68A24AA7}" destId="{9D520B94-0207-442F-A976-C52CF6CA5E41}" srcOrd="0" destOrd="0" presId="urn:microsoft.com/office/officeart/2005/8/layout/orgChart1"/>
    <dgm:cxn modelId="{F4258AE8-C080-4F3D-93AD-CFFAC0E5B105}" type="presParOf" srcId="{5E85C060-927D-40CF-985F-3B2B68A24AA7}" destId="{DD115AA4-FAF2-49AC-AFEC-57ADC64BB173}" srcOrd="1" destOrd="0" presId="urn:microsoft.com/office/officeart/2005/8/layout/orgChart1"/>
    <dgm:cxn modelId="{ADDDF98C-21B4-47EE-AFD8-14CD99756520}" type="presParOf" srcId="{3485E2F7-A2B0-4728-A08E-60ABC29672CD}" destId="{A816D3B1-A135-4AF8-A477-72454E458C6B}" srcOrd="1" destOrd="0" presId="urn:microsoft.com/office/officeart/2005/8/layout/orgChart1"/>
    <dgm:cxn modelId="{8D2D2AF1-528D-427D-899D-6F845C2E7C15}" type="presParOf" srcId="{3485E2F7-A2B0-4728-A08E-60ABC29672CD}" destId="{FFF4E161-A934-46C8-AE03-8B0A8C8765CE}" srcOrd="2" destOrd="0" presId="urn:microsoft.com/office/officeart/2005/8/layout/orgChart1"/>
    <dgm:cxn modelId="{6FCF52B6-5B74-48BD-B133-079D5A76A2BA}" type="presParOf" srcId="{89FEFE89-2A10-4F89-8CB1-15070FC3C62D}" destId="{A19EC106-1531-4A60-8B4B-11BC56E6DE93}" srcOrd="2" destOrd="0" presId="urn:microsoft.com/office/officeart/2005/8/layout/orgChart1"/>
    <dgm:cxn modelId="{62CA701D-A807-49FD-A65B-8B5DED9203A1}" type="presParOf" srcId="{29F59A96-08D5-4DE6-BDE4-3D1124E70EC9}" destId="{23858A77-F304-4AFB-BE3F-C555813B01BA}" srcOrd="8" destOrd="0" presId="urn:microsoft.com/office/officeart/2005/8/layout/orgChart1"/>
    <dgm:cxn modelId="{755F7EBF-A840-4103-9A1F-A3B203CFF919}" type="presParOf" srcId="{29F59A96-08D5-4DE6-BDE4-3D1124E70EC9}" destId="{C812743F-EF57-4878-B007-6C97034F8083}" srcOrd="9" destOrd="0" presId="urn:microsoft.com/office/officeart/2005/8/layout/orgChart1"/>
    <dgm:cxn modelId="{FF250089-F823-449D-B7EF-5680A2354BEF}" type="presParOf" srcId="{C812743F-EF57-4878-B007-6C97034F8083}" destId="{93E7F0ED-E6AD-4F85-8AEC-3D858AC682D0}" srcOrd="0" destOrd="0" presId="urn:microsoft.com/office/officeart/2005/8/layout/orgChart1"/>
    <dgm:cxn modelId="{78006250-A0BD-431B-9856-71001A129FFF}" type="presParOf" srcId="{93E7F0ED-E6AD-4F85-8AEC-3D858AC682D0}" destId="{9E4851B2-B7F4-4CC4-AA81-929300658321}" srcOrd="0" destOrd="0" presId="urn:microsoft.com/office/officeart/2005/8/layout/orgChart1"/>
    <dgm:cxn modelId="{9E8E85DF-E39D-425B-96DE-0B7AD36BB147}" type="presParOf" srcId="{93E7F0ED-E6AD-4F85-8AEC-3D858AC682D0}" destId="{793ED7ED-0D60-4CA5-800D-C985935BAD2B}" srcOrd="1" destOrd="0" presId="urn:microsoft.com/office/officeart/2005/8/layout/orgChart1"/>
    <dgm:cxn modelId="{AE022C3F-ADC8-4A4C-B050-329744DE4BA3}" type="presParOf" srcId="{C812743F-EF57-4878-B007-6C97034F8083}" destId="{7AE87174-4E9A-4823-B258-B3C4E8260AC5}" srcOrd="1" destOrd="0" presId="urn:microsoft.com/office/officeart/2005/8/layout/orgChart1"/>
    <dgm:cxn modelId="{98E18921-B208-4348-9AF8-78791EC4026F}" type="presParOf" srcId="{7AE87174-4E9A-4823-B258-B3C4E8260AC5}" destId="{2D0EB1E0-0A76-4AE9-8101-BDC805561888}" srcOrd="0" destOrd="0" presId="urn:microsoft.com/office/officeart/2005/8/layout/orgChart1"/>
    <dgm:cxn modelId="{C222A024-2A4F-4541-9DBF-438DE62EF7D0}" type="presParOf" srcId="{7AE87174-4E9A-4823-B258-B3C4E8260AC5}" destId="{DD2C90E5-DAB6-481C-A45A-8576000FE963}" srcOrd="1" destOrd="0" presId="urn:microsoft.com/office/officeart/2005/8/layout/orgChart1"/>
    <dgm:cxn modelId="{D67B077B-1CE3-478F-A0EA-CA238572045A}" type="presParOf" srcId="{DD2C90E5-DAB6-481C-A45A-8576000FE963}" destId="{DF4C1C12-39F5-4651-9875-367192FDB68D}" srcOrd="0" destOrd="0" presId="urn:microsoft.com/office/officeart/2005/8/layout/orgChart1"/>
    <dgm:cxn modelId="{29DFF258-9836-44B5-90E4-E4D207AA0137}" type="presParOf" srcId="{DF4C1C12-39F5-4651-9875-367192FDB68D}" destId="{1858F790-632C-438A-896C-A5BEB521EABA}" srcOrd="0" destOrd="0" presId="urn:microsoft.com/office/officeart/2005/8/layout/orgChart1"/>
    <dgm:cxn modelId="{D786AB1C-7D15-46BD-927B-3A8F5EF35EF2}" type="presParOf" srcId="{DF4C1C12-39F5-4651-9875-367192FDB68D}" destId="{21C2FBAB-2825-49DA-AAF6-5E08A75CBC30}" srcOrd="1" destOrd="0" presId="urn:microsoft.com/office/officeart/2005/8/layout/orgChart1"/>
    <dgm:cxn modelId="{43C73485-599A-4E84-A359-B8BACA90D9FF}" type="presParOf" srcId="{DD2C90E5-DAB6-481C-A45A-8576000FE963}" destId="{B80B1DBE-882A-463B-AA92-5418063AD300}" srcOrd="1" destOrd="0" presId="urn:microsoft.com/office/officeart/2005/8/layout/orgChart1"/>
    <dgm:cxn modelId="{7F127E7D-B960-4F4E-98BA-B06083894887}" type="presParOf" srcId="{DD2C90E5-DAB6-481C-A45A-8576000FE963}" destId="{D7F13861-3E49-4C87-83B5-C572BF139CD1}" srcOrd="2" destOrd="0" presId="urn:microsoft.com/office/officeart/2005/8/layout/orgChart1"/>
    <dgm:cxn modelId="{9830A2E8-8367-45A8-9CE4-7D2ABC4BA5CB}" type="presParOf" srcId="{C812743F-EF57-4878-B007-6C97034F8083}" destId="{49564D71-FEB8-4463-861E-9633C4892EB9}" srcOrd="2" destOrd="0" presId="urn:microsoft.com/office/officeart/2005/8/layout/orgChart1"/>
    <dgm:cxn modelId="{57D37D74-3A64-437C-AC40-A2891A65BA47}" type="presParOf" srcId="{29F59A96-08D5-4DE6-BDE4-3D1124E70EC9}" destId="{68E14AED-898F-47AB-A62B-8CD7D3129417}" srcOrd="10" destOrd="0" presId="urn:microsoft.com/office/officeart/2005/8/layout/orgChart1"/>
    <dgm:cxn modelId="{EFBFB6D1-5698-48FC-AC64-13CEBED7C8E0}" type="presParOf" srcId="{29F59A96-08D5-4DE6-BDE4-3D1124E70EC9}" destId="{6377222B-2716-4A90-9DEB-FD154F24F4DE}" srcOrd="11" destOrd="0" presId="urn:microsoft.com/office/officeart/2005/8/layout/orgChart1"/>
    <dgm:cxn modelId="{F25BE3AF-4863-46B8-84A2-E4CAC2C53572}" type="presParOf" srcId="{6377222B-2716-4A90-9DEB-FD154F24F4DE}" destId="{7CE64BB8-F827-4C3A-A99D-000A2170FEF1}" srcOrd="0" destOrd="0" presId="urn:microsoft.com/office/officeart/2005/8/layout/orgChart1"/>
    <dgm:cxn modelId="{D685C888-AB20-43AF-8206-113BA8F18811}" type="presParOf" srcId="{7CE64BB8-F827-4C3A-A99D-000A2170FEF1}" destId="{EDDE6B07-9F82-4056-B541-D6899E498780}" srcOrd="0" destOrd="0" presId="urn:microsoft.com/office/officeart/2005/8/layout/orgChart1"/>
    <dgm:cxn modelId="{56C20C6D-C4C8-4175-BA5F-CDDBF30D4059}" type="presParOf" srcId="{7CE64BB8-F827-4C3A-A99D-000A2170FEF1}" destId="{FD3033F3-988B-4FB2-A3AE-264917133C9A}" srcOrd="1" destOrd="0" presId="urn:microsoft.com/office/officeart/2005/8/layout/orgChart1"/>
    <dgm:cxn modelId="{AF277522-1537-477C-97B3-A64E48062542}" type="presParOf" srcId="{6377222B-2716-4A90-9DEB-FD154F24F4DE}" destId="{2CEA1745-4946-43DF-8103-95D5B827C29A}" srcOrd="1" destOrd="0" presId="urn:microsoft.com/office/officeart/2005/8/layout/orgChart1"/>
    <dgm:cxn modelId="{9D38DAA9-E2A5-4F07-8F45-4609AB8656BC}" type="presParOf" srcId="{2CEA1745-4946-43DF-8103-95D5B827C29A}" destId="{52759F51-BF76-47EA-A787-0035DCC48609}" srcOrd="0" destOrd="0" presId="urn:microsoft.com/office/officeart/2005/8/layout/orgChart1"/>
    <dgm:cxn modelId="{B7D85282-A88E-4E81-B01B-BB6BFFB4D659}" type="presParOf" srcId="{2CEA1745-4946-43DF-8103-95D5B827C29A}" destId="{74FB87DB-9732-47F5-AE45-95316FBDBF8E}" srcOrd="1" destOrd="0" presId="urn:microsoft.com/office/officeart/2005/8/layout/orgChart1"/>
    <dgm:cxn modelId="{CC1162EB-6307-4FB7-B60B-664D9AB50FF0}" type="presParOf" srcId="{74FB87DB-9732-47F5-AE45-95316FBDBF8E}" destId="{EA493FF8-CDAB-4D2E-AC24-23DEB9639435}" srcOrd="0" destOrd="0" presId="urn:microsoft.com/office/officeart/2005/8/layout/orgChart1"/>
    <dgm:cxn modelId="{998B1592-EAC7-417E-99F6-E634441EAF35}" type="presParOf" srcId="{EA493FF8-CDAB-4D2E-AC24-23DEB9639435}" destId="{78A5D77B-F1EE-42EA-98B6-FDDFA0138CCF}" srcOrd="0" destOrd="0" presId="urn:microsoft.com/office/officeart/2005/8/layout/orgChart1"/>
    <dgm:cxn modelId="{EB305C28-E245-4C85-B72C-3776363D899F}" type="presParOf" srcId="{EA493FF8-CDAB-4D2E-AC24-23DEB9639435}" destId="{8E4F9B3F-102B-478A-A3E9-BA63979529CD}" srcOrd="1" destOrd="0" presId="urn:microsoft.com/office/officeart/2005/8/layout/orgChart1"/>
    <dgm:cxn modelId="{70973DBC-F19D-485A-AB07-C6F04816C3D5}" type="presParOf" srcId="{74FB87DB-9732-47F5-AE45-95316FBDBF8E}" destId="{D3544693-9626-4558-8DF1-2961F31245B9}" srcOrd="1" destOrd="0" presId="urn:microsoft.com/office/officeart/2005/8/layout/orgChart1"/>
    <dgm:cxn modelId="{BADDF4F6-EC8F-431B-B4EB-EC9F606DD688}" type="presParOf" srcId="{74FB87DB-9732-47F5-AE45-95316FBDBF8E}" destId="{FD7BB580-ABBA-4291-84DA-89AA76CF8119}" srcOrd="2" destOrd="0" presId="urn:microsoft.com/office/officeart/2005/8/layout/orgChart1"/>
    <dgm:cxn modelId="{49F22D3A-A7A4-49C0-B7DD-120403FF233C}" type="presParOf" srcId="{6377222B-2716-4A90-9DEB-FD154F24F4DE}" destId="{0888092E-35B4-41D7-BF6B-C66AB803B9A8}" srcOrd="2" destOrd="0" presId="urn:microsoft.com/office/officeart/2005/8/layout/orgChart1"/>
    <dgm:cxn modelId="{EE5BA170-E0FA-4606-8E32-207F1F7F527D}" type="presParOf" srcId="{29F59A96-08D5-4DE6-BDE4-3D1124E70EC9}" destId="{345C0D51-7587-4D2F-85AE-C1A30FCC1188}" srcOrd="12" destOrd="0" presId="urn:microsoft.com/office/officeart/2005/8/layout/orgChart1"/>
    <dgm:cxn modelId="{A173B87E-74A2-4397-8157-5F768C451CBF}" type="presParOf" srcId="{29F59A96-08D5-4DE6-BDE4-3D1124E70EC9}" destId="{C0EC618B-B969-4164-A85A-084119A1235D}" srcOrd="13" destOrd="0" presId="urn:microsoft.com/office/officeart/2005/8/layout/orgChart1"/>
    <dgm:cxn modelId="{9CBFB29E-8BBC-4ADC-B57C-13D6C61279C4}" type="presParOf" srcId="{C0EC618B-B969-4164-A85A-084119A1235D}" destId="{50A98532-936A-4F47-B881-33EAFDB93A93}" srcOrd="0" destOrd="0" presId="urn:microsoft.com/office/officeart/2005/8/layout/orgChart1"/>
    <dgm:cxn modelId="{73695816-B26B-4255-8AA6-6968DFAB0796}" type="presParOf" srcId="{50A98532-936A-4F47-B881-33EAFDB93A93}" destId="{D8FF4EA5-0E49-4377-A9FC-D0ED0CB5798C}" srcOrd="0" destOrd="0" presId="urn:microsoft.com/office/officeart/2005/8/layout/orgChart1"/>
    <dgm:cxn modelId="{6BAB66A1-F667-4046-AAA8-F003FD218555}" type="presParOf" srcId="{50A98532-936A-4F47-B881-33EAFDB93A93}" destId="{6A330904-6410-4554-BD3F-06B57BB95F9E}" srcOrd="1" destOrd="0" presId="urn:microsoft.com/office/officeart/2005/8/layout/orgChart1"/>
    <dgm:cxn modelId="{54032810-A455-4AD2-855C-DCF6E55C5672}" type="presParOf" srcId="{C0EC618B-B969-4164-A85A-084119A1235D}" destId="{61AD8030-0917-4664-82CD-EF07F5F4597A}" srcOrd="1" destOrd="0" presId="urn:microsoft.com/office/officeart/2005/8/layout/orgChart1"/>
    <dgm:cxn modelId="{D063316C-A13B-4B27-AA5F-21CC1581A68C}" type="presParOf" srcId="{61AD8030-0917-4664-82CD-EF07F5F4597A}" destId="{FD78F0F6-C3F1-4D59-A332-290D891F0CD5}" srcOrd="0" destOrd="0" presId="urn:microsoft.com/office/officeart/2005/8/layout/orgChart1"/>
    <dgm:cxn modelId="{0F7C82CE-A1C2-46D9-9869-86D5ABCEDA80}" type="presParOf" srcId="{61AD8030-0917-4664-82CD-EF07F5F4597A}" destId="{0E53DDDD-D79C-4541-B3D0-B44FD93D028D}" srcOrd="1" destOrd="0" presId="urn:microsoft.com/office/officeart/2005/8/layout/orgChart1"/>
    <dgm:cxn modelId="{5EA1D570-AD3E-4C8A-845C-03FFC34034A4}" type="presParOf" srcId="{0E53DDDD-D79C-4541-B3D0-B44FD93D028D}" destId="{1A534FC7-6FAF-4B61-8F85-387CB72D4EC4}" srcOrd="0" destOrd="0" presId="urn:microsoft.com/office/officeart/2005/8/layout/orgChart1"/>
    <dgm:cxn modelId="{AB6BF64A-E9A1-4F64-84B1-F19CC565CD0C}" type="presParOf" srcId="{1A534FC7-6FAF-4B61-8F85-387CB72D4EC4}" destId="{F91350B2-53B0-4CD7-95B9-09987A53A443}" srcOrd="0" destOrd="0" presId="urn:microsoft.com/office/officeart/2005/8/layout/orgChart1"/>
    <dgm:cxn modelId="{90D7F7F9-3DE1-49C0-BB1A-BC9FF123307A}" type="presParOf" srcId="{1A534FC7-6FAF-4B61-8F85-387CB72D4EC4}" destId="{D3C5457F-BB8B-439C-8E3F-52C64B9CD615}" srcOrd="1" destOrd="0" presId="urn:microsoft.com/office/officeart/2005/8/layout/orgChart1"/>
    <dgm:cxn modelId="{7888671D-471E-43EC-A783-85B8C4DBD6B7}" type="presParOf" srcId="{0E53DDDD-D79C-4541-B3D0-B44FD93D028D}" destId="{3ED37AB2-1B6E-4CCA-A7FA-9CD6CEAF6BBB}" srcOrd="1" destOrd="0" presId="urn:microsoft.com/office/officeart/2005/8/layout/orgChart1"/>
    <dgm:cxn modelId="{39F6A493-0909-4280-A5BB-D16C98722E1D}" type="presParOf" srcId="{0E53DDDD-D79C-4541-B3D0-B44FD93D028D}" destId="{9DDFD289-2353-48DE-8FF0-4DB7B0571069}" srcOrd="2" destOrd="0" presId="urn:microsoft.com/office/officeart/2005/8/layout/orgChart1"/>
    <dgm:cxn modelId="{6CBF9F2B-AFD4-4C11-B824-8EC63C7F969F}" type="presParOf" srcId="{C0EC618B-B969-4164-A85A-084119A1235D}" destId="{6B0DFD30-2466-4360-85DE-5A6B41F40AD6}" srcOrd="2" destOrd="0" presId="urn:microsoft.com/office/officeart/2005/8/layout/orgChart1"/>
    <dgm:cxn modelId="{64466156-D603-40E3-B5AA-D645424C8FEF}" type="presParOf" srcId="{5918866E-8C3C-447F-8786-92F5DCFC0A11}" destId="{A0629441-489C-43E4-9A3B-CD4EB0BAA1BD}" srcOrd="2" destOrd="0" presId="urn:microsoft.com/office/officeart/2005/8/layout/orgChart1"/>
    <dgm:cxn modelId="{E76575B5-1976-4BAE-835E-46765AC81FC8}" type="presParOf" srcId="{27AB9E00-7538-47C7-A252-7E94A342B22F}" destId="{4B8FA570-667E-4116-BD36-095625FB7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D0459-B217-4FED-8A64-D593E762BD57}" type="doc">
      <dgm:prSet loTypeId="urn:microsoft.com/office/officeart/2005/8/layout/hierarchy3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sv-SE"/>
        </a:p>
      </dgm:t>
    </dgm:pt>
    <dgm:pt modelId="{700B9847-1416-4355-A841-0157D832A501}">
      <dgm:prSet phldrT="[Text]" custT="1"/>
      <dgm:spPr/>
      <dgm:t>
        <a:bodyPr/>
        <a:lstStyle/>
        <a:p>
          <a:r>
            <a:rPr lang="sv-SE" sz="1200" dirty="0" smtClean="0"/>
            <a:t>Bemanning</a:t>
          </a:r>
          <a:endParaRPr lang="sv-SE" sz="1200" dirty="0"/>
        </a:p>
      </dgm:t>
    </dgm:pt>
    <dgm:pt modelId="{BD86CA50-27A0-4FDB-ADD2-5AF0A4A3406A}" type="parTrans" cxnId="{85F2F9BA-824F-470D-8460-0590A4EB3348}">
      <dgm:prSet/>
      <dgm:spPr/>
      <dgm:t>
        <a:bodyPr/>
        <a:lstStyle/>
        <a:p>
          <a:endParaRPr lang="sv-SE"/>
        </a:p>
      </dgm:t>
    </dgm:pt>
    <dgm:pt modelId="{71DF1923-9DE3-420E-B078-66A3598BF77C}" type="sibTrans" cxnId="{85F2F9BA-824F-470D-8460-0590A4EB3348}">
      <dgm:prSet/>
      <dgm:spPr/>
      <dgm:t>
        <a:bodyPr/>
        <a:lstStyle/>
        <a:p>
          <a:endParaRPr lang="sv-SE"/>
        </a:p>
      </dgm:t>
    </dgm:pt>
    <dgm:pt modelId="{CBBB5397-3DBA-40A3-A5BC-E4501D69AFCF}">
      <dgm:prSet phldrT="[Text]" custT="1"/>
      <dgm:spPr/>
      <dgm:t>
        <a:bodyPr/>
        <a:lstStyle/>
        <a:p>
          <a:r>
            <a:rPr lang="sv-SE" sz="800" dirty="0" smtClean="0"/>
            <a:t>Kompetens (delegation?)</a:t>
          </a:r>
        </a:p>
        <a:p>
          <a:r>
            <a:rPr lang="sv-SE" sz="800" dirty="0" smtClean="0"/>
            <a:t>Handhavande av vaccin </a:t>
          </a:r>
          <a:endParaRPr lang="sv-SE" sz="800" dirty="0"/>
        </a:p>
      </dgm:t>
    </dgm:pt>
    <dgm:pt modelId="{EEE4E5FA-1F76-4D29-8821-7861FEE5EE94}" type="parTrans" cxnId="{035D9BC3-79FA-4976-B9A3-55B828FF1471}">
      <dgm:prSet/>
      <dgm:spPr/>
      <dgm:t>
        <a:bodyPr/>
        <a:lstStyle/>
        <a:p>
          <a:endParaRPr lang="sv-SE"/>
        </a:p>
      </dgm:t>
    </dgm:pt>
    <dgm:pt modelId="{7D5368AE-3060-482A-B05B-EDB555DF4CBF}" type="sibTrans" cxnId="{035D9BC3-79FA-4976-B9A3-55B828FF1471}">
      <dgm:prSet/>
      <dgm:spPr/>
      <dgm:t>
        <a:bodyPr/>
        <a:lstStyle/>
        <a:p>
          <a:endParaRPr lang="sv-SE"/>
        </a:p>
      </dgm:t>
    </dgm:pt>
    <dgm:pt modelId="{8BB96CB9-FCB0-4F68-BF46-961D7D7D7132}">
      <dgm:prSet phldrT="[Text]" custT="1"/>
      <dgm:spPr/>
      <dgm:t>
        <a:bodyPr/>
        <a:lstStyle/>
        <a:p>
          <a:r>
            <a:rPr lang="sv-SE" sz="800" dirty="0" smtClean="0"/>
            <a:t>Personal- annonsering?</a:t>
          </a:r>
        </a:p>
        <a:p>
          <a:r>
            <a:rPr lang="sv-SE" sz="800" dirty="0" smtClean="0"/>
            <a:t>Ersättningar</a:t>
          </a:r>
        </a:p>
        <a:p>
          <a:r>
            <a:rPr lang="sv-SE" sz="800" dirty="0" smtClean="0"/>
            <a:t>Lånad personal</a:t>
          </a:r>
          <a:endParaRPr lang="sv-SE" sz="800" dirty="0"/>
        </a:p>
      </dgm:t>
    </dgm:pt>
    <dgm:pt modelId="{005F6785-6E24-4699-A6D3-EA065EB16A38}" type="parTrans" cxnId="{E0D754BC-E387-4003-90AC-E839B34AA3FF}">
      <dgm:prSet/>
      <dgm:spPr/>
      <dgm:t>
        <a:bodyPr/>
        <a:lstStyle/>
        <a:p>
          <a:endParaRPr lang="sv-SE"/>
        </a:p>
      </dgm:t>
    </dgm:pt>
    <dgm:pt modelId="{82012DB6-D22F-4A4F-9E86-D27F3C297094}" type="sibTrans" cxnId="{E0D754BC-E387-4003-90AC-E839B34AA3FF}">
      <dgm:prSet/>
      <dgm:spPr/>
      <dgm:t>
        <a:bodyPr/>
        <a:lstStyle/>
        <a:p>
          <a:endParaRPr lang="sv-SE"/>
        </a:p>
      </dgm:t>
    </dgm:pt>
    <dgm:pt modelId="{C06B6E5D-0422-4228-ABAF-1BCB343B6E46}">
      <dgm:prSet phldrT="[Text]" custT="1"/>
      <dgm:spPr/>
      <dgm:t>
        <a:bodyPr/>
        <a:lstStyle/>
        <a:p>
          <a:r>
            <a:rPr lang="sv-SE" sz="1200" dirty="0" smtClean="0"/>
            <a:t>Invånartjänster/</a:t>
          </a:r>
        </a:p>
        <a:p>
          <a:r>
            <a:rPr lang="sv-SE" sz="1200" dirty="0" smtClean="0"/>
            <a:t>IT stöd</a:t>
          </a:r>
          <a:endParaRPr lang="sv-SE" sz="1200" dirty="0"/>
        </a:p>
      </dgm:t>
    </dgm:pt>
    <dgm:pt modelId="{FEEB57DD-8DE2-4805-86ED-0806DC0D2F31}" type="parTrans" cxnId="{2ECAF5B0-D35F-4A86-9F6C-C92DFAB61B17}">
      <dgm:prSet/>
      <dgm:spPr/>
      <dgm:t>
        <a:bodyPr/>
        <a:lstStyle/>
        <a:p>
          <a:endParaRPr lang="sv-SE"/>
        </a:p>
      </dgm:t>
    </dgm:pt>
    <dgm:pt modelId="{14A3941D-D321-4489-90D9-0C1EB42AA2B0}" type="sibTrans" cxnId="{2ECAF5B0-D35F-4A86-9F6C-C92DFAB61B17}">
      <dgm:prSet/>
      <dgm:spPr/>
      <dgm:t>
        <a:bodyPr/>
        <a:lstStyle/>
        <a:p>
          <a:endParaRPr lang="sv-SE"/>
        </a:p>
      </dgm:t>
    </dgm:pt>
    <dgm:pt modelId="{112C949D-9F43-4F19-8262-35C676521379}">
      <dgm:prSet phldrT="[Text]" custT="1"/>
      <dgm:spPr/>
      <dgm:t>
        <a:bodyPr/>
        <a:lstStyle/>
        <a:p>
          <a:r>
            <a:rPr lang="sv-SE" sz="1000" dirty="0" smtClean="0"/>
            <a:t>Digital tidsboknings-kedja</a:t>
          </a:r>
          <a:endParaRPr lang="sv-SE" sz="1000" dirty="0"/>
        </a:p>
      </dgm:t>
    </dgm:pt>
    <dgm:pt modelId="{C59B3EB6-E58E-4A8D-AD70-CBDD1D65B718}" type="parTrans" cxnId="{2623ED62-EF9F-4EEA-A8FD-1212CA13C4A6}">
      <dgm:prSet/>
      <dgm:spPr/>
      <dgm:t>
        <a:bodyPr/>
        <a:lstStyle/>
        <a:p>
          <a:endParaRPr lang="sv-SE"/>
        </a:p>
      </dgm:t>
    </dgm:pt>
    <dgm:pt modelId="{A5DE09B2-36E4-4248-B4D6-0E0A74F88508}" type="sibTrans" cxnId="{2623ED62-EF9F-4EEA-A8FD-1212CA13C4A6}">
      <dgm:prSet/>
      <dgm:spPr/>
      <dgm:t>
        <a:bodyPr/>
        <a:lstStyle/>
        <a:p>
          <a:endParaRPr lang="sv-SE"/>
        </a:p>
      </dgm:t>
    </dgm:pt>
    <dgm:pt modelId="{B451632C-D1FE-4927-8BB7-66A16329D229}">
      <dgm:prSet phldrT="[Text]" custT="1"/>
      <dgm:spPr/>
      <dgm:t>
        <a:bodyPr/>
        <a:lstStyle/>
        <a:p>
          <a:r>
            <a:rPr lang="sv-SE" sz="1200" dirty="0" smtClean="0"/>
            <a:t>Dokumentation</a:t>
          </a:r>
          <a:endParaRPr lang="sv-SE" sz="1200" dirty="0"/>
        </a:p>
      </dgm:t>
    </dgm:pt>
    <dgm:pt modelId="{68242BE7-0976-4C79-B498-AB90E88E398A}" type="parTrans" cxnId="{2E9F80DB-FA64-463C-BDE9-31F37B02F83E}">
      <dgm:prSet/>
      <dgm:spPr/>
      <dgm:t>
        <a:bodyPr/>
        <a:lstStyle/>
        <a:p>
          <a:endParaRPr lang="sv-SE"/>
        </a:p>
      </dgm:t>
    </dgm:pt>
    <dgm:pt modelId="{0B2B73FD-6F42-486B-AE05-9D44005933AB}" type="sibTrans" cxnId="{2E9F80DB-FA64-463C-BDE9-31F37B02F83E}">
      <dgm:prSet/>
      <dgm:spPr/>
      <dgm:t>
        <a:bodyPr/>
        <a:lstStyle/>
        <a:p>
          <a:endParaRPr lang="sv-SE"/>
        </a:p>
      </dgm:t>
    </dgm:pt>
    <dgm:pt modelId="{0D4C6889-B7CB-4F32-AF67-93C178CD2E9A}">
      <dgm:prSet phldrT="[Text]" custT="1"/>
      <dgm:spPr/>
      <dgm:t>
        <a:bodyPr/>
        <a:lstStyle/>
        <a:p>
          <a:r>
            <a:rPr lang="sv-SE" sz="1200" dirty="0" smtClean="0"/>
            <a:t>Lokaler</a:t>
          </a:r>
          <a:endParaRPr lang="sv-SE" sz="1200" dirty="0"/>
        </a:p>
      </dgm:t>
    </dgm:pt>
    <dgm:pt modelId="{04291DAA-A789-4DED-9EEE-54B9A21D299E}" type="parTrans" cxnId="{6CE85327-4632-4772-9767-AFF7164AB1FC}">
      <dgm:prSet/>
      <dgm:spPr/>
      <dgm:t>
        <a:bodyPr/>
        <a:lstStyle/>
        <a:p>
          <a:endParaRPr lang="sv-SE"/>
        </a:p>
      </dgm:t>
    </dgm:pt>
    <dgm:pt modelId="{9DF161DB-1234-4BB1-9FAF-DC33ECF685B8}" type="sibTrans" cxnId="{6CE85327-4632-4772-9767-AFF7164AB1FC}">
      <dgm:prSet/>
      <dgm:spPr/>
      <dgm:t>
        <a:bodyPr/>
        <a:lstStyle/>
        <a:p>
          <a:endParaRPr lang="sv-SE"/>
        </a:p>
      </dgm:t>
    </dgm:pt>
    <dgm:pt modelId="{41A759FD-5FA0-4797-BFAC-4122AFF174D8}">
      <dgm:prSet custT="1"/>
      <dgm:spPr/>
      <dgm:t>
        <a:bodyPr/>
        <a:lstStyle/>
        <a:p>
          <a:r>
            <a:rPr lang="sv-SE" sz="800" dirty="0" smtClean="0"/>
            <a:t>Hur vaccinerar kommunen sina brukare och sin personal?</a:t>
          </a:r>
          <a:endParaRPr lang="sv-SE" sz="800" dirty="0"/>
        </a:p>
      </dgm:t>
    </dgm:pt>
    <dgm:pt modelId="{7C712EDA-50C5-469B-BCF3-FFF5F89BD7E5}" type="parTrans" cxnId="{F666E876-3A14-4770-8CC0-C6F12FD36E88}">
      <dgm:prSet/>
      <dgm:spPr/>
      <dgm:t>
        <a:bodyPr/>
        <a:lstStyle/>
        <a:p>
          <a:endParaRPr lang="sv-SE"/>
        </a:p>
      </dgm:t>
    </dgm:pt>
    <dgm:pt modelId="{4AE6E1E8-9639-410B-8582-E8F4B38774F7}" type="sibTrans" cxnId="{F666E876-3A14-4770-8CC0-C6F12FD36E88}">
      <dgm:prSet/>
      <dgm:spPr/>
      <dgm:t>
        <a:bodyPr/>
        <a:lstStyle/>
        <a:p>
          <a:endParaRPr lang="sv-SE"/>
        </a:p>
      </dgm:t>
    </dgm:pt>
    <dgm:pt modelId="{63C078DB-5000-4DD1-8EB3-A910A88988A7}">
      <dgm:prSet phldrT="[Text]" custT="1"/>
      <dgm:spPr/>
      <dgm:t>
        <a:bodyPr/>
        <a:lstStyle/>
        <a:p>
          <a:r>
            <a:rPr lang="sv-SE" sz="1000" dirty="0" smtClean="0"/>
            <a:t>Digital incheckning kopplat till TC?</a:t>
          </a:r>
          <a:endParaRPr lang="sv-SE" sz="1000" dirty="0"/>
        </a:p>
      </dgm:t>
    </dgm:pt>
    <dgm:pt modelId="{0070F323-C294-4783-9A3F-0A2C1FB8723E}" type="parTrans" cxnId="{747D9C62-481D-45A1-8270-0A827DF96DF7}">
      <dgm:prSet/>
      <dgm:spPr/>
      <dgm:t>
        <a:bodyPr/>
        <a:lstStyle/>
        <a:p>
          <a:endParaRPr lang="sv-SE"/>
        </a:p>
      </dgm:t>
    </dgm:pt>
    <dgm:pt modelId="{B95D4B0B-C606-451D-A356-C1FDAB1A435E}" type="sibTrans" cxnId="{747D9C62-481D-45A1-8270-0A827DF96DF7}">
      <dgm:prSet/>
      <dgm:spPr/>
      <dgm:t>
        <a:bodyPr/>
        <a:lstStyle/>
        <a:p>
          <a:endParaRPr lang="sv-SE"/>
        </a:p>
      </dgm:t>
    </dgm:pt>
    <dgm:pt modelId="{C339B428-A371-4A1F-B409-82EE6C80620F}">
      <dgm:prSet phldrT="[Text]" custT="1"/>
      <dgm:spPr/>
      <dgm:t>
        <a:bodyPr/>
        <a:lstStyle/>
        <a:p>
          <a:r>
            <a:rPr lang="sv-SE" sz="1000" dirty="0" smtClean="0"/>
            <a:t>SMS påminnelse </a:t>
          </a:r>
        </a:p>
        <a:p>
          <a:r>
            <a:rPr lang="sv-SE" sz="1000" dirty="0" smtClean="0"/>
            <a:t>dos 2</a:t>
          </a:r>
          <a:endParaRPr lang="sv-SE" sz="1000" dirty="0"/>
        </a:p>
      </dgm:t>
    </dgm:pt>
    <dgm:pt modelId="{4D02A4D1-B60C-4D46-8689-FA2422BFC7D6}" type="parTrans" cxnId="{895B47CC-0CE2-4646-AE61-C3608149BAD2}">
      <dgm:prSet/>
      <dgm:spPr/>
      <dgm:t>
        <a:bodyPr/>
        <a:lstStyle/>
        <a:p>
          <a:endParaRPr lang="sv-SE"/>
        </a:p>
      </dgm:t>
    </dgm:pt>
    <dgm:pt modelId="{744F49D1-3F36-4E48-AD32-48EAA1D2C036}" type="sibTrans" cxnId="{895B47CC-0CE2-4646-AE61-C3608149BAD2}">
      <dgm:prSet/>
      <dgm:spPr/>
      <dgm:t>
        <a:bodyPr/>
        <a:lstStyle/>
        <a:p>
          <a:endParaRPr lang="sv-SE"/>
        </a:p>
      </dgm:t>
    </dgm:pt>
    <dgm:pt modelId="{16F87CA7-EB5E-4479-861B-DFAD8464BFBD}">
      <dgm:prSet custT="1"/>
      <dgm:spPr/>
      <dgm:t>
        <a:bodyPr/>
        <a:lstStyle/>
        <a:p>
          <a:r>
            <a:rPr lang="sv-SE" sz="1000" dirty="0" smtClean="0"/>
            <a:t>Kortkommando TC</a:t>
          </a:r>
          <a:endParaRPr lang="sv-SE" sz="1000" dirty="0"/>
        </a:p>
      </dgm:t>
    </dgm:pt>
    <dgm:pt modelId="{B4C72481-AB2E-48C4-A31E-F5E283F99F6C}" type="parTrans" cxnId="{00635EF2-BCAC-4A6C-9B82-666049F08721}">
      <dgm:prSet/>
      <dgm:spPr/>
      <dgm:t>
        <a:bodyPr/>
        <a:lstStyle/>
        <a:p>
          <a:endParaRPr lang="sv-SE"/>
        </a:p>
      </dgm:t>
    </dgm:pt>
    <dgm:pt modelId="{148A3EBF-8C91-4DE7-90F6-A914B3879A22}" type="sibTrans" cxnId="{00635EF2-BCAC-4A6C-9B82-666049F08721}">
      <dgm:prSet/>
      <dgm:spPr/>
      <dgm:t>
        <a:bodyPr/>
        <a:lstStyle/>
        <a:p>
          <a:endParaRPr lang="sv-SE"/>
        </a:p>
      </dgm:t>
    </dgm:pt>
    <dgm:pt modelId="{788310DC-8635-4838-AD0D-BEBC5E054BFD}">
      <dgm:prSet custT="1"/>
      <dgm:spPr/>
      <dgm:t>
        <a:bodyPr/>
        <a:lstStyle/>
        <a:p>
          <a:r>
            <a:rPr lang="sv-SE" sz="1000" dirty="0" smtClean="0"/>
            <a:t>Vaccinations-registret</a:t>
          </a:r>
          <a:endParaRPr lang="sv-SE" sz="1000" dirty="0"/>
        </a:p>
      </dgm:t>
    </dgm:pt>
    <dgm:pt modelId="{56298E74-5102-4C94-BD04-A6D36D10D93B}" type="parTrans" cxnId="{77776AAD-F0A5-4B5D-90C5-F7C6D8D67902}">
      <dgm:prSet/>
      <dgm:spPr/>
      <dgm:t>
        <a:bodyPr/>
        <a:lstStyle/>
        <a:p>
          <a:endParaRPr lang="sv-SE"/>
        </a:p>
      </dgm:t>
    </dgm:pt>
    <dgm:pt modelId="{CDA782DF-1CDE-49B7-A962-A789925722BC}" type="sibTrans" cxnId="{77776AAD-F0A5-4B5D-90C5-F7C6D8D67902}">
      <dgm:prSet/>
      <dgm:spPr/>
      <dgm:t>
        <a:bodyPr/>
        <a:lstStyle/>
        <a:p>
          <a:endParaRPr lang="sv-SE"/>
        </a:p>
      </dgm:t>
    </dgm:pt>
    <dgm:pt modelId="{B81A767E-E69D-4890-B21E-3B6072147EB2}">
      <dgm:prSet custT="1"/>
      <dgm:spPr/>
      <dgm:t>
        <a:bodyPr/>
        <a:lstStyle/>
        <a:p>
          <a:r>
            <a:rPr lang="sv-SE" sz="1000" dirty="0" smtClean="0"/>
            <a:t>Dimensioner på lokaler</a:t>
          </a:r>
          <a:endParaRPr lang="sv-SE" sz="1000" dirty="0"/>
        </a:p>
      </dgm:t>
    </dgm:pt>
    <dgm:pt modelId="{91EE5ED3-E3ED-4B83-895C-073398571A7A}" type="parTrans" cxnId="{E4F5E764-6B57-4E91-B13E-DDCF98EA5AD8}">
      <dgm:prSet/>
      <dgm:spPr/>
      <dgm:t>
        <a:bodyPr/>
        <a:lstStyle/>
        <a:p>
          <a:endParaRPr lang="sv-SE"/>
        </a:p>
      </dgm:t>
    </dgm:pt>
    <dgm:pt modelId="{6A4BD9C9-925C-4E99-8B6F-FF7E21002A5E}" type="sibTrans" cxnId="{E4F5E764-6B57-4E91-B13E-DDCF98EA5AD8}">
      <dgm:prSet/>
      <dgm:spPr/>
      <dgm:t>
        <a:bodyPr/>
        <a:lstStyle/>
        <a:p>
          <a:endParaRPr lang="sv-SE"/>
        </a:p>
      </dgm:t>
    </dgm:pt>
    <dgm:pt modelId="{1E291AF1-FC0E-44F6-9B2B-82233B2DA8F5}">
      <dgm:prSet custT="1"/>
      <dgm:spPr/>
      <dgm:t>
        <a:bodyPr/>
        <a:lstStyle/>
        <a:p>
          <a:r>
            <a:rPr lang="sv-SE" sz="1000" dirty="0" smtClean="0"/>
            <a:t>Säker vaccinationskedja </a:t>
          </a:r>
        </a:p>
        <a:p>
          <a:r>
            <a:rPr lang="sv-SE" sz="1000" dirty="0" smtClean="0"/>
            <a:t>Utrustning/</a:t>
          </a:r>
        </a:p>
        <a:p>
          <a:r>
            <a:rPr lang="sv-SE" sz="1000" dirty="0" smtClean="0"/>
            <a:t>material/logistik</a:t>
          </a:r>
        </a:p>
      </dgm:t>
    </dgm:pt>
    <dgm:pt modelId="{6B7A4784-5A83-4532-B113-382E82C6A1E2}" type="parTrans" cxnId="{0526E75E-D733-4C55-AEB5-6CA2D267D8A2}">
      <dgm:prSet/>
      <dgm:spPr/>
      <dgm:t>
        <a:bodyPr/>
        <a:lstStyle/>
        <a:p>
          <a:endParaRPr lang="sv-SE"/>
        </a:p>
      </dgm:t>
    </dgm:pt>
    <dgm:pt modelId="{5A71A776-1A88-4DFD-8898-B724B5D1E181}" type="sibTrans" cxnId="{0526E75E-D733-4C55-AEB5-6CA2D267D8A2}">
      <dgm:prSet/>
      <dgm:spPr/>
      <dgm:t>
        <a:bodyPr/>
        <a:lstStyle/>
        <a:p>
          <a:endParaRPr lang="sv-SE"/>
        </a:p>
      </dgm:t>
    </dgm:pt>
    <dgm:pt modelId="{369E37A7-BCCC-4DB2-81CA-EC1DABDDFBAE}">
      <dgm:prSet phldrT="[Text]" custT="1"/>
      <dgm:spPr/>
      <dgm:t>
        <a:bodyPr/>
        <a:lstStyle/>
        <a:p>
          <a:r>
            <a:rPr lang="sv-SE" sz="1200" dirty="0" smtClean="0"/>
            <a:t>Logistik/ vaccin</a:t>
          </a:r>
          <a:endParaRPr lang="sv-SE" sz="1200" dirty="0"/>
        </a:p>
      </dgm:t>
    </dgm:pt>
    <dgm:pt modelId="{2797F366-1C37-49E2-885F-AABFCC4B1D2F}" type="sibTrans" cxnId="{B5DA09C4-447F-4F94-8BDE-12E11B9832B9}">
      <dgm:prSet/>
      <dgm:spPr/>
      <dgm:t>
        <a:bodyPr/>
        <a:lstStyle/>
        <a:p>
          <a:endParaRPr lang="sv-SE"/>
        </a:p>
      </dgm:t>
    </dgm:pt>
    <dgm:pt modelId="{D7643CBA-DF27-4204-943F-1769D34A61F7}" type="parTrans" cxnId="{B5DA09C4-447F-4F94-8BDE-12E11B9832B9}">
      <dgm:prSet/>
      <dgm:spPr/>
      <dgm:t>
        <a:bodyPr/>
        <a:lstStyle/>
        <a:p>
          <a:endParaRPr lang="sv-SE"/>
        </a:p>
      </dgm:t>
    </dgm:pt>
    <dgm:pt modelId="{C2D3A1EF-9582-4E89-A046-9C5B7A353C90}">
      <dgm:prSet custT="1"/>
      <dgm:spPr/>
      <dgm:t>
        <a:bodyPr/>
        <a:lstStyle/>
        <a:p>
          <a:r>
            <a:rPr lang="sv-SE" sz="1000" dirty="0" smtClean="0"/>
            <a:t>Var levereras vaccinet?</a:t>
          </a:r>
          <a:endParaRPr lang="sv-SE" sz="1000" dirty="0"/>
        </a:p>
      </dgm:t>
    </dgm:pt>
    <dgm:pt modelId="{2B93A119-E92C-42A7-BC6B-25BF9B1FE76B}" type="parTrans" cxnId="{33D95E04-C894-488B-82F2-4C53154B8842}">
      <dgm:prSet/>
      <dgm:spPr/>
      <dgm:t>
        <a:bodyPr/>
        <a:lstStyle/>
        <a:p>
          <a:endParaRPr lang="sv-SE"/>
        </a:p>
      </dgm:t>
    </dgm:pt>
    <dgm:pt modelId="{78FEBB02-3C6B-4481-B3F7-C955D905282F}" type="sibTrans" cxnId="{33D95E04-C894-488B-82F2-4C53154B8842}">
      <dgm:prSet/>
      <dgm:spPr/>
      <dgm:t>
        <a:bodyPr/>
        <a:lstStyle/>
        <a:p>
          <a:endParaRPr lang="sv-SE"/>
        </a:p>
      </dgm:t>
    </dgm:pt>
    <dgm:pt modelId="{C1189892-FBB2-47C6-8A8E-618ACD04E4C3}">
      <dgm:prSet custT="1"/>
      <dgm:spPr/>
      <dgm:t>
        <a:bodyPr/>
        <a:lstStyle/>
        <a:p>
          <a:r>
            <a:rPr lang="sv-SE" sz="1000" dirty="0" smtClean="0"/>
            <a:t>Transportkedja</a:t>
          </a:r>
          <a:endParaRPr lang="sv-SE" sz="1000" dirty="0"/>
        </a:p>
      </dgm:t>
    </dgm:pt>
    <dgm:pt modelId="{E09DD31E-E107-43E8-8C45-B4A339E15594}" type="parTrans" cxnId="{2F0F9B8C-5FAA-42C0-A9EE-A33A77C60FAE}">
      <dgm:prSet/>
      <dgm:spPr/>
      <dgm:t>
        <a:bodyPr/>
        <a:lstStyle/>
        <a:p>
          <a:endParaRPr lang="sv-SE"/>
        </a:p>
      </dgm:t>
    </dgm:pt>
    <dgm:pt modelId="{5C4E5B7B-BF81-4CCE-9F73-1FE16B232593}" type="sibTrans" cxnId="{2F0F9B8C-5FAA-42C0-A9EE-A33A77C60FAE}">
      <dgm:prSet/>
      <dgm:spPr/>
      <dgm:t>
        <a:bodyPr/>
        <a:lstStyle/>
        <a:p>
          <a:endParaRPr lang="sv-SE"/>
        </a:p>
      </dgm:t>
    </dgm:pt>
    <dgm:pt modelId="{7FD14E26-BFE3-49A3-979F-73BFC8540E30}">
      <dgm:prSet custT="1"/>
      <dgm:spPr/>
      <dgm:t>
        <a:bodyPr/>
        <a:lstStyle/>
        <a:p>
          <a:r>
            <a:rPr lang="sv-SE" sz="1000" dirty="0" smtClean="0"/>
            <a:t>Hållbarhet?</a:t>
          </a:r>
          <a:endParaRPr lang="sv-SE" sz="1000" dirty="0"/>
        </a:p>
      </dgm:t>
    </dgm:pt>
    <dgm:pt modelId="{1A092DD8-37EC-41FA-9D5D-4BABF2007931}" type="parTrans" cxnId="{D6312068-F885-4E0C-A569-06946C521425}">
      <dgm:prSet/>
      <dgm:spPr/>
      <dgm:t>
        <a:bodyPr/>
        <a:lstStyle/>
        <a:p>
          <a:endParaRPr lang="sv-SE"/>
        </a:p>
      </dgm:t>
    </dgm:pt>
    <dgm:pt modelId="{73F143E6-68C0-4EC7-B217-536C959C6D0F}" type="sibTrans" cxnId="{D6312068-F885-4E0C-A569-06946C521425}">
      <dgm:prSet/>
      <dgm:spPr/>
      <dgm:t>
        <a:bodyPr/>
        <a:lstStyle/>
        <a:p>
          <a:endParaRPr lang="sv-SE"/>
        </a:p>
      </dgm:t>
    </dgm:pt>
    <dgm:pt modelId="{26DC1776-518C-4003-AFFE-179F947285DE}">
      <dgm:prSet custT="1"/>
      <dgm:spPr/>
      <dgm:t>
        <a:bodyPr/>
        <a:lstStyle/>
        <a:p>
          <a:r>
            <a:rPr lang="sv-SE" sz="1000" dirty="0" smtClean="0"/>
            <a:t>Vem hämtar vaccinet?</a:t>
          </a:r>
          <a:endParaRPr lang="sv-SE" sz="1000" dirty="0"/>
        </a:p>
      </dgm:t>
    </dgm:pt>
    <dgm:pt modelId="{55587133-C308-46AA-A0C3-C8A1D3E90866}" type="parTrans" cxnId="{FAA988A0-B730-453A-96C8-3BC3144D5B47}">
      <dgm:prSet/>
      <dgm:spPr/>
      <dgm:t>
        <a:bodyPr/>
        <a:lstStyle/>
        <a:p>
          <a:endParaRPr lang="sv-SE"/>
        </a:p>
      </dgm:t>
    </dgm:pt>
    <dgm:pt modelId="{0664808D-A286-402C-A339-60BE338DFBD6}" type="sibTrans" cxnId="{FAA988A0-B730-453A-96C8-3BC3144D5B47}">
      <dgm:prSet/>
      <dgm:spPr/>
      <dgm:t>
        <a:bodyPr/>
        <a:lstStyle/>
        <a:p>
          <a:endParaRPr lang="sv-SE"/>
        </a:p>
      </dgm:t>
    </dgm:pt>
    <dgm:pt modelId="{F2A5D449-0F21-4A2C-8518-0C6462BAA815}">
      <dgm:prSet custT="1"/>
      <dgm:spPr/>
      <dgm:t>
        <a:bodyPr/>
        <a:lstStyle/>
        <a:p>
          <a:r>
            <a:rPr lang="sv-SE" sz="1200" dirty="0" smtClean="0"/>
            <a:t>Utrustning</a:t>
          </a:r>
          <a:endParaRPr lang="sv-SE" sz="1200" dirty="0"/>
        </a:p>
      </dgm:t>
    </dgm:pt>
    <dgm:pt modelId="{28DAFCD5-DAEA-4351-99B4-92C82C9EA63B}" type="parTrans" cxnId="{2DA9A70D-1219-4672-993B-12353867B31B}">
      <dgm:prSet/>
      <dgm:spPr/>
      <dgm:t>
        <a:bodyPr/>
        <a:lstStyle/>
        <a:p>
          <a:endParaRPr lang="sv-SE"/>
        </a:p>
      </dgm:t>
    </dgm:pt>
    <dgm:pt modelId="{18F8F80A-7B00-45A8-BC05-7485D1718BC5}" type="sibTrans" cxnId="{2DA9A70D-1219-4672-993B-12353867B31B}">
      <dgm:prSet/>
      <dgm:spPr/>
      <dgm:t>
        <a:bodyPr/>
        <a:lstStyle/>
        <a:p>
          <a:endParaRPr lang="sv-SE"/>
        </a:p>
      </dgm:t>
    </dgm:pt>
    <dgm:pt modelId="{B565FDCC-A3F2-4F57-B6E8-8946FF38A34A}">
      <dgm:prSet custT="1"/>
      <dgm:spPr/>
      <dgm:t>
        <a:bodyPr/>
        <a:lstStyle/>
        <a:p>
          <a:r>
            <a:rPr lang="sv-SE" sz="1000" dirty="0" smtClean="0"/>
            <a:t>Hur får vi tag i Skydds-utrustning och material?</a:t>
          </a:r>
          <a:endParaRPr lang="sv-SE" sz="1000" dirty="0"/>
        </a:p>
      </dgm:t>
    </dgm:pt>
    <dgm:pt modelId="{1E6D5C55-6DC8-462D-B0B1-1A69D33F197D}" type="parTrans" cxnId="{95109CBC-E61D-4987-AFC1-E58194B26547}">
      <dgm:prSet/>
      <dgm:spPr/>
      <dgm:t>
        <a:bodyPr/>
        <a:lstStyle/>
        <a:p>
          <a:endParaRPr lang="sv-SE"/>
        </a:p>
      </dgm:t>
    </dgm:pt>
    <dgm:pt modelId="{BF851327-6D47-43B1-B1D4-02F228B47ABD}" type="sibTrans" cxnId="{95109CBC-E61D-4987-AFC1-E58194B26547}">
      <dgm:prSet/>
      <dgm:spPr/>
      <dgm:t>
        <a:bodyPr/>
        <a:lstStyle/>
        <a:p>
          <a:endParaRPr lang="sv-SE"/>
        </a:p>
      </dgm:t>
    </dgm:pt>
    <dgm:pt modelId="{4C7C37B8-8383-4362-A70B-AB10B285520D}">
      <dgm:prSet custT="1"/>
      <dgm:spPr/>
      <dgm:t>
        <a:bodyPr/>
        <a:lstStyle/>
        <a:p>
          <a:r>
            <a:rPr lang="sv-SE" sz="1200" dirty="0" smtClean="0"/>
            <a:t>Kommunikation</a:t>
          </a:r>
          <a:endParaRPr lang="sv-SE" sz="1200" dirty="0"/>
        </a:p>
      </dgm:t>
    </dgm:pt>
    <dgm:pt modelId="{3D2B8826-98DA-4C7D-8C1F-0B7FFAE66733}" type="parTrans" cxnId="{2CB803D7-2304-4A93-BD61-8AD37AAE62D0}">
      <dgm:prSet/>
      <dgm:spPr/>
      <dgm:t>
        <a:bodyPr/>
        <a:lstStyle/>
        <a:p>
          <a:endParaRPr lang="sv-SE"/>
        </a:p>
      </dgm:t>
    </dgm:pt>
    <dgm:pt modelId="{95035EE4-E253-46CF-A295-917037E217F0}" type="sibTrans" cxnId="{2CB803D7-2304-4A93-BD61-8AD37AAE62D0}">
      <dgm:prSet/>
      <dgm:spPr/>
      <dgm:t>
        <a:bodyPr/>
        <a:lstStyle/>
        <a:p>
          <a:endParaRPr lang="sv-SE"/>
        </a:p>
      </dgm:t>
    </dgm:pt>
    <dgm:pt modelId="{6AE4C8BA-1EF1-4AEF-8A57-A9638CE6B274}">
      <dgm:prSet custT="1"/>
      <dgm:spPr/>
      <dgm:t>
        <a:bodyPr/>
        <a:lstStyle/>
        <a:p>
          <a:r>
            <a:rPr lang="sv-SE" sz="1200" dirty="0" smtClean="0"/>
            <a:t>Internt</a:t>
          </a:r>
        </a:p>
      </dgm:t>
    </dgm:pt>
    <dgm:pt modelId="{DA273099-D6D6-4CC7-B79C-D64A8C011902}" type="parTrans" cxnId="{36063718-5200-46B1-B125-B2DF760BAD68}">
      <dgm:prSet/>
      <dgm:spPr/>
      <dgm:t>
        <a:bodyPr/>
        <a:lstStyle/>
        <a:p>
          <a:endParaRPr lang="sv-SE"/>
        </a:p>
      </dgm:t>
    </dgm:pt>
    <dgm:pt modelId="{0D132AC4-1FF6-498C-B68A-EFABE33EE266}" type="sibTrans" cxnId="{36063718-5200-46B1-B125-B2DF760BAD68}">
      <dgm:prSet/>
      <dgm:spPr/>
      <dgm:t>
        <a:bodyPr/>
        <a:lstStyle/>
        <a:p>
          <a:endParaRPr lang="sv-SE"/>
        </a:p>
      </dgm:t>
    </dgm:pt>
    <dgm:pt modelId="{50FFC462-96EB-4C77-86C5-226D5E4A1F77}">
      <dgm:prSet custT="1"/>
      <dgm:spPr/>
      <dgm:t>
        <a:bodyPr/>
        <a:lstStyle/>
        <a:p>
          <a:r>
            <a:rPr lang="sv-SE" sz="1200" dirty="0" smtClean="0"/>
            <a:t>Externt</a:t>
          </a:r>
        </a:p>
      </dgm:t>
    </dgm:pt>
    <dgm:pt modelId="{5E8C3274-9BD7-4197-9695-EFD3DE58D872}" type="parTrans" cxnId="{906BF6F6-AECF-4695-985A-87C0E52DD1C0}">
      <dgm:prSet/>
      <dgm:spPr/>
      <dgm:t>
        <a:bodyPr/>
        <a:lstStyle/>
        <a:p>
          <a:endParaRPr lang="sv-SE"/>
        </a:p>
      </dgm:t>
    </dgm:pt>
    <dgm:pt modelId="{E0A3DF88-B640-476E-9AA5-8CDA9F0B628B}" type="sibTrans" cxnId="{906BF6F6-AECF-4695-985A-87C0E52DD1C0}">
      <dgm:prSet/>
      <dgm:spPr/>
      <dgm:t>
        <a:bodyPr/>
        <a:lstStyle/>
        <a:p>
          <a:endParaRPr lang="sv-SE"/>
        </a:p>
      </dgm:t>
    </dgm:pt>
    <dgm:pt modelId="{73F8C47A-D378-4C78-8691-D3F75A17599E}">
      <dgm:prSet custT="1"/>
      <dgm:spPr/>
      <dgm:t>
        <a:bodyPr/>
        <a:lstStyle/>
        <a:p>
          <a:r>
            <a:rPr lang="sv-SE" sz="1200" dirty="0" smtClean="0"/>
            <a:t>Befolknings-analys</a:t>
          </a:r>
          <a:endParaRPr lang="sv-SE" sz="1200" dirty="0"/>
        </a:p>
      </dgm:t>
    </dgm:pt>
    <dgm:pt modelId="{D956187F-CA87-4760-A834-062DDEA5D77D}" type="parTrans" cxnId="{2D32E9D3-25CA-428A-9652-F3AD5F112AD4}">
      <dgm:prSet/>
      <dgm:spPr/>
      <dgm:t>
        <a:bodyPr/>
        <a:lstStyle/>
        <a:p>
          <a:endParaRPr lang="sv-SE"/>
        </a:p>
      </dgm:t>
    </dgm:pt>
    <dgm:pt modelId="{D3776230-8ABD-4990-BA08-6371C85288CC}" type="sibTrans" cxnId="{2D32E9D3-25CA-428A-9652-F3AD5F112AD4}">
      <dgm:prSet/>
      <dgm:spPr/>
      <dgm:t>
        <a:bodyPr/>
        <a:lstStyle/>
        <a:p>
          <a:endParaRPr lang="sv-SE"/>
        </a:p>
      </dgm:t>
    </dgm:pt>
    <dgm:pt modelId="{ADACAE69-817A-4076-AF88-E6A27DEE6CE2}">
      <dgm:prSet custT="1"/>
      <dgm:spPr/>
      <dgm:t>
        <a:bodyPr/>
        <a:lstStyle/>
        <a:p>
          <a:r>
            <a:rPr lang="sv-SE" sz="1000" dirty="0" smtClean="0"/>
            <a:t>Invånare per område</a:t>
          </a:r>
        </a:p>
      </dgm:t>
    </dgm:pt>
    <dgm:pt modelId="{6110BB50-EEFD-4B74-A188-F142AC102E39}" type="parTrans" cxnId="{820FB58D-4817-42B1-98AA-BDEE6561BF7A}">
      <dgm:prSet/>
      <dgm:spPr/>
      <dgm:t>
        <a:bodyPr/>
        <a:lstStyle/>
        <a:p>
          <a:endParaRPr lang="sv-SE"/>
        </a:p>
      </dgm:t>
    </dgm:pt>
    <dgm:pt modelId="{B4E25144-E2AD-46B1-AAF7-A32E9B5AC030}" type="sibTrans" cxnId="{820FB58D-4817-42B1-98AA-BDEE6561BF7A}">
      <dgm:prSet/>
      <dgm:spPr/>
      <dgm:t>
        <a:bodyPr/>
        <a:lstStyle/>
        <a:p>
          <a:endParaRPr lang="sv-SE"/>
        </a:p>
      </dgm:t>
    </dgm:pt>
    <dgm:pt modelId="{D17D28EA-5730-42AE-BCD0-F99FB23F9CEB}">
      <dgm:prSet custT="1"/>
      <dgm:spPr/>
      <dgm:t>
        <a:bodyPr/>
        <a:lstStyle/>
        <a:p>
          <a:r>
            <a:rPr lang="sv-SE" sz="1000" dirty="0" smtClean="0"/>
            <a:t>Förväntad vaccinations-täckning</a:t>
          </a:r>
        </a:p>
      </dgm:t>
    </dgm:pt>
    <dgm:pt modelId="{0A0855F3-70AD-4245-A68B-21628AF5C36B}" type="parTrans" cxnId="{03583C7C-6B3E-454B-8A9F-C6DD8F69194B}">
      <dgm:prSet/>
      <dgm:spPr/>
      <dgm:t>
        <a:bodyPr/>
        <a:lstStyle/>
        <a:p>
          <a:endParaRPr lang="sv-SE"/>
        </a:p>
      </dgm:t>
    </dgm:pt>
    <dgm:pt modelId="{C3057430-8578-462F-8448-753285A9076B}" type="sibTrans" cxnId="{03583C7C-6B3E-454B-8A9F-C6DD8F69194B}">
      <dgm:prSet/>
      <dgm:spPr/>
      <dgm:t>
        <a:bodyPr/>
        <a:lstStyle/>
        <a:p>
          <a:endParaRPr lang="sv-SE"/>
        </a:p>
      </dgm:t>
    </dgm:pt>
    <dgm:pt modelId="{A8DC460C-093C-4C22-838D-2D6BF31FA757}">
      <dgm:prSet custT="1"/>
      <dgm:spPr/>
      <dgm:t>
        <a:bodyPr/>
        <a:lstStyle/>
        <a:p>
          <a:r>
            <a:rPr lang="sv-SE" sz="1000" dirty="0" smtClean="0"/>
            <a:t>Prioriterings-ordning</a:t>
          </a:r>
        </a:p>
      </dgm:t>
    </dgm:pt>
    <dgm:pt modelId="{3733B932-31CF-4351-B5CE-C670053B5174}" type="parTrans" cxnId="{600F6559-E658-4640-A0B5-532090A3D878}">
      <dgm:prSet/>
      <dgm:spPr/>
      <dgm:t>
        <a:bodyPr/>
        <a:lstStyle/>
        <a:p>
          <a:endParaRPr lang="sv-SE"/>
        </a:p>
      </dgm:t>
    </dgm:pt>
    <dgm:pt modelId="{CB43AAA6-2009-4B92-950D-FB08D67A17C8}" type="sibTrans" cxnId="{600F6559-E658-4640-A0B5-532090A3D878}">
      <dgm:prSet/>
      <dgm:spPr/>
      <dgm:t>
        <a:bodyPr/>
        <a:lstStyle/>
        <a:p>
          <a:endParaRPr lang="sv-SE"/>
        </a:p>
      </dgm:t>
    </dgm:pt>
    <dgm:pt modelId="{A2C9366E-9AE8-490E-B65A-A0D4788C68F3}">
      <dgm:prSet custT="1"/>
      <dgm:spPr/>
      <dgm:t>
        <a:bodyPr/>
        <a:lstStyle/>
        <a:p>
          <a:r>
            <a:rPr lang="sv-SE" sz="800" dirty="0" smtClean="0"/>
            <a:t>Patient-säkerhet</a:t>
          </a:r>
        </a:p>
        <a:p>
          <a:r>
            <a:rPr lang="sv-SE" sz="800" dirty="0" smtClean="0"/>
            <a:t>Arbetsmiljö</a:t>
          </a:r>
        </a:p>
        <a:p>
          <a:r>
            <a:rPr lang="sv-SE" sz="800" dirty="0" smtClean="0"/>
            <a:t>Skyddsutrustning</a:t>
          </a:r>
          <a:endParaRPr lang="sv-SE" sz="800" dirty="0"/>
        </a:p>
      </dgm:t>
    </dgm:pt>
    <dgm:pt modelId="{78B409F2-D117-46D7-B277-9DF807EA9872}" type="sibTrans" cxnId="{90F1BAA1-A551-430D-968E-805C67C4F44A}">
      <dgm:prSet/>
      <dgm:spPr/>
      <dgm:t>
        <a:bodyPr/>
        <a:lstStyle/>
        <a:p>
          <a:endParaRPr lang="sv-SE"/>
        </a:p>
      </dgm:t>
    </dgm:pt>
    <dgm:pt modelId="{07E6478D-4048-4B08-90C0-1290EBA3D2CD}" type="parTrans" cxnId="{90F1BAA1-A551-430D-968E-805C67C4F44A}">
      <dgm:prSet/>
      <dgm:spPr/>
      <dgm:t>
        <a:bodyPr/>
        <a:lstStyle/>
        <a:p>
          <a:endParaRPr lang="sv-SE"/>
        </a:p>
      </dgm:t>
    </dgm:pt>
    <dgm:pt modelId="{67A8C202-BF6E-4AB8-8B19-1527F087B77D}">
      <dgm:prSet phldrT="[Text]" custT="1"/>
      <dgm:spPr/>
      <dgm:t>
        <a:bodyPr/>
        <a:lstStyle/>
        <a:p>
          <a:r>
            <a:rPr lang="sv-SE" sz="1000" dirty="0" smtClean="0"/>
            <a:t>Support-funktion</a:t>
          </a:r>
          <a:endParaRPr lang="sv-SE" sz="1000" dirty="0"/>
        </a:p>
      </dgm:t>
    </dgm:pt>
    <dgm:pt modelId="{E1364718-A538-4ABA-AA36-16CBC9BCA56C}" type="parTrans" cxnId="{40309F44-E469-4C02-B0B2-CE8EA8754562}">
      <dgm:prSet/>
      <dgm:spPr/>
      <dgm:t>
        <a:bodyPr/>
        <a:lstStyle/>
        <a:p>
          <a:endParaRPr lang="sv-SE"/>
        </a:p>
      </dgm:t>
    </dgm:pt>
    <dgm:pt modelId="{8CF33DBE-4CFC-4C1B-9E03-7E1A66AC415C}" type="sibTrans" cxnId="{40309F44-E469-4C02-B0B2-CE8EA8754562}">
      <dgm:prSet/>
      <dgm:spPr/>
      <dgm:t>
        <a:bodyPr/>
        <a:lstStyle/>
        <a:p>
          <a:endParaRPr lang="sv-SE"/>
        </a:p>
      </dgm:t>
    </dgm:pt>
    <dgm:pt modelId="{54C28CF5-145C-4808-95CB-8AFAFECE3514}">
      <dgm:prSet custT="1"/>
      <dgm:spPr/>
      <dgm:t>
        <a:bodyPr/>
        <a:lstStyle/>
        <a:p>
          <a:r>
            <a:rPr lang="sv-SE" sz="1000" dirty="0" smtClean="0"/>
            <a:t>Tidsplan för olika lokaler utifrån behov</a:t>
          </a:r>
          <a:endParaRPr lang="sv-SE" sz="1000" dirty="0"/>
        </a:p>
      </dgm:t>
    </dgm:pt>
    <dgm:pt modelId="{C85331C0-989B-4CB7-A0AA-DA8BDEF8888F}" type="parTrans" cxnId="{5F651159-7417-493B-A585-00D8EE7636E1}">
      <dgm:prSet/>
      <dgm:spPr/>
      <dgm:t>
        <a:bodyPr/>
        <a:lstStyle/>
        <a:p>
          <a:endParaRPr lang="sv-SE"/>
        </a:p>
      </dgm:t>
    </dgm:pt>
    <dgm:pt modelId="{E1475C30-A583-4D54-854F-6D8D2F1EB8A0}" type="sibTrans" cxnId="{5F651159-7417-493B-A585-00D8EE7636E1}">
      <dgm:prSet/>
      <dgm:spPr/>
      <dgm:t>
        <a:bodyPr/>
        <a:lstStyle/>
        <a:p>
          <a:endParaRPr lang="sv-SE"/>
        </a:p>
      </dgm:t>
    </dgm:pt>
    <dgm:pt modelId="{880934F2-BFEA-4522-80E1-616E3A7D37E3}">
      <dgm:prSet custT="1"/>
      <dgm:spPr/>
      <dgm:t>
        <a:bodyPr/>
        <a:lstStyle/>
        <a:p>
          <a:r>
            <a:rPr lang="sv-SE" sz="800" dirty="0" smtClean="0"/>
            <a:t>Kommunen (SÄBO, </a:t>
          </a:r>
          <a:r>
            <a:rPr lang="sv-SE" sz="800" dirty="0" err="1" smtClean="0"/>
            <a:t>Hsjv</a:t>
          </a:r>
          <a:r>
            <a:rPr lang="sv-SE" sz="800" dirty="0" smtClean="0"/>
            <a:t>, ”läkemedelspat”, Personal(?)</a:t>
          </a:r>
        </a:p>
      </dgm:t>
    </dgm:pt>
    <dgm:pt modelId="{38623A2D-5F85-4532-8595-DC937D207897}" type="parTrans" cxnId="{E662E972-2481-404D-ACA4-34B40941CB0C}">
      <dgm:prSet/>
      <dgm:spPr/>
      <dgm:t>
        <a:bodyPr/>
        <a:lstStyle/>
        <a:p>
          <a:endParaRPr lang="sv-SE"/>
        </a:p>
      </dgm:t>
    </dgm:pt>
    <dgm:pt modelId="{796E4134-FFC1-4BF2-9864-F0E5903BA27F}" type="sibTrans" cxnId="{E662E972-2481-404D-ACA4-34B40941CB0C}">
      <dgm:prSet/>
      <dgm:spPr/>
      <dgm:t>
        <a:bodyPr/>
        <a:lstStyle/>
        <a:p>
          <a:endParaRPr lang="sv-SE"/>
        </a:p>
      </dgm:t>
    </dgm:pt>
    <dgm:pt modelId="{833598AB-8F51-4FE5-A349-D06EED0463E0}">
      <dgm:prSet custT="1"/>
      <dgm:spPr/>
      <dgm:t>
        <a:bodyPr/>
        <a:lstStyle/>
        <a:p>
          <a:r>
            <a:rPr lang="sv-SE" sz="800" dirty="0" smtClean="0"/>
            <a:t>”Kringpersonal” tex städ, </a:t>
          </a:r>
          <a:r>
            <a:rPr lang="sv-SE" sz="800" dirty="0" err="1" smtClean="0"/>
            <a:t>adm</a:t>
          </a:r>
          <a:r>
            <a:rPr lang="sv-SE" sz="800" dirty="0" smtClean="0"/>
            <a:t>, vägvisare</a:t>
          </a:r>
          <a:endParaRPr lang="sv-SE" sz="800" dirty="0"/>
        </a:p>
      </dgm:t>
    </dgm:pt>
    <dgm:pt modelId="{6302920A-7E90-4357-8359-6303498138EB}" type="parTrans" cxnId="{F2C6B886-F928-4D89-B9F2-7B7B8EE5C323}">
      <dgm:prSet/>
      <dgm:spPr/>
      <dgm:t>
        <a:bodyPr/>
        <a:lstStyle/>
        <a:p>
          <a:endParaRPr lang="sv-SE"/>
        </a:p>
      </dgm:t>
    </dgm:pt>
    <dgm:pt modelId="{4D817CE5-408B-42A8-BA89-EFB70E6831C1}" type="sibTrans" cxnId="{F2C6B886-F928-4D89-B9F2-7B7B8EE5C323}">
      <dgm:prSet/>
      <dgm:spPr/>
      <dgm:t>
        <a:bodyPr/>
        <a:lstStyle/>
        <a:p>
          <a:endParaRPr lang="sv-SE"/>
        </a:p>
      </dgm:t>
    </dgm:pt>
    <dgm:pt modelId="{7E64E07D-856B-4616-A3BB-60EA3E7C7EC1}">
      <dgm:prSet custT="1"/>
      <dgm:spPr/>
      <dgm:t>
        <a:bodyPr/>
        <a:lstStyle/>
        <a:p>
          <a:r>
            <a:rPr lang="sv-SE" sz="1000" dirty="0" smtClean="0"/>
            <a:t>Hur ska kommunpersonal dokumentera?</a:t>
          </a:r>
          <a:endParaRPr lang="sv-SE" sz="1000" dirty="0"/>
        </a:p>
      </dgm:t>
    </dgm:pt>
    <dgm:pt modelId="{DF523C90-D90B-497A-AC80-EA512EE4B2E2}" type="parTrans" cxnId="{8A79DC57-C4F7-46D9-99BA-CDE28414EBBA}">
      <dgm:prSet/>
      <dgm:spPr/>
      <dgm:t>
        <a:bodyPr/>
        <a:lstStyle/>
        <a:p>
          <a:endParaRPr lang="sv-SE"/>
        </a:p>
      </dgm:t>
    </dgm:pt>
    <dgm:pt modelId="{C1155ECE-C685-4C5C-BB08-5A5DA56A7651}" type="sibTrans" cxnId="{8A79DC57-C4F7-46D9-99BA-CDE28414EBBA}">
      <dgm:prSet/>
      <dgm:spPr/>
      <dgm:t>
        <a:bodyPr/>
        <a:lstStyle/>
        <a:p>
          <a:endParaRPr lang="sv-SE"/>
        </a:p>
      </dgm:t>
    </dgm:pt>
    <dgm:pt modelId="{4440DEA0-4256-4DDD-A2F0-2C20DE7CB4A4}">
      <dgm:prSet custT="1"/>
      <dgm:spPr/>
      <dgm:t>
        <a:bodyPr/>
        <a:lstStyle/>
        <a:p>
          <a:r>
            <a:rPr lang="sv-SE" sz="1000" dirty="0" smtClean="0"/>
            <a:t>Krav på kyl/ frys på VC</a:t>
          </a:r>
          <a:endParaRPr lang="sv-SE" sz="1000" dirty="0"/>
        </a:p>
      </dgm:t>
    </dgm:pt>
    <dgm:pt modelId="{F3A9B5E2-75A3-4230-87A4-E91E84F5EDDB}" type="parTrans" cxnId="{9652E25E-F148-4A8E-B2F3-E974B6065D4C}">
      <dgm:prSet/>
      <dgm:spPr/>
      <dgm:t>
        <a:bodyPr/>
        <a:lstStyle/>
        <a:p>
          <a:endParaRPr lang="sv-SE"/>
        </a:p>
      </dgm:t>
    </dgm:pt>
    <dgm:pt modelId="{10AD7045-67F1-4E32-A571-16F6B7E9921A}" type="sibTrans" cxnId="{9652E25E-F148-4A8E-B2F3-E974B6065D4C}">
      <dgm:prSet/>
      <dgm:spPr/>
      <dgm:t>
        <a:bodyPr/>
        <a:lstStyle/>
        <a:p>
          <a:endParaRPr lang="sv-SE"/>
        </a:p>
      </dgm:t>
    </dgm:pt>
    <dgm:pt modelId="{7595972E-17A3-4457-83AA-889567CAA882}" type="pres">
      <dgm:prSet presAssocID="{FA4D0459-B217-4FED-8A64-D593E762B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467F55B4-005B-41D3-9376-E909D1040241}" type="pres">
      <dgm:prSet presAssocID="{73F8C47A-D378-4C78-8691-D3F75A17599E}" presName="root" presStyleCnt="0"/>
      <dgm:spPr/>
    </dgm:pt>
    <dgm:pt modelId="{A2BFEBFC-43A1-47AF-84C4-C2A9CD1157C5}" type="pres">
      <dgm:prSet presAssocID="{73F8C47A-D378-4C78-8691-D3F75A17599E}" presName="rootComposite" presStyleCnt="0"/>
      <dgm:spPr/>
    </dgm:pt>
    <dgm:pt modelId="{5852D274-F2DA-4AEF-B9D7-171C98160570}" type="pres">
      <dgm:prSet presAssocID="{73F8C47A-D378-4C78-8691-D3F75A17599E}" presName="rootText" presStyleLbl="node1" presStyleIdx="0" presStyleCnt="8"/>
      <dgm:spPr/>
      <dgm:t>
        <a:bodyPr/>
        <a:lstStyle/>
        <a:p>
          <a:endParaRPr lang="sv-SE"/>
        </a:p>
      </dgm:t>
    </dgm:pt>
    <dgm:pt modelId="{FC6C4FC4-FE81-4185-A433-FDC94169414E}" type="pres">
      <dgm:prSet presAssocID="{73F8C47A-D378-4C78-8691-D3F75A17599E}" presName="rootConnector" presStyleLbl="node1" presStyleIdx="0" presStyleCnt="8"/>
      <dgm:spPr/>
      <dgm:t>
        <a:bodyPr/>
        <a:lstStyle/>
        <a:p>
          <a:endParaRPr lang="sv-SE"/>
        </a:p>
      </dgm:t>
    </dgm:pt>
    <dgm:pt modelId="{73792C34-B1E9-4E93-87F8-FD7044FBC8A8}" type="pres">
      <dgm:prSet presAssocID="{73F8C47A-D378-4C78-8691-D3F75A17599E}" presName="childShape" presStyleCnt="0"/>
      <dgm:spPr/>
    </dgm:pt>
    <dgm:pt modelId="{2642E1CB-430B-4F0D-803F-7A18DB8399F1}" type="pres">
      <dgm:prSet presAssocID="{6110BB50-EEFD-4B74-A188-F142AC102E39}" presName="Name13" presStyleLbl="parChTrans1D2" presStyleIdx="0" presStyleCnt="27"/>
      <dgm:spPr/>
      <dgm:t>
        <a:bodyPr/>
        <a:lstStyle/>
        <a:p>
          <a:endParaRPr lang="sv-SE"/>
        </a:p>
      </dgm:t>
    </dgm:pt>
    <dgm:pt modelId="{D436B27A-94EF-4F13-8AA7-2077F8F81C8C}" type="pres">
      <dgm:prSet presAssocID="{ADACAE69-817A-4076-AF88-E6A27DEE6CE2}" presName="childText" presStyleLbl="bgAcc1" presStyleIdx="0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67287D4-167D-497C-8F7E-41149E753604}" type="pres">
      <dgm:prSet presAssocID="{0A0855F3-70AD-4245-A68B-21628AF5C36B}" presName="Name13" presStyleLbl="parChTrans1D2" presStyleIdx="1" presStyleCnt="27"/>
      <dgm:spPr/>
      <dgm:t>
        <a:bodyPr/>
        <a:lstStyle/>
        <a:p>
          <a:endParaRPr lang="sv-SE"/>
        </a:p>
      </dgm:t>
    </dgm:pt>
    <dgm:pt modelId="{CB32D687-DD4B-4EBA-BB42-E334AE920074}" type="pres">
      <dgm:prSet presAssocID="{D17D28EA-5730-42AE-BCD0-F99FB23F9CEB}" presName="childText" presStyleLbl="bgAcc1" presStyleIdx="1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8D417F5-C1FD-420F-ADC8-C6974B7705A3}" type="pres">
      <dgm:prSet presAssocID="{3733B932-31CF-4351-B5CE-C670053B5174}" presName="Name13" presStyleLbl="parChTrans1D2" presStyleIdx="2" presStyleCnt="27"/>
      <dgm:spPr/>
      <dgm:t>
        <a:bodyPr/>
        <a:lstStyle/>
        <a:p>
          <a:endParaRPr lang="sv-SE"/>
        </a:p>
      </dgm:t>
    </dgm:pt>
    <dgm:pt modelId="{0D2C664A-5012-48F8-81F6-EC73F8B8468F}" type="pres">
      <dgm:prSet presAssocID="{A8DC460C-093C-4C22-838D-2D6BF31FA757}" presName="childText" presStyleLbl="bgAcc1" presStyleIdx="2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684999E-9DDC-47E7-84C3-6B726158036E}" type="pres">
      <dgm:prSet presAssocID="{38623A2D-5F85-4532-8595-DC937D207897}" presName="Name13" presStyleLbl="parChTrans1D2" presStyleIdx="3" presStyleCnt="27"/>
      <dgm:spPr/>
      <dgm:t>
        <a:bodyPr/>
        <a:lstStyle/>
        <a:p>
          <a:endParaRPr lang="sv-SE"/>
        </a:p>
      </dgm:t>
    </dgm:pt>
    <dgm:pt modelId="{CBBA7A9D-E9B3-41C8-B68C-7E35DD4EFF7C}" type="pres">
      <dgm:prSet presAssocID="{880934F2-BFEA-4522-80E1-616E3A7D37E3}" presName="childText" presStyleLbl="bgAcc1" presStyleIdx="3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D902AF1-8E43-450D-9F9F-2C81CC6EEF3B}" type="pres">
      <dgm:prSet presAssocID="{700B9847-1416-4355-A841-0157D832A501}" presName="root" presStyleCnt="0"/>
      <dgm:spPr/>
    </dgm:pt>
    <dgm:pt modelId="{BD44C946-1B97-4F63-9F1E-224E8C4BDA8D}" type="pres">
      <dgm:prSet presAssocID="{700B9847-1416-4355-A841-0157D832A501}" presName="rootComposite" presStyleCnt="0"/>
      <dgm:spPr/>
    </dgm:pt>
    <dgm:pt modelId="{6D3EA31B-9567-4F14-AA8D-D2EDBCC33AC3}" type="pres">
      <dgm:prSet presAssocID="{700B9847-1416-4355-A841-0157D832A501}" presName="rootText" presStyleLbl="node1" presStyleIdx="1" presStyleCnt="8"/>
      <dgm:spPr/>
      <dgm:t>
        <a:bodyPr/>
        <a:lstStyle/>
        <a:p>
          <a:endParaRPr lang="sv-SE"/>
        </a:p>
      </dgm:t>
    </dgm:pt>
    <dgm:pt modelId="{0E490413-6917-47C0-910B-E3784E0C107B}" type="pres">
      <dgm:prSet presAssocID="{700B9847-1416-4355-A841-0157D832A501}" presName="rootConnector" presStyleLbl="node1" presStyleIdx="1" presStyleCnt="8"/>
      <dgm:spPr/>
      <dgm:t>
        <a:bodyPr/>
        <a:lstStyle/>
        <a:p>
          <a:endParaRPr lang="sv-SE"/>
        </a:p>
      </dgm:t>
    </dgm:pt>
    <dgm:pt modelId="{8B6591DE-022F-43AE-84A8-A40BAAC3A481}" type="pres">
      <dgm:prSet presAssocID="{700B9847-1416-4355-A841-0157D832A501}" presName="childShape" presStyleCnt="0"/>
      <dgm:spPr/>
    </dgm:pt>
    <dgm:pt modelId="{EC0B4A58-36E9-4362-B509-03F23064D5DB}" type="pres">
      <dgm:prSet presAssocID="{07E6478D-4048-4B08-90C0-1290EBA3D2CD}" presName="Name13" presStyleLbl="parChTrans1D2" presStyleIdx="4" presStyleCnt="27"/>
      <dgm:spPr/>
      <dgm:t>
        <a:bodyPr/>
        <a:lstStyle/>
        <a:p>
          <a:endParaRPr lang="sv-SE"/>
        </a:p>
      </dgm:t>
    </dgm:pt>
    <dgm:pt modelId="{FCB02634-D917-4A66-B9F6-21BEE3A5D83D}" type="pres">
      <dgm:prSet presAssocID="{A2C9366E-9AE8-490E-B65A-A0D4788C68F3}" presName="childText" presStyleLbl="bgAcc1" presStyleIdx="4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FE096BF-8D5E-4A38-9F26-6C12CB2F13C0}" type="pres">
      <dgm:prSet presAssocID="{EEE4E5FA-1F76-4D29-8821-7861FEE5EE94}" presName="Name13" presStyleLbl="parChTrans1D2" presStyleIdx="5" presStyleCnt="27"/>
      <dgm:spPr/>
      <dgm:t>
        <a:bodyPr/>
        <a:lstStyle/>
        <a:p>
          <a:endParaRPr lang="sv-SE"/>
        </a:p>
      </dgm:t>
    </dgm:pt>
    <dgm:pt modelId="{7349B0B8-8676-4967-9F57-386827EAB35F}" type="pres">
      <dgm:prSet presAssocID="{CBBB5397-3DBA-40A3-A5BC-E4501D69AFCF}" presName="childText" presStyleLbl="bgAcc1" presStyleIdx="5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5887F79-1146-45EF-9EB1-01758F70370C}" type="pres">
      <dgm:prSet presAssocID="{005F6785-6E24-4699-A6D3-EA065EB16A38}" presName="Name13" presStyleLbl="parChTrans1D2" presStyleIdx="6" presStyleCnt="27"/>
      <dgm:spPr/>
      <dgm:t>
        <a:bodyPr/>
        <a:lstStyle/>
        <a:p>
          <a:endParaRPr lang="sv-SE"/>
        </a:p>
      </dgm:t>
    </dgm:pt>
    <dgm:pt modelId="{7D5753F0-3474-471F-A288-51F632F83221}" type="pres">
      <dgm:prSet presAssocID="{8BB96CB9-FCB0-4F68-BF46-961D7D7D7132}" presName="childText" presStyleLbl="bgAcc1" presStyleIdx="6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3BCBED2-099B-4FB8-A10E-2BA2243E5282}" type="pres">
      <dgm:prSet presAssocID="{7C712EDA-50C5-469B-BCF3-FFF5F89BD7E5}" presName="Name13" presStyleLbl="parChTrans1D2" presStyleIdx="7" presStyleCnt="27"/>
      <dgm:spPr/>
      <dgm:t>
        <a:bodyPr/>
        <a:lstStyle/>
        <a:p>
          <a:endParaRPr lang="sv-SE"/>
        </a:p>
      </dgm:t>
    </dgm:pt>
    <dgm:pt modelId="{75EE84F7-CC13-4191-9FE5-BAD2C67CB254}" type="pres">
      <dgm:prSet presAssocID="{41A759FD-5FA0-4797-BFAC-4122AFF174D8}" presName="childText" presStyleLbl="bgAcc1" presStyleIdx="7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8D88632-2538-4B53-AF95-AF36AFC7B4D8}" type="pres">
      <dgm:prSet presAssocID="{6302920A-7E90-4357-8359-6303498138EB}" presName="Name13" presStyleLbl="parChTrans1D2" presStyleIdx="8" presStyleCnt="27"/>
      <dgm:spPr/>
      <dgm:t>
        <a:bodyPr/>
        <a:lstStyle/>
        <a:p>
          <a:endParaRPr lang="sv-SE"/>
        </a:p>
      </dgm:t>
    </dgm:pt>
    <dgm:pt modelId="{2E622672-09D2-4585-A5C2-071E0936B308}" type="pres">
      <dgm:prSet presAssocID="{833598AB-8F51-4FE5-A349-D06EED0463E0}" presName="childText" presStyleLbl="bgAcc1" presStyleIdx="8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5A05A9E-6492-497F-B31F-2E2A8333A8E4}" type="pres">
      <dgm:prSet presAssocID="{C06B6E5D-0422-4228-ABAF-1BCB343B6E46}" presName="root" presStyleCnt="0"/>
      <dgm:spPr/>
    </dgm:pt>
    <dgm:pt modelId="{5EAF5DB6-E6E9-410F-ADC8-A1F7696634CB}" type="pres">
      <dgm:prSet presAssocID="{C06B6E5D-0422-4228-ABAF-1BCB343B6E46}" presName="rootComposite" presStyleCnt="0"/>
      <dgm:spPr/>
    </dgm:pt>
    <dgm:pt modelId="{D6A44B30-6E4A-4320-9967-92C2913D3974}" type="pres">
      <dgm:prSet presAssocID="{C06B6E5D-0422-4228-ABAF-1BCB343B6E46}" presName="rootText" presStyleLbl="node1" presStyleIdx="2" presStyleCnt="8"/>
      <dgm:spPr/>
      <dgm:t>
        <a:bodyPr/>
        <a:lstStyle/>
        <a:p>
          <a:endParaRPr lang="sv-SE"/>
        </a:p>
      </dgm:t>
    </dgm:pt>
    <dgm:pt modelId="{DC327388-0318-4274-A8FA-951E8545700B}" type="pres">
      <dgm:prSet presAssocID="{C06B6E5D-0422-4228-ABAF-1BCB343B6E46}" presName="rootConnector" presStyleLbl="node1" presStyleIdx="2" presStyleCnt="8"/>
      <dgm:spPr/>
      <dgm:t>
        <a:bodyPr/>
        <a:lstStyle/>
        <a:p>
          <a:endParaRPr lang="sv-SE"/>
        </a:p>
      </dgm:t>
    </dgm:pt>
    <dgm:pt modelId="{194FAE31-5913-4611-AB01-EC946DEBBAE3}" type="pres">
      <dgm:prSet presAssocID="{C06B6E5D-0422-4228-ABAF-1BCB343B6E46}" presName="childShape" presStyleCnt="0"/>
      <dgm:spPr/>
    </dgm:pt>
    <dgm:pt modelId="{A7D98134-94D8-4C48-9CFF-CDA9343AECEE}" type="pres">
      <dgm:prSet presAssocID="{C59B3EB6-E58E-4A8D-AD70-CBDD1D65B718}" presName="Name13" presStyleLbl="parChTrans1D2" presStyleIdx="9" presStyleCnt="27"/>
      <dgm:spPr/>
      <dgm:t>
        <a:bodyPr/>
        <a:lstStyle/>
        <a:p>
          <a:endParaRPr lang="sv-SE"/>
        </a:p>
      </dgm:t>
    </dgm:pt>
    <dgm:pt modelId="{31072539-7092-44C5-8724-6AA28821CE8C}" type="pres">
      <dgm:prSet presAssocID="{112C949D-9F43-4F19-8262-35C676521379}" presName="childText" presStyleLbl="bgAcc1" presStyleIdx="9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0B8B0A5-7831-48CB-BF33-549FECDEB08B}" type="pres">
      <dgm:prSet presAssocID="{4D02A4D1-B60C-4D46-8689-FA2422BFC7D6}" presName="Name13" presStyleLbl="parChTrans1D2" presStyleIdx="10" presStyleCnt="27"/>
      <dgm:spPr/>
      <dgm:t>
        <a:bodyPr/>
        <a:lstStyle/>
        <a:p>
          <a:endParaRPr lang="sv-SE"/>
        </a:p>
      </dgm:t>
    </dgm:pt>
    <dgm:pt modelId="{0E0F0382-F0FD-43F8-821A-A3069F57A77F}" type="pres">
      <dgm:prSet presAssocID="{C339B428-A371-4A1F-B409-82EE6C80620F}" presName="childText" presStyleLbl="bgAcc1" presStyleIdx="10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28104D5-6202-4DC7-8EEB-3F88F275F7D2}" type="pres">
      <dgm:prSet presAssocID="{0070F323-C294-4783-9A3F-0A2C1FB8723E}" presName="Name13" presStyleLbl="parChTrans1D2" presStyleIdx="11" presStyleCnt="27"/>
      <dgm:spPr/>
      <dgm:t>
        <a:bodyPr/>
        <a:lstStyle/>
        <a:p>
          <a:endParaRPr lang="sv-SE"/>
        </a:p>
      </dgm:t>
    </dgm:pt>
    <dgm:pt modelId="{F6D4684E-CA25-47B2-8777-88D95CB26BB8}" type="pres">
      <dgm:prSet presAssocID="{63C078DB-5000-4DD1-8EB3-A910A88988A7}" presName="childText" presStyleLbl="bgAcc1" presStyleIdx="11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48D850F-97D7-4CF5-8B12-D7203112B721}" type="pres">
      <dgm:prSet presAssocID="{E1364718-A538-4ABA-AA36-16CBC9BCA56C}" presName="Name13" presStyleLbl="parChTrans1D2" presStyleIdx="12" presStyleCnt="27"/>
      <dgm:spPr/>
      <dgm:t>
        <a:bodyPr/>
        <a:lstStyle/>
        <a:p>
          <a:endParaRPr lang="sv-SE"/>
        </a:p>
      </dgm:t>
    </dgm:pt>
    <dgm:pt modelId="{E21D556E-C0AB-417A-AD52-13A4B99F4901}" type="pres">
      <dgm:prSet presAssocID="{67A8C202-BF6E-4AB8-8B19-1527F087B77D}" presName="childText" presStyleLbl="bgAcc1" presStyleIdx="12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C800007-E9A5-417A-9FD0-11CFA7355D8D}" type="pres">
      <dgm:prSet presAssocID="{B451632C-D1FE-4927-8BB7-66A16329D229}" presName="root" presStyleCnt="0"/>
      <dgm:spPr/>
    </dgm:pt>
    <dgm:pt modelId="{BD8C7909-FE50-4918-BDE6-CEFA2155A72F}" type="pres">
      <dgm:prSet presAssocID="{B451632C-D1FE-4927-8BB7-66A16329D229}" presName="rootComposite" presStyleCnt="0"/>
      <dgm:spPr/>
    </dgm:pt>
    <dgm:pt modelId="{E6225C65-C8B0-4D13-AB48-B56BFF8521FD}" type="pres">
      <dgm:prSet presAssocID="{B451632C-D1FE-4927-8BB7-66A16329D229}" presName="rootText" presStyleLbl="node1" presStyleIdx="3" presStyleCnt="8"/>
      <dgm:spPr/>
      <dgm:t>
        <a:bodyPr/>
        <a:lstStyle/>
        <a:p>
          <a:endParaRPr lang="sv-SE"/>
        </a:p>
      </dgm:t>
    </dgm:pt>
    <dgm:pt modelId="{FB5B61E6-7CD8-477E-9DAE-B2E378EE4163}" type="pres">
      <dgm:prSet presAssocID="{B451632C-D1FE-4927-8BB7-66A16329D229}" presName="rootConnector" presStyleLbl="node1" presStyleIdx="3" presStyleCnt="8"/>
      <dgm:spPr/>
      <dgm:t>
        <a:bodyPr/>
        <a:lstStyle/>
        <a:p>
          <a:endParaRPr lang="sv-SE"/>
        </a:p>
      </dgm:t>
    </dgm:pt>
    <dgm:pt modelId="{734D008C-02CC-42A5-8CB3-733F698B9E6A}" type="pres">
      <dgm:prSet presAssocID="{B451632C-D1FE-4927-8BB7-66A16329D229}" presName="childShape" presStyleCnt="0"/>
      <dgm:spPr/>
    </dgm:pt>
    <dgm:pt modelId="{071F5266-1488-4769-95A6-E70B96218EF6}" type="pres">
      <dgm:prSet presAssocID="{B4C72481-AB2E-48C4-A31E-F5E283F99F6C}" presName="Name13" presStyleLbl="parChTrans1D2" presStyleIdx="13" presStyleCnt="27"/>
      <dgm:spPr/>
      <dgm:t>
        <a:bodyPr/>
        <a:lstStyle/>
        <a:p>
          <a:endParaRPr lang="sv-SE"/>
        </a:p>
      </dgm:t>
    </dgm:pt>
    <dgm:pt modelId="{E9A8C255-55AE-4A61-8860-6F75372C0EB2}" type="pres">
      <dgm:prSet presAssocID="{16F87CA7-EB5E-4479-861B-DFAD8464BFBD}" presName="childText" presStyleLbl="bgAcc1" presStyleIdx="13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495437-CB1F-4A25-8CBE-1B676FBFFE11}" type="pres">
      <dgm:prSet presAssocID="{56298E74-5102-4C94-BD04-A6D36D10D93B}" presName="Name13" presStyleLbl="parChTrans1D2" presStyleIdx="14" presStyleCnt="27"/>
      <dgm:spPr/>
      <dgm:t>
        <a:bodyPr/>
        <a:lstStyle/>
        <a:p>
          <a:endParaRPr lang="sv-SE"/>
        </a:p>
      </dgm:t>
    </dgm:pt>
    <dgm:pt modelId="{90DC040F-3BAE-44A2-935A-5F8C8CF286D8}" type="pres">
      <dgm:prSet presAssocID="{788310DC-8635-4838-AD0D-BEBC5E054BFD}" presName="childText" presStyleLbl="bgAcc1" presStyleIdx="14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07D31E9-3A58-429A-B91E-E41A4DEB2233}" type="pres">
      <dgm:prSet presAssocID="{DF523C90-D90B-497A-AC80-EA512EE4B2E2}" presName="Name13" presStyleLbl="parChTrans1D2" presStyleIdx="15" presStyleCnt="27"/>
      <dgm:spPr/>
      <dgm:t>
        <a:bodyPr/>
        <a:lstStyle/>
        <a:p>
          <a:endParaRPr lang="sv-SE"/>
        </a:p>
      </dgm:t>
    </dgm:pt>
    <dgm:pt modelId="{0FF6B2B7-E440-4D33-904F-A516013554AA}" type="pres">
      <dgm:prSet presAssocID="{7E64E07D-856B-4616-A3BB-60EA3E7C7EC1}" presName="childText" presStyleLbl="bgAcc1" presStyleIdx="15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A5C266-D5DB-49E0-B03E-855E982D6E31}" type="pres">
      <dgm:prSet presAssocID="{F2A5D449-0F21-4A2C-8518-0C6462BAA815}" presName="root" presStyleCnt="0"/>
      <dgm:spPr/>
    </dgm:pt>
    <dgm:pt modelId="{A9ED75B8-A2A0-4DE3-8F9C-EA44D13B639D}" type="pres">
      <dgm:prSet presAssocID="{F2A5D449-0F21-4A2C-8518-0C6462BAA815}" presName="rootComposite" presStyleCnt="0"/>
      <dgm:spPr/>
    </dgm:pt>
    <dgm:pt modelId="{6C701D14-39A6-41D1-B3E1-C01414CBC44C}" type="pres">
      <dgm:prSet presAssocID="{F2A5D449-0F21-4A2C-8518-0C6462BAA815}" presName="rootText" presStyleLbl="node1" presStyleIdx="4" presStyleCnt="8"/>
      <dgm:spPr/>
      <dgm:t>
        <a:bodyPr/>
        <a:lstStyle/>
        <a:p>
          <a:endParaRPr lang="sv-SE"/>
        </a:p>
      </dgm:t>
    </dgm:pt>
    <dgm:pt modelId="{25A14666-F918-453B-8C9E-319C9FEEAD83}" type="pres">
      <dgm:prSet presAssocID="{F2A5D449-0F21-4A2C-8518-0C6462BAA815}" presName="rootConnector" presStyleLbl="node1" presStyleIdx="4" presStyleCnt="8"/>
      <dgm:spPr/>
      <dgm:t>
        <a:bodyPr/>
        <a:lstStyle/>
        <a:p>
          <a:endParaRPr lang="sv-SE"/>
        </a:p>
      </dgm:t>
    </dgm:pt>
    <dgm:pt modelId="{95EECD92-1694-4BF8-829C-22E951396054}" type="pres">
      <dgm:prSet presAssocID="{F2A5D449-0F21-4A2C-8518-0C6462BAA815}" presName="childShape" presStyleCnt="0"/>
      <dgm:spPr/>
    </dgm:pt>
    <dgm:pt modelId="{D5BF515A-71D0-401E-A0AA-D022ED76C56F}" type="pres">
      <dgm:prSet presAssocID="{1E6D5C55-6DC8-462D-B0B1-1A69D33F197D}" presName="Name13" presStyleLbl="parChTrans1D2" presStyleIdx="16" presStyleCnt="27"/>
      <dgm:spPr/>
      <dgm:t>
        <a:bodyPr/>
        <a:lstStyle/>
        <a:p>
          <a:endParaRPr lang="sv-SE"/>
        </a:p>
      </dgm:t>
    </dgm:pt>
    <dgm:pt modelId="{9B0292D5-6484-46B0-845C-122CFF81E293}" type="pres">
      <dgm:prSet presAssocID="{B565FDCC-A3F2-4F57-B6E8-8946FF38A34A}" presName="childText" presStyleLbl="bgAcc1" presStyleIdx="16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048347E-4F8C-4F49-B6FF-7B440CD8599C}" type="pres">
      <dgm:prSet presAssocID="{F3A9B5E2-75A3-4230-87A4-E91E84F5EDDB}" presName="Name13" presStyleLbl="parChTrans1D2" presStyleIdx="17" presStyleCnt="27"/>
      <dgm:spPr/>
      <dgm:t>
        <a:bodyPr/>
        <a:lstStyle/>
        <a:p>
          <a:endParaRPr lang="sv-SE"/>
        </a:p>
      </dgm:t>
    </dgm:pt>
    <dgm:pt modelId="{7EBE4581-CAC2-4A16-813B-8DF791D22D1C}" type="pres">
      <dgm:prSet presAssocID="{4440DEA0-4256-4DDD-A2F0-2C20DE7CB4A4}" presName="childText" presStyleLbl="bgAcc1" presStyleIdx="17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6ED5E0A-03C4-4D02-A984-4DEE5B839E47}" type="pres">
      <dgm:prSet presAssocID="{0D4C6889-B7CB-4F32-AF67-93C178CD2E9A}" presName="root" presStyleCnt="0"/>
      <dgm:spPr/>
    </dgm:pt>
    <dgm:pt modelId="{2D87CD66-BFC7-463B-B226-6648D882F455}" type="pres">
      <dgm:prSet presAssocID="{0D4C6889-B7CB-4F32-AF67-93C178CD2E9A}" presName="rootComposite" presStyleCnt="0"/>
      <dgm:spPr/>
    </dgm:pt>
    <dgm:pt modelId="{F23B0B36-1E45-4D79-B31E-3CA64A72F9B6}" type="pres">
      <dgm:prSet presAssocID="{0D4C6889-B7CB-4F32-AF67-93C178CD2E9A}" presName="rootText" presStyleLbl="node1" presStyleIdx="5" presStyleCnt="8"/>
      <dgm:spPr/>
      <dgm:t>
        <a:bodyPr/>
        <a:lstStyle/>
        <a:p>
          <a:endParaRPr lang="sv-SE"/>
        </a:p>
      </dgm:t>
    </dgm:pt>
    <dgm:pt modelId="{6137C640-3C92-4EE3-A938-9085A0923462}" type="pres">
      <dgm:prSet presAssocID="{0D4C6889-B7CB-4F32-AF67-93C178CD2E9A}" presName="rootConnector" presStyleLbl="node1" presStyleIdx="5" presStyleCnt="8"/>
      <dgm:spPr/>
      <dgm:t>
        <a:bodyPr/>
        <a:lstStyle/>
        <a:p>
          <a:endParaRPr lang="sv-SE"/>
        </a:p>
      </dgm:t>
    </dgm:pt>
    <dgm:pt modelId="{C23B8B3B-781C-48F6-88F6-856704715726}" type="pres">
      <dgm:prSet presAssocID="{0D4C6889-B7CB-4F32-AF67-93C178CD2E9A}" presName="childShape" presStyleCnt="0"/>
      <dgm:spPr/>
    </dgm:pt>
    <dgm:pt modelId="{561BADD2-D77B-4118-B860-C9867BC33406}" type="pres">
      <dgm:prSet presAssocID="{91EE5ED3-E3ED-4B83-895C-073398571A7A}" presName="Name13" presStyleLbl="parChTrans1D2" presStyleIdx="18" presStyleCnt="27"/>
      <dgm:spPr/>
      <dgm:t>
        <a:bodyPr/>
        <a:lstStyle/>
        <a:p>
          <a:endParaRPr lang="sv-SE"/>
        </a:p>
      </dgm:t>
    </dgm:pt>
    <dgm:pt modelId="{B3A2E588-0A46-4057-B2A7-89C5277D7344}" type="pres">
      <dgm:prSet presAssocID="{B81A767E-E69D-4890-B21E-3B6072147EB2}" presName="childText" presStyleLbl="bgAcc1" presStyleIdx="18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8B5061F-0B59-44A7-A2E6-B3CA79EEC33C}" type="pres">
      <dgm:prSet presAssocID="{C85331C0-989B-4CB7-A0AA-DA8BDEF8888F}" presName="Name13" presStyleLbl="parChTrans1D2" presStyleIdx="19" presStyleCnt="27"/>
      <dgm:spPr/>
      <dgm:t>
        <a:bodyPr/>
        <a:lstStyle/>
        <a:p>
          <a:endParaRPr lang="sv-SE"/>
        </a:p>
      </dgm:t>
    </dgm:pt>
    <dgm:pt modelId="{8CA47145-F675-464B-B8AD-D620128CDB89}" type="pres">
      <dgm:prSet presAssocID="{54C28CF5-145C-4808-95CB-8AFAFECE3514}" presName="childText" presStyleLbl="bgAcc1" presStyleIdx="19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0622270-258C-4430-9536-680C1079CA78}" type="pres">
      <dgm:prSet presAssocID="{6B7A4784-5A83-4532-B113-382E82C6A1E2}" presName="Name13" presStyleLbl="parChTrans1D2" presStyleIdx="20" presStyleCnt="27"/>
      <dgm:spPr/>
      <dgm:t>
        <a:bodyPr/>
        <a:lstStyle/>
        <a:p>
          <a:endParaRPr lang="sv-SE"/>
        </a:p>
      </dgm:t>
    </dgm:pt>
    <dgm:pt modelId="{5B6FFAC8-2497-4FDD-AEC9-6BE18B690334}" type="pres">
      <dgm:prSet presAssocID="{1E291AF1-FC0E-44F6-9B2B-82233B2DA8F5}" presName="childText" presStyleLbl="bgAcc1" presStyleIdx="20" presStyleCnt="27" custScaleX="129090" custScaleY="19441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E5E553A-DA71-472B-AB7D-FF930F225A2B}" type="pres">
      <dgm:prSet presAssocID="{369E37A7-BCCC-4DB2-81CA-EC1DABDDFBAE}" presName="root" presStyleCnt="0"/>
      <dgm:spPr/>
    </dgm:pt>
    <dgm:pt modelId="{EB661C1D-A721-4911-AC5A-9845CB2E80D1}" type="pres">
      <dgm:prSet presAssocID="{369E37A7-BCCC-4DB2-81CA-EC1DABDDFBAE}" presName="rootComposite" presStyleCnt="0"/>
      <dgm:spPr/>
    </dgm:pt>
    <dgm:pt modelId="{EE3A07C9-E53B-45D2-836D-EAAAF104B998}" type="pres">
      <dgm:prSet presAssocID="{369E37A7-BCCC-4DB2-81CA-EC1DABDDFBAE}" presName="rootText" presStyleLbl="node1" presStyleIdx="6" presStyleCnt="8"/>
      <dgm:spPr/>
      <dgm:t>
        <a:bodyPr/>
        <a:lstStyle/>
        <a:p>
          <a:endParaRPr lang="sv-SE"/>
        </a:p>
      </dgm:t>
    </dgm:pt>
    <dgm:pt modelId="{D6E33A4A-EB3C-4E41-9B08-B99F21F6ADFF}" type="pres">
      <dgm:prSet presAssocID="{369E37A7-BCCC-4DB2-81CA-EC1DABDDFBAE}" presName="rootConnector" presStyleLbl="node1" presStyleIdx="6" presStyleCnt="8"/>
      <dgm:spPr/>
      <dgm:t>
        <a:bodyPr/>
        <a:lstStyle/>
        <a:p>
          <a:endParaRPr lang="sv-SE"/>
        </a:p>
      </dgm:t>
    </dgm:pt>
    <dgm:pt modelId="{93DA21C8-4558-4501-AA6B-0B7F41FACF2D}" type="pres">
      <dgm:prSet presAssocID="{369E37A7-BCCC-4DB2-81CA-EC1DABDDFBAE}" presName="childShape" presStyleCnt="0"/>
      <dgm:spPr/>
    </dgm:pt>
    <dgm:pt modelId="{9B70804B-A1E9-4604-8DB0-31C7CFBA2B15}" type="pres">
      <dgm:prSet presAssocID="{2B93A119-E92C-42A7-BC6B-25BF9B1FE76B}" presName="Name13" presStyleLbl="parChTrans1D2" presStyleIdx="21" presStyleCnt="27"/>
      <dgm:spPr/>
      <dgm:t>
        <a:bodyPr/>
        <a:lstStyle/>
        <a:p>
          <a:endParaRPr lang="sv-SE"/>
        </a:p>
      </dgm:t>
    </dgm:pt>
    <dgm:pt modelId="{F0D006A6-F7FF-4F80-91D1-4CC4FD10D4E9}" type="pres">
      <dgm:prSet presAssocID="{C2D3A1EF-9582-4E89-A046-9C5B7A353C90}" presName="childText" presStyleLbl="bgAcc1" presStyleIdx="21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0837A17-0524-4580-9EDA-7768F0B3E0C8}" type="pres">
      <dgm:prSet presAssocID="{55587133-C308-46AA-A0C3-C8A1D3E90866}" presName="Name13" presStyleLbl="parChTrans1D2" presStyleIdx="22" presStyleCnt="27"/>
      <dgm:spPr/>
      <dgm:t>
        <a:bodyPr/>
        <a:lstStyle/>
        <a:p>
          <a:endParaRPr lang="sv-SE"/>
        </a:p>
      </dgm:t>
    </dgm:pt>
    <dgm:pt modelId="{49798891-8BD6-4D76-B35F-0CE5C2B051EB}" type="pres">
      <dgm:prSet presAssocID="{26DC1776-518C-4003-AFFE-179F947285DE}" presName="childText" presStyleLbl="bgAcc1" presStyleIdx="22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B19766C-89C5-45F8-B390-6646F2239D1F}" type="pres">
      <dgm:prSet presAssocID="{1A092DD8-37EC-41FA-9D5D-4BABF2007931}" presName="Name13" presStyleLbl="parChTrans1D2" presStyleIdx="23" presStyleCnt="27"/>
      <dgm:spPr/>
      <dgm:t>
        <a:bodyPr/>
        <a:lstStyle/>
        <a:p>
          <a:endParaRPr lang="sv-SE"/>
        </a:p>
      </dgm:t>
    </dgm:pt>
    <dgm:pt modelId="{9C25F08A-EF83-4C92-8969-341B5E125CE6}" type="pres">
      <dgm:prSet presAssocID="{7FD14E26-BFE3-49A3-979F-73BFC8540E30}" presName="childText" presStyleLbl="bgAcc1" presStyleIdx="23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F413450-27C5-4DF5-8F16-900394EF1BF1}" type="pres">
      <dgm:prSet presAssocID="{E09DD31E-E107-43E8-8C45-B4A339E15594}" presName="Name13" presStyleLbl="parChTrans1D2" presStyleIdx="24" presStyleCnt="27"/>
      <dgm:spPr/>
      <dgm:t>
        <a:bodyPr/>
        <a:lstStyle/>
        <a:p>
          <a:endParaRPr lang="sv-SE"/>
        </a:p>
      </dgm:t>
    </dgm:pt>
    <dgm:pt modelId="{DCB701BA-48F3-4B56-BB32-DD09BAAB37A3}" type="pres">
      <dgm:prSet presAssocID="{C1189892-FBB2-47C6-8A8E-618ACD04E4C3}" presName="childText" presStyleLbl="bgAcc1" presStyleIdx="24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F5CA890-6A44-4CEF-AA15-17B20BAB3010}" type="pres">
      <dgm:prSet presAssocID="{4C7C37B8-8383-4362-A70B-AB10B285520D}" presName="root" presStyleCnt="0"/>
      <dgm:spPr/>
    </dgm:pt>
    <dgm:pt modelId="{9165F753-F635-42EF-8731-3FD8DBD0CAB6}" type="pres">
      <dgm:prSet presAssocID="{4C7C37B8-8383-4362-A70B-AB10B285520D}" presName="rootComposite" presStyleCnt="0"/>
      <dgm:spPr/>
    </dgm:pt>
    <dgm:pt modelId="{FA678522-FAE5-41E7-A8D8-60D4A394E56F}" type="pres">
      <dgm:prSet presAssocID="{4C7C37B8-8383-4362-A70B-AB10B285520D}" presName="rootText" presStyleLbl="node1" presStyleIdx="7" presStyleCnt="8"/>
      <dgm:spPr/>
      <dgm:t>
        <a:bodyPr/>
        <a:lstStyle/>
        <a:p>
          <a:endParaRPr lang="sv-SE"/>
        </a:p>
      </dgm:t>
    </dgm:pt>
    <dgm:pt modelId="{29F65166-5FED-48DE-A80D-E8F10A816112}" type="pres">
      <dgm:prSet presAssocID="{4C7C37B8-8383-4362-A70B-AB10B285520D}" presName="rootConnector" presStyleLbl="node1" presStyleIdx="7" presStyleCnt="8"/>
      <dgm:spPr/>
      <dgm:t>
        <a:bodyPr/>
        <a:lstStyle/>
        <a:p>
          <a:endParaRPr lang="sv-SE"/>
        </a:p>
      </dgm:t>
    </dgm:pt>
    <dgm:pt modelId="{6873A967-7D2F-43A0-8840-9162114A66A1}" type="pres">
      <dgm:prSet presAssocID="{4C7C37B8-8383-4362-A70B-AB10B285520D}" presName="childShape" presStyleCnt="0"/>
      <dgm:spPr/>
    </dgm:pt>
    <dgm:pt modelId="{371DD6E0-59F4-4F93-A558-BC7550B96B83}" type="pres">
      <dgm:prSet presAssocID="{DA273099-D6D6-4CC7-B79C-D64A8C011902}" presName="Name13" presStyleLbl="parChTrans1D2" presStyleIdx="25" presStyleCnt="27"/>
      <dgm:spPr/>
      <dgm:t>
        <a:bodyPr/>
        <a:lstStyle/>
        <a:p>
          <a:endParaRPr lang="sv-SE"/>
        </a:p>
      </dgm:t>
    </dgm:pt>
    <dgm:pt modelId="{773C3EFF-FB09-4DB5-9508-2929519338B1}" type="pres">
      <dgm:prSet presAssocID="{6AE4C8BA-1EF1-4AEF-8A57-A9638CE6B274}" presName="childText" presStyleLbl="bgAcc1" presStyleIdx="25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09A0339-5108-4F3D-970C-826897E3E22F}" type="pres">
      <dgm:prSet presAssocID="{5E8C3274-9BD7-4197-9695-EFD3DE58D872}" presName="Name13" presStyleLbl="parChTrans1D2" presStyleIdx="26" presStyleCnt="27"/>
      <dgm:spPr/>
      <dgm:t>
        <a:bodyPr/>
        <a:lstStyle/>
        <a:p>
          <a:endParaRPr lang="sv-SE"/>
        </a:p>
      </dgm:t>
    </dgm:pt>
    <dgm:pt modelId="{B6BC8C14-1A65-451B-829D-1334466BC48D}" type="pres">
      <dgm:prSet presAssocID="{50FFC462-96EB-4C77-86C5-226D5E4A1F77}" presName="childText" presStyleLbl="bgAcc1" presStyleIdx="26" presStyleCnt="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1ECDDF2-691A-4A6D-BDFD-908714B46AA4}" type="presOf" srcId="{5E8C3274-9BD7-4197-9695-EFD3DE58D872}" destId="{709A0339-5108-4F3D-970C-826897E3E22F}" srcOrd="0" destOrd="0" presId="urn:microsoft.com/office/officeart/2005/8/layout/hierarchy3"/>
    <dgm:cxn modelId="{6B2F9FC3-B6CB-472E-92C6-53751B5CC656}" type="presOf" srcId="{B81A767E-E69D-4890-B21E-3B6072147EB2}" destId="{B3A2E588-0A46-4057-B2A7-89C5277D7344}" srcOrd="0" destOrd="0" presId="urn:microsoft.com/office/officeart/2005/8/layout/hierarchy3"/>
    <dgm:cxn modelId="{36063718-5200-46B1-B125-B2DF760BAD68}" srcId="{4C7C37B8-8383-4362-A70B-AB10B285520D}" destId="{6AE4C8BA-1EF1-4AEF-8A57-A9638CE6B274}" srcOrd="0" destOrd="0" parTransId="{DA273099-D6D6-4CC7-B79C-D64A8C011902}" sibTransId="{0D132AC4-1FF6-498C-B68A-EFABE33EE266}"/>
    <dgm:cxn modelId="{820FB58D-4817-42B1-98AA-BDEE6561BF7A}" srcId="{73F8C47A-D378-4C78-8691-D3F75A17599E}" destId="{ADACAE69-817A-4076-AF88-E6A27DEE6CE2}" srcOrd="0" destOrd="0" parTransId="{6110BB50-EEFD-4B74-A188-F142AC102E39}" sibTransId="{B4E25144-E2AD-46B1-AAF7-A32E9B5AC030}"/>
    <dgm:cxn modelId="{B973B8B3-221F-4B9B-85A7-68B13A6026DF}" type="presOf" srcId="{880934F2-BFEA-4522-80E1-616E3A7D37E3}" destId="{CBBA7A9D-E9B3-41C8-B68C-7E35DD4EFF7C}" srcOrd="0" destOrd="0" presId="urn:microsoft.com/office/officeart/2005/8/layout/hierarchy3"/>
    <dgm:cxn modelId="{AD20841E-8B3B-44BD-9BE7-62F2D7514EB1}" type="presOf" srcId="{112C949D-9F43-4F19-8262-35C676521379}" destId="{31072539-7092-44C5-8724-6AA28821CE8C}" srcOrd="0" destOrd="0" presId="urn:microsoft.com/office/officeart/2005/8/layout/hierarchy3"/>
    <dgm:cxn modelId="{56619E15-EA9F-4754-A059-3469627871DA}" type="presOf" srcId="{F2A5D449-0F21-4A2C-8518-0C6462BAA815}" destId="{6C701D14-39A6-41D1-B3E1-C01414CBC44C}" srcOrd="0" destOrd="0" presId="urn:microsoft.com/office/officeart/2005/8/layout/hierarchy3"/>
    <dgm:cxn modelId="{93F0D3D6-840A-4DB2-80FB-908E0BAA34D7}" type="presOf" srcId="{0A0855F3-70AD-4245-A68B-21628AF5C36B}" destId="{367287D4-167D-497C-8F7E-41149E753604}" srcOrd="0" destOrd="0" presId="urn:microsoft.com/office/officeart/2005/8/layout/hierarchy3"/>
    <dgm:cxn modelId="{8F176814-8DFE-4DC0-8B3D-0E45FF31386A}" type="presOf" srcId="{DA273099-D6D6-4CC7-B79C-D64A8C011902}" destId="{371DD6E0-59F4-4F93-A558-BC7550B96B83}" srcOrd="0" destOrd="0" presId="urn:microsoft.com/office/officeart/2005/8/layout/hierarchy3"/>
    <dgm:cxn modelId="{F2C6B886-F928-4D89-B9F2-7B7B8EE5C323}" srcId="{700B9847-1416-4355-A841-0157D832A501}" destId="{833598AB-8F51-4FE5-A349-D06EED0463E0}" srcOrd="4" destOrd="0" parTransId="{6302920A-7E90-4357-8359-6303498138EB}" sibTransId="{4D817CE5-408B-42A8-BA89-EFB70E6831C1}"/>
    <dgm:cxn modelId="{AAEF0B02-6EBD-419A-98FD-B49C1B7D387D}" type="presOf" srcId="{A2C9366E-9AE8-490E-B65A-A0D4788C68F3}" destId="{FCB02634-D917-4A66-B9F6-21BEE3A5D83D}" srcOrd="0" destOrd="0" presId="urn:microsoft.com/office/officeart/2005/8/layout/hierarchy3"/>
    <dgm:cxn modelId="{DA8A5DAC-4A73-4F47-8D56-E91C885A2D6B}" type="presOf" srcId="{833598AB-8F51-4FE5-A349-D06EED0463E0}" destId="{2E622672-09D2-4585-A5C2-071E0936B308}" srcOrd="0" destOrd="0" presId="urn:microsoft.com/office/officeart/2005/8/layout/hierarchy3"/>
    <dgm:cxn modelId="{2E0F5541-80B0-455B-87AA-D1F0BAD29D53}" type="presOf" srcId="{26DC1776-518C-4003-AFFE-179F947285DE}" destId="{49798891-8BD6-4D76-B35F-0CE5C2B051EB}" srcOrd="0" destOrd="0" presId="urn:microsoft.com/office/officeart/2005/8/layout/hierarchy3"/>
    <dgm:cxn modelId="{1BD9698C-0CB6-4E53-B071-B974D8A0377C}" type="presOf" srcId="{B451632C-D1FE-4927-8BB7-66A16329D229}" destId="{FB5B61E6-7CD8-477E-9DAE-B2E378EE4163}" srcOrd="1" destOrd="0" presId="urn:microsoft.com/office/officeart/2005/8/layout/hierarchy3"/>
    <dgm:cxn modelId="{2623ED62-EF9F-4EEA-A8FD-1212CA13C4A6}" srcId="{C06B6E5D-0422-4228-ABAF-1BCB343B6E46}" destId="{112C949D-9F43-4F19-8262-35C676521379}" srcOrd="0" destOrd="0" parTransId="{C59B3EB6-E58E-4A8D-AD70-CBDD1D65B718}" sibTransId="{A5DE09B2-36E4-4248-B4D6-0E0A74F88508}"/>
    <dgm:cxn modelId="{6CBB1E5C-F8A2-4AEA-91E3-608A9CF41F1B}" type="presOf" srcId="{C06B6E5D-0422-4228-ABAF-1BCB343B6E46}" destId="{D6A44B30-6E4A-4320-9967-92C2913D3974}" srcOrd="0" destOrd="0" presId="urn:microsoft.com/office/officeart/2005/8/layout/hierarchy3"/>
    <dgm:cxn modelId="{95109CBC-E61D-4987-AFC1-E58194B26547}" srcId="{F2A5D449-0F21-4A2C-8518-0C6462BAA815}" destId="{B565FDCC-A3F2-4F57-B6E8-8946FF38A34A}" srcOrd="0" destOrd="0" parTransId="{1E6D5C55-6DC8-462D-B0B1-1A69D33F197D}" sibTransId="{BF851327-6D47-43B1-B1D4-02F228B47ABD}"/>
    <dgm:cxn modelId="{600F6559-E658-4640-A0B5-532090A3D878}" srcId="{73F8C47A-D378-4C78-8691-D3F75A17599E}" destId="{A8DC460C-093C-4C22-838D-2D6BF31FA757}" srcOrd="2" destOrd="0" parTransId="{3733B932-31CF-4351-B5CE-C670053B5174}" sibTransId="{CB43AAA6-2009-4B92-950D-FB08D67A17C8}"/>
    <dgm:cxn modelId="{2DA9A70D-1219-4672-993B-12353867B31B}" srcId="{FA4D0459-B217-4FED-8A64-D593E762BD57}" destId="{F2A5D449-0F21-4A2C-8518-0C6462BAA815}" srcOrd="4" destOrd="0" parTransId="{28DAFCD5-DAEA-4351-99B4-92C82C9EA63B}" sibTransId="{18F8F80A-7B00-45A8-BC05-7485D1718BC5}"/>
    <dgm:cxn modelId="{BF46D8F5-E2FB-4931-8177-13F78D7907C6}" type="presOf" srcId="{16F87CA7-EB5E-4479-861B-DFAD8464BFBD}" destId="{E9A8C255-55AE-4A61-8860-6F75372C0EB2}" srcOrd="0" destOrd="0" presId="urn:microsoft.com/office/officeart/2005/8/layout/hierarchy3"/>
    <dgm:cxn modelId="{B5DA09C4-447F-4F94-8BDE-12E11B9832B9}" srcId="{FA4D0459-B217-4FED-8A64-D593E762BD57}" destId="{369E37A7-BCCC-4DB2-81CA-EC1DABDDFBAE}" srcOrd="6" destOrd="0" parTransId="{D7643CBA-DF27-4204-943F-1769D34A61F7}" sibTransId="{2797F366-1C37-49E2-885F-AABFCC4B1D2F}"/>
    <dgm:cxn modelId="{A01D536D-84E2-4F99-929D-2394B70F04AB}" type="presOf" srcId="{50FFC462-96EB-4C77-86C5-226D5E4A1F77}" destId="{B6BC8C14-1A65-451B-829D-1334466BC48D}" srcOrd="0" destOrd="0" presId="urn:microsoft.com/office/officeart/2005/8/layout/hierarchy3"/>
    <dgm:cxn modelId="{7FA95104-5DE4-4E5E-A500-282DA2547AA8}" type="presOf" srcId="{F3A9B5E2-75A3-4230-87A4-E91E84F5EDDB}" destId="{3048347E-4F8C-4F49-B6FF-7B440CD8599C}" srcOrd="0" destOrd="0" presId="urn:microsoft.com/office/officeart/2005/8/layout/hierarchy3"/>
    <dgm:cxn modelId="{1E6CB3B2-28AE-4905-8134-9E1D119F6CCC}" type="presOf" srcId="{369E37A7-BCCC-4DB2-81CA-EC1DABDDFBAE}" destId="{D6E33A4A-EB3C-4E41-9B08-B99F21F6ADFF}" srcOrd="1" destOrd="0" presId="urn:microsoft.com/office/officeart/2005/8/layout/hierarchy3"/>
    <dgm:cxn modelId="{2ECAF5B0-D35F-4A86-9F6C-C92DFAB61B17}" srcId="{FA4D0459-B217-4FED-8A64-D593E762BD57}" destId="{C06B6E5D-0422-4228-ABAF-1BCB343B6E46}" srcOrd="2" destOrd="0" parTransId="{FEEB57DD-8DE2-4805-86ED-0806DC0D2F31}" sibTransId="{14A3941D-D321-4489-90D9-0C1EB42AA2B0}"/>
    <dgm:cxn modelId="{0CBCAE7C-C4F9-42B2-9E33-0E912B92D58E}" type="presOf" srcId="{FA4D0459-B217-4FED-8A64-D593E762BD57}" destId="{7595972E-17A3-4457-83AA-889567CAA882}" srcOrd="0" destOrd="0" presId="urn:microsoft.com/office/officeart/2005/8/layout/hierarchy3"/>
    <dgm:cxn modelId="{8D056511-5E3F-42B6-BBB6-05F8B6B12475}" type="presOf" srcId="{8BB96CB9-FCB0-4F68-BF46-961D7D7D7132}" destId="{7D5753F0-3474-471F-A288-51F632F83221}" srcOrd="0" destOrd="0" presId="urn:microsoft.com/office/officeart/2005/8/layout/hierarchy3"/>
    <dgm:cxn modelId="{2CB803D7-2304-4A93-BD61-8AD37AAE62D0}" srcId="{FA4D0459-B217-4FED-8A64-D593E762BD57}" destId="{4C7C37B8-8383-4362-A70B-AB10B285520D}" srcOrd="7" destOrd="0" parTransId="{3D2B8826-98DA-4C7D-8C1F-0B7FFAE66733}" sibTransId="{95035EE4-E253-46CF-A295-917037E217F0}"/>
    <dgm:cxn modelId="{747D9C62-481D-45A1-8270-0A827DF96DF7}" srcId="{C06B6E5D-0422-4228-ABAF-1BCB343B6E46}" destId="{63C078DB-5000-4DD1-8EB3-A910A88988A7}" srcOrd="2" destOrd="0" parTransId="{0070F323-C294-4783-9A3F-0A2C1FB8723E}" sibTransId="{B95D4B0B-C606-451D-A356-C1FDAB1A435E}"/>
    <dgm:cxn modelId="{177861D7-29C1-4E63-83AC-ABA11CDE1975}" type="presOf" srcId="{3733B932-31CF-4351-B5CE-C670053B5174}" destId="{F8D417F5-C1FD-420F-ADC8-C6974B7705A3}" srcOrd="0" destOrd="0" presId="urn:microsoft.com/office/officeart/2005/8/layout/hierarchy3"/>
    <dgm:cxn modelId="{381A9E2A-236C-4BE8-A60D-F23274E959DE}" type="presOf" srcId="{7C712EDA-50C5-469B-BCF3-FFF5F89BD7E5}" destId="{E3BCBED2-099B-4FB8-A10E-2BA2243E5282}" srcOrd="0" destOrd="0" presId="urn:microsoft.com/office/officeart/2005/8/layout/hierarchy3"/>
    <dgm:cxn modelId="{1C3FDA36-C654-401E-8CD7-F2EDD28BE00E}" type="presOf" srcId="{B4C72481-AB2E-48C4-A31E-F5E283F99F6C}" destId="{071F5266-1488-4769-95A6-E70B96218EF6}" srcOrd="0" destOrd="0" presId="urn:microsoft.com/office/officeart/2005/8/layout/hierarchy3"/>
    <dgm:cxn modelId="{BF5F9AED-CC25-4F29-9646-2122A2268BBD}" type="presOf" srcId="{6AE4C8BA-1EF1-4AEF-8A57-A9638CE6B274}" destId="{773C3EFF-FB09-4DB5-9508-2929519338B1}" srcOrd="0" destOrd="0" presId="urn:microsoft.com/office/officeart/2005/8/layout/hierarchy3"/>
    <dgm:cxn modelId="{341625BE-6831-4F8A-82D1-F79D5CD89539}" type="presOf" srcId="{67A8C202-BF6E-4AB8-8B19-1527F087B77D}" destId="{E21D556E-C0AB-417A-AD52-13A4B99F4901}" srcOrd="0" destOrd="0" presId="urn:microsoft.com/office/officeart/2005/8/layout/hierarchy3"/>
    <dgm:cxn modelId="{9652E25E-F148-4A8E-B2F3-E974B6065D4C}" srcId="{F2A5D449-0F21-4A2C-8518-0C6462BAA815}" destId="{4440DEA0-4256-4DDD-A2F0-2C20DE7CB4A4}" srcOrd="1" destOrd="0" parTransId="{F3A9B5E2-75A3-4230-87A4-E91E84F5EDDB}" sibTransId="{10AD7045-67F1-4E32-A571-16F6B7E9921A}"/>
    <dgm:cxn modelId="{D6312068-F885-4E0C-A569-06946C521425}" srcId="{369E37A7-BCCC-4DB2-81CA-EC1DABDDFBAE}" destId="{7FD14E26-BFE3-49A3-979F-73BFC8540E30}" srcOrd="2" destOrd="0" parTransId="{1A092DD8-37EC-41FA-9D5D-4BABF2007931}" sibTransId="{73F143E6-68C0-4EC7-B217-536C959C6D0F}"/>
    <dgm:cxn modelId="{767A64DB-9F4D-46A5-9F48-22A6F6910C79}" type="presOf" srcId="{C1189892-FBB2-47C6-8A8E-618ACD04E4C3}" destId="{DCB701BA-48F3-4B56-BB32-DD09BAAB37A3}" srcOrd="0" destOrd="0" presId="urn:microsoft.com/office/officeart/2005/8/layout/hierarchy3"/>
    <dgm:cxn modelId="{CD7CA7B5-50A5-4383-BFC6-CB2FCC975A54}" type="presOf" srcId="{63C078DB-5000-4DD1-8EB3-A910A88988A7}" destId="{F6D4684E-CA25-47B2-8777-88D95CB26BB8}" srcOrd="0" destOrd="0" presId="urn:microsoft.com/office/officeart/2005/8/layout/hierarchy3"/>
    <dgm:cxn modelId="{F666E876-3A14-4770-8CC0-C6F12FD36E88}" srcId="{700B9847-1416-4355-A841-0157D832A501}" destId="{41A759FD-5FA0-4797-BFAC-4122AFF174D8}" srcOrd="3" destOrd="0" parTransId="{7C712EDA-50C5-469B-BCF3-FFF5F89BD7E5}" sibTransId="{4AE6E1E8-9639-410B-8582-E8F4B38774F7}"/>
    <dgm:cxn modelId="{0C49FBCB-723F-4C50-971C-F181C08E082C}" type="presOf" srcId="{73F8C47A-D378-4C78-8691-D3F75A17599E}" destId="{5852D274-F2DA-4AEF-B9D7-171C98160570}" srcOrd="0" destOrd="0" presId="urn:microsoft.com/office/officeart/2005/8/layout/hierarchy3"/>
    <dgm:cxn modelId="{33D95E04-C894-488B-82F2-4C53154B8842}" srcId="{369E37A7-BCCC-4DB2-81CA-EC1DABDDFBAE}" destId="{C2D3A1EF-9582-4E89-A046-9C5B7A353C90}" srcOrd="0" destOrd="0" parTransId="{2B93A119-E92C-42A7-BC6B-25BF9B1FE76B}" sibTransId="{78FEBB02-3C6B-4481-B3F7-C955D905282F}"/>
    <dgm:cxn modelId="{7264376B-D361-4F13-A3AB-E8A62377EA06}" type="presOf" srcId="{CBBB5397-3DBA-40A3-A5BC-E4501D69AFCF}" destId="{7349B0B8-8676-4967-9F57-386827EAB35F}" srcOrd="0" destOrd="0" presId="urn:microsoft.com/office/officeart/2005/8/layout/hierarchy3"/>
    <dgm:cxn modelId="{6CE85327-4632-4772-9767-AFF7164AB1FC}" srcId="{FA4D0459-B217-4FED-8A64-D593E762BD57}" destId="{0D4C6889-B7CB-4F32-AF67-93C178CD2E9A}" srcOrd="5" destOrd="0" parTransId="{04291DAA-A789-4DED-9EEE-54B9A21D299E}" sibTransId="{9DF161DB-1234-4BB1-9FAF-DC33ECF685B8}"/>
    <dgm:cxn modelId="{4C964975-6260-408E-8FDC-7F9AF85D29AD}" type="presOf" srcId="{E1364718-A538-4ABA-AA36-16CBC9BCA56C}" destId="{348D850F-97D7-4CF5-8B12-D7203112B721}" srcOrd="0" destOrd="0" presId="urn:microsoft.com/office/officeart/2005/8/layout/hierarchy3"/>
    <dgm:cxn modelId="{AEB508AE-5BB9-44B6-A631-4E6E374E7D6E}" type="presOf" srcId="{38623A2D-5F85-4532-8595-DC937D207897}" destId="{A684999E-9DDC-47E7-84C3-6B726158036E}" srcOrd="0" destOrd="0" presId="urn:microsoft.com/office/officeart/2005/8/layout/hierarchy3"/>
    <dgm:cxn modelId="{82075D01-E028-47B3-A6A7-E6092B0B434C}" type="presOf" srcId="{6302920A-7E90-4357-8359-6303498138EB}" destId="{58D88632-2538-4B53-AF95-AF36AFC7B4D8}" srcOrd="0" destOrd="0" presId="urn:microsoft.com/office/officeart/2005/8/layout/hierarchy3"/>
    <dgm:cxn modelId="{0526E75E-D733-4C55-AEB5-6CA2D267D8A2}" srcId="{0D4C6889-B7CB-4F32-AF67-93C178CD2E9A}" destId="{1E291AF1-FC0E-44F6-9B2B-82233B2DA8F5}" srcOrd="2" destOrd="0" parTransId="{6B7A4784-5A83-4532-B113-382E82C6A1E2}" sibTransId="{5A71A776-1A88-4DFD-8898-B724B5D1E181}"/>
    <dgm:cxn modelId="{E4D75D7C-D562-43D8-B08E-DD8F7221DEA8}" type="presOf" srcId="{ADACAE69-817A-4076-AF88-E6A27DEE6CE2}" destId="{D436B27A-94EF-4F13-8AA7-2077F8F81C8C}" srcOrd="0" destOrd="0" presId="urn:microsoft.com/office/officeart/2005/8/layout/hierarchy3"/>
    <dgm:cxn modelId="{C83C48D2-7F31-4FC4-A018-4AC42FC77AB6}" type="presOf" srcId="{700B9847-1416-4355-A841-0157D832A501}" destId="{0E490413-6917-47C0-910B-E3784E0C107B}" srcOrd="1" destOrd="0" presId="urn:microsoft.com/office/officeart/2005/8/layout/hierarchy3"/>
    <dgm:cxn modelId="{C87ACECD-E75D-4BDC-B55B-0FF320BA3152}" type="presOf" srcId="{B565FDCC-A3F2-4F57-B6E8-8946FF38A34A}" destId="{9B0292D5-6484-46B0-845C-122CFF81E293}" srcOrd="0" destOrd="0" presId="urn:microsoft.com/office/officeart/2005/8/layout/hierarchy3"/>
    <dgm:cxn modelId="{9EF5D8A7-94FE-4C87-A4D0-19BB677FE12D}" type="presOf" srcId="{4C7C37B8-8383-4362-A70B-AB10B285520D}" destId="{29F65166-5FED-48DE-A80D-E8F10A816112}" srcOrd="1" destOrd="0" presId="urn:microsoft.com/office/officeart/2005/8/layout/hierarchy3"/>
    <dgm:cxn modelId="{3515556C-8722-4C3D-8B6A-57258854C73D}" type="presOf" srcId="{C59B3EB6-E58E-4A8D-AD70-CBDD1D65B718}" destId="{A7D98134-94D8-4C48-9CFF-CDA9343AECEE}" srcOrd="0" destOrd="0" presId="urn:microsoft.com/office/officeart/2005/8/layout/hierarchy3"/>
    <dgm:cxn modelId="{35682A06-903F-45C1-B16E-8EC236E94373}" type="presOf" srcId="{0D4C6889-B7CB-4F32-AF67-93C178CD2E9A}" destId="{F23B0B36-1E45-4D79-B31E-3CA64A72F9B6}" srcOrd="0" destOrd="0" presId="urn:microsoft.com/office/officeart/2005/8/layout/hierarchy3"/>
    <dgm:cxn modelId="{2E9F80DB-FA64-463C-BDE9-31F37B02F83E}" srcId="{FA4D0459-B217-4FED-8A64-D593E762BD57}" destId="{B451632C-D1FE-4927-8BB7-66A16329D229}" srcOrd="3" destOrd="0" parTransId="{68242BE7-0976-4C79-B498-AB90E88E398A}" sibTransId="{0B2B73FD-6F42-486B-AE05-9D44005933AB}"/>
    <dgm:cxn modelId="{E0D754BC-E387-4003-90AC-E839B34AA3FF}" srcId="{700B9847-1416-4355-A841-0157D832A501}" destId="{8BB96CB9-FCB0-4F68-BF46-961D7D7D7132}" srcOrd="2" destOrd="0" parTransId="{005F6785-6E24-4699-A6D3-EA065EB16A38}" sibTransId="{82012DB6-D22F-4A4F-9E86-D27F3C297094}"/>
    <dgm:cxn modelId="{F33995D9-E5B7-440C-AEF0-D7DCADDB25F6}" type="presOf" srcId="{41A759FD-5FA0-4797-BFAC-4122AFF174D8}" destId="{75EE84F7-CC13-4191-9FE5-BAD2C67CB254}" srcOrd="0" destOrd="0" presId="urn:microsoft.com/office/officeart/2005/8/layout/hierarchy3"/>
    <dgm:cxn modelId="{5E9C7478-CEEB-4971-94BB-7BAFBD4D8340}" type="presOf" srcId="{369E37A7-BCCC-4DB2-81CA-EC1DABDDFBAE}" destId="{EE3A07C9-E53B-45D2-836D-EAAAF104B998}" srcOrd="0" destOrd="0" presId="urn:microsoft.com/office/officeart/2005/8/layout/hierarchy3"/>
    <dgm:cxn modelId="{9D696A6F-8382-4D18-94C0-C8260040FBC8}" type="presOf" srcId="{7FD14E26-BFE3-49A3-979F-73BFC8540E30}" destId="{9C25F08A-EF83-4C92-8969-341B5E125CE6}" srcOrd="0" destOrd="0" presId="urn:microsoft.com/office/officeart/2005/8/layout/hierarchy3"/>
    <dgm:cxn modelId="{993EEE4D-6E65-4DA3-B4FD-F6492DF34087}" type="presOf" srcId="{C06B6E5D-0422-4228-ABAF-1BCB343B6E46}" destId="{DC327388-0318-4274-A8FA-951E8545700B}" srcOrd="1" destOrd="0" presId="urn:microsoft.com/office/officeart/2005/8/layout/hierarchy3"/>
    <dgm:cxn modelId="{035D9BC3-79FA-4976-B9A3-55B828FF1471}" srcId="{700B9847-1416-4355-A841-0157D832A501}" destId="{CBBB5397-3DBA-40A3-A5BC-E4501D69AFCF}" srcOrd="1" destOrd="0" parTransId="{EEE4E5FA-1F76-4D29-8821-7861FEE5EE94}" sibTransId="{7D5368AE-3060-482A-B05B-EDB555DF4CBF}"/>
    <dgm:cxn modelId="{5C1D9113-E87B-496A-8C71-ECA2C22DFAFE}" type="presOf" srcId="{DF523C90-D90B-497A-AC80-EA512EE4B2E2}" destId="{D07D31E9-3A58-429A-B91E-E41A4DEB2233}" srcOrd="0" destOrd="0" presId="urn:microsoft.com/office/officeart/2005/8/layout/hierarchy3"/>
    <dgm:cxn modelId="{5B56491E-4674-401F-9381-30BCFABEBEB9}" type="presOf" srcId="{6110BB50-EEFD-4B74-A188-F142AC102E39}" destId="{2642E1CB-430B-4F0D-803F-7A18DB8399F1}" srcOrd="0" destOrd="0" presId="urn:microsoft.com/office/officeart/2005/8/layout/hierarchy3"/>
    <dgm:cxn modelId="{71D4A393-C402-4224-A919-C4BC4BCF231F}" type="presOf" srcId="{4C7C37B8-8383-4362-A70B-AB10B285520D}" destId="{FA678522-FAE5-41E7-A8D8-60D4A394E56F}" srcOrd="0" destOrd="0" presId="urn:microsoft.com/office/officeart/2005/8/layout/hierarchy3"/>
    <dgm:cxn modelId="{CAC10FD5-69F4-4CA4-B2E2-2D54DA97D944}" type="presOf" srcId="{54C28CF5-145C-4808-95CB-8AFAFECE3514}" destId="{8CA47145-F675-464B-B8AD-D620128CDB89}" srcOrd="0" destOrd="0" presId="urn:microsoft.com/office/officeart/2005/8/layout/hierarchy3"/>
    <dgm:cxn modelId="{E14512F2-75B4-4E96-959A-369B413BA421}" type="presOf" srcId="{700B9847-1416-4355-A841-0157D832A501}" destId="{6D3EA31B-9567-4F14-AA8D-D2EDBCC33AC3}" srcOrd="0" destOrd="0" presId="urn:microsoft.com/office/officeart/2005/8/layout/hierarchy3"/>
    <dgm:cxn modelId="{410B9D40-9A3A-46FF-9B45-2E93CD23E2D4}" type="presOf" srcId="{EEE4E5FA-1F76-4D29-8821-7861FEE5EE94}" destId="{FFE096BF-8D5E-4A38-9F26-6C12CB2F13C0}" srcOrd="0" destOrd="0" presId="urn:microsoft.com/office/officeart/2005/8/layout/hierarchy3"/>
    <dgm:cxn modelId="{E4F5E764-6B57-4E91-B13E-DDCF98EA5AD8}" srcId="{0D4C6889-B7CB-4F32-AF67-93C178CD2E9A}" destId="{B81A767E-E69D-4890-B21E-3B6072147EB2}" srcOrd="0" destOrd="0" parTransId="{91EE5ED3-E3ED-4B83-895C-073398571A7A}" sibTransId="{6A4BD9C9-925C-4E99-8B6F-FF7E21002A5E}"/>
    <dgm:cxn modelId="{887C7DF0-637C-48BF-96AD-675024B3AF11}" type="presOf" srcId="{91EE5ED3-E3ED-4B83-895C-073398571A7A}" destId="{561BADD2-D77B-4118-B860-C9867BC33406}" srcOrd="0" destOrd="0" presId="urn:microsoft.com/office/officeart/2005/8/layout/hierarchy3"/>
    <dgm:cxn modelId="{C2023CDA-EB2B-4CC6-A09E-F60B8FEAC207}" type="presOf" srcId="{6B7A4784-5A83-4532-B113-382E82C6A1E2}" destId="{70622270-258C-4430-9536-680C1079CA78}" srcOrd="0" destOrd="0" presId="urn:microsoft.com/office/officeart/2005/8/layout/hierarchy3"/>
    <dgm:cxn modelId="{C87F017C-4265-494B-810F-D84A380BBE3E}" type="presOf" srcId="{B451632C-D1FE-4927-8BB7-66A16329D229}" destId="{E6225C65-C8B0-4D13-AB48-B56BFF8521FD}" srcOrd="0" destOrd="0" presId="urn:microsoft.com/office/officeart/2005/8/layout/hierarchy3"/>
    <dgm:cxn modelId="{2D32E9D3-25CA-428A-9652-F3AD5F112AD4}" srcId="{FA4D0459-B217-4FED-8A64-D593E762BD57}" destId="{73F8C47A-D378-4C78-8691-D3F75A17599E}" srcOrd="0" destOrd="0" parTransId="{D956187F-CA87-4760-A834-062DDEA5D77D}" sibTransId="{D3776230-8ABD-4990-BA08-6371C85288CC}"/>
    <dgm:cxn modelId="{2F0F9B8C-5FAA-42C0-A9EE-A33A77C60FAE}" srcId="{369E37A7-BCCC-4DB2-81CA-EC1DABDDFBAE}" destId="{C1189892-FBB2-47C6-8A8E-618ACD04E4C3}" srcOrd="3" destOrd="0" parTransId="{E09DD31E-E107-43E8-8C45-B4A339E15594}" sibTransId="{5C4E5B7B-BF81-4CCE-9F73-1FE16B232593}"/>
    <dgm:cxn modelId="{77776AAD-F0A5-4B5D-90C5-F7C6D8D67902}" srcId="{B451632C-D1FE-4927-8BB7-66A16329D229}" destId="{788310DC-8635-4838-AD0D-BEBC5E054BFD}" srcOrd="1" destOrd="0" parTransId="{56298E74-5102-4C94-BD04-A6D36D10D93B}" sibTransId="{CDA782DF-1CDE-49B7-A962-A789925722BC}"/>
    <dgm:cxn modelId="{B39D74AD-9625-4F54-976E-D80E45F8063C}" type="presOf" srcId="{56298E74-5102-4C94-BD04-A6D36D10D93B}" destId="{6F495437-CB1F-4A25-8CBE-1B676FBFFE11}" srcOrd="0" destOrd="0" presId="urn:microsoft.com/office/officeart/2005/8/layout/hierarchy3"/>
    <dgm:cxn modelId="{D33C16B7-DAD7-4949-BFC0-C253A14180F6}" type="presOf" srcId="{07E6478D-4048-4B08-90C0-1290EBA3D2CD}" destId="{EC0B4A58-36E9-4362-B509-03F23064D5DB}" srcOrd="0" destOrd="0" presId="urn:microsoft.com/office/officeart/2005/8/layout/hierarchy3"/>
    <dgm:cxn modelId="{E662E972-2481-404D-ACA4-34B40941CB0C}" srcId="{73F8C47A-D378-4C78-8691-D3F75A17599E}" destId="{880934F2-BFEA-4522-80E1-616E3A7D37E3}" srcOrd="3" destOrd="0" parTransId="{38623A2D-5F85-4532-8595-DC937D207897}" sibTransId="{796E4134-FFC1-4BF2-9864-F0E5903BA27F}"/>
    <dgm:cxn modelId="{03583C7C-6B3E-454B-8A9F-C6DD8F69194B}" srcId="{73F8C47A-D378-4C78-8691-D3F75A17599E}" destId="{D17D28EA-5730-42AE-BCD0-F99FB23F9CEB}" srcOrd="1" destOrd="0" parTransId="{0A0855F3-70AD-4245-A68B-21628AF5C36B}" sibTransId="{C3057430-8578-462F-8448-753285A9076B}"/>
    <dgm:cxn modelId="{ECD64D40-51B5-4755-AB11-2F473A3CE10A}" type="presOf" srcId="{55587133-C308-46AA-A0C3-C8A1D3E90866}" destId="{A0837A17-0524-4580-9EDA-7768F0B3E0C8}" srcOrd="0" destOrd="0" presId="urn:microsoft.com/office/officeart/2005/8/layout/hierarchy3"/>
    <dgm:cxn modelId="{675070BE-A94B-42FD-94C1-C3B01EB65F66}" type="presOf" srcId="{E09DD31E-E107-43E8-8C45-B4A339E15594}" destId="{1F413450-27C5-4DF5-8F16-900394EF1BF1}" srcOrd="0" destOrd="0" presId="urn:microsoft.com/office/officeart/2005/8/layout/hierarchy3"/>
    <dgm:cxn modelId="{FA0943BB-97F6-43A1-A1B3-A3F81AAB9E0C}" type="presOf" srcId="{C339B428-A371-4A1F-B409-82EE6C80620F}" destId="{0E0F0382-F0FD-43F8-821A-A3069F57A77F}" srcOrd="0" destOrd="0" presId="urn:microsoft.com/office/officeart/2005/8/layout/hierarchy3"/>
    <dgm:cxn modelId="{28713BD5-E5EC-4DBD-A872-CF6D80BFFB09}" type="presOf" srcId="{0070F323-C294-4783-9A3F-0A2C1FB8723E}" destId="{028104D5-6202-4DC7-8EEB-3F88F275F7D2}" srcOrd="0" destOrd="0" presId="urn:microsoft.com/office/officeart/2005/8/layout/hierarchy3"/>
    <dgm:cxn modelId="{3E3968AA-ACED-4CA1-AC27-BC120B2E0DE3}" type="presOf" srcId="{1E6D5C55-6DC8-462D-B0B1-1A69D33F197D}" destId="{D5BF515A-71D0-401E-A0AA-D022ED76C56F}" srcOrd="0" destOrd="0" presId="urn:microsoft.com/office/officeart/2005/8/layout/hierarchy3"/>
    <dgm:cxn modelId="{8A79DC57-C4F7-46D9-99BA-CDE28414EBBA}" srcId="{B451632C-D1FE-4927-8BB7-66A16329D229}" destId="{7E64E07D-856B-4616-A3BB-60EA3E7C7EC1}" srcOrd="2" destOrd="0" parTransId="{DF523C90-D90B-497A-AC80-EA512EE4B2E2}" sibTransId="{C1155ECE-C685-4C5C-BB08-5A5DA56A7651}"/>
    <dgm:cxn modelId="{FAA988A0-B730-453A-96C8-3BC3144D5B47}" srcId="{369E37A7-BCCC-4DB2-81CA-EC1DABDDFBAE}" destId="{26DC1776-518C-4003-AFFE-179F947285DE}" srcOrd="1" destOrd="0" parTransId="{55587133-C308-46AA-A0C3-C8A1D3E90866}" sibTransId="{0664808D-A286-402C-A339-60BE338DFBD6}"/>
    <dgm:cxn modelId="{C229AC0D-9863-40D0-B554-96173E1CD0B7}" type="presOf" srcId="{C2D3A1EF-9582-4E89-A046-9C5B7A353C90}" destId="{F0D006A6-F7FF-4F80-91D1-4CC4FD10D4E9}" srcOrd="0" destOrd="0" presId="urn:microsoft.com/office/officeart/2005/8/layout/hierarchy3"/>
    <dgm:cxn modelId="{6A1BFFDC-09BB-491F-9EC3-27C6E8CF9D50}" type="presOf" srcId="{D17D28EA-5730-42AE-BCD0-F99FB23F9CEB}" destId="{CB32D687-DD4B-4EBA-BB42-E334AE920074}" srcOrd="0" destOrd="0" presId="urn:microsoft.com/office/officeart/2005/8/layout/hierarchy3"/>
    <dgm:cxn modelId="{90F1BAA1-A551-430D-968E-805C67C4F44A}" srcId="{700B9847-1416-4355-A841-0157D832A501}" destId="{A2C9366E-9AE8-490E-B65A-A0D4788C68F3}" srcOrd="0" destOrd="0" parTransId="{07E6478D-4048-4B08-90C0-1290EBA3D2CD}" sibTransId="{78B409F2-D117-46D7-B277-9DF807EA9872}"/>
    <dgm:cxn modelId="{BB8C2085-D170-4C97-8E83-9BD8DE700C8A}" type="presOf" srcId="{1A092DD8-37EC-41FA-9D5D-4BABF2007931}" destId="{4B19766C-89C5-45F8-B390-6646F2239D1F}" srcOrd="0" destOrd="0" presId="urn:microsoft.com/office/officeart/2005/8/layout/hierarchy3"/>
    <dgm:cxn modelId="{6A389A4E-ECFB-4AF7-8E81-51B5CEB8CA9B}" type="presOf" srcId="{F2A5D449-0F21-4A2C-8518-0C6462BAA815}" destId="{25A14666-F918-453B-8C9E-319C9FEEAD83}" srcOrd="1" destOrd="0" presId="urn:microsoft.com/office/officeart/2005/8/layout/hierarchy3"/>
    <dgm:cxn modelId="{895B47CC-0CE2-4646-AE61-C3608149BAD2}" srcId="{C06B6E5D-0422-4228-ABAF-1BCB343B6E46}" destId="{C339B428-A371-4A1F-B409-82EE6C80620F}" srcOrd="1" destOrd="0" parTransId="{4D02A4D1-B60C-4D46-8689-FA2422BFC7D6}" sibTransId="{744F49D1-3F36-4E48-AD32-48EAA1D2C036}"/>
    <dgm:cxn modelId="{906BF6F6-AECF-4695-985A-87C0E52DD1C0}" srcId="{4C7C37B8-8383-4362-A70B-AB10B285520D}" destId="{50FFC462-96EB-4C77-86C5-226D5E4A1F77}" srcOrd="1" destOrd="0" parTransId="{5E8C3274-9BD7-4197-9695-EFD3DE58D872}" sibTransId="{E0A3DF88-B640-476E-9AA5-8CDA9F0B628B}"/>
    <dgm:cxn modelId="{5F651159-7417-493B-A585-00D8EE7636E1}" srcId="{0D4C6889-B7CB-4F32-AF67-93C178CD2E9A}" destId="{54C28CF5-145C-4808-95CB-8AFAFECE3514}" srcOrd="1" destOrd="0" parTransId="{C85331C0-989B-4CB7-A0AA-DA8BDEF8888F}" sibTransId="{E1475C30-A583-4D54-854F-6D8D2F1EB8A0}"/>
    <dgm:cxn modelId="{683148F6-81CE-4BA0-B543-D834AD016377}" type="presOf" srcId="{C85331C0-989B-4CB7-A0AA-DA8BDEF8888F}" destId="{F8B5061F-0B59-44A7-A2E6-B3CA79EEC33C}" srcOrd="0" destOrd="0" presId="urn:microsoft.com/office/officeart/2005/8/layout/hierarchy3"/>
    <dgm:cxn modelId="{9C713C30-6DCD-4960-9BFB-DB9AB3717345}" type="presOf" srcId="{005F6785-6E24-4699-A6D3-EA065EB16A38}" destId="{15887F79-1146-45EF-9EB1-01758F70370C}" srcOrd="0" destOrd="0" presId="urn:microsoft.com/office/officeart/2005/8/layout/hierarchy3"/>
    <dgm:cxn modelId="{85F2F9BA-824F-470D-8460-0590A4EB3348}" srcId="{FA4D0459-B217-4FED-8A64-D593E762BD57}" destId="{700B9847-1416-4355-A841-0157D832A501}" srcOrd="1" destOrd="0" parTransId="{BD86CA50-27A0-4FDB-ADD2-5AF0A4A3406A}" sibTransId="{71DF1923-9DE3-420E-B078-66A3598BF77C}"/>
    <dgm:cxn modelId="{40309F44-E469-4C02-B0B2-CE8EA8754562}" srcId="{C06B6E5D-0422-4228-ABAF-1BCB343B6E46}" destId="{67A8C202-BF6E-4AB8-8B19-1527F087B77D}" srcOrd="3" destOrd="0" parTransId="{E1364718-A538-4ABA-AA36-16CBC9BCA56C}" sibTransId="{8CF33DBE-4CFC-4C1B-9E03-7E1A66AC415C}"/>
    <dgm:cxn modelId="{D042638B-1F68-445D-89FD-82AC3864F765}" type="presOf" srcId="{4440DEA0-4256-4DDD-A2F0-2C20DE7CB4A4}" destId="{7EBE4581-CAC2-4A16-813B-8DF791D22D1C}" srcOrd="0" destOrd="0" presId="urn:microsoft.com/office/officeart/2005/8/layout/hierarchy3"/>
    <dgm:cxn modelId="{5EF32E08-946A-49C0-97D4-9BB4DB65295D}" type="presOf" srcId="{2B93A119-E92C-42A7-BC6B-25BF9B1FE76B}" destId="{9B70804B-A1E9-4604-8DB0-31C7CFBA2B15}" srcOrd="0" destOrd="0" presId="urn:microsoft.com/office/officeart/2005/8/layout/hierarchy3"/>
    <dgm:cxn modelId="{276EA721-B9E0-41E3-AECB-F482395A9A7D}" type="presOf" srcId="{A8DC460C-093C-4C22-838D-2D6BF31FA757}" destId="{0D2C664A-5012-48F8-81F6-EC73F8B8468F}" srcOrd="0" destOrd="0" presId="urn:microsoft.com/office/officeart/2005/8/layout/hierarchy3"/>
    <dgm:cxn modelId="{1C12635C-069D-4DF0-A477-4DE14306843E}" type="presOf" srcId="{7E64E07D-856B-4616-A3BB-60EA3E7C7EC1}" destId="{0FF6B2B7-E440-4D33-904F-A516013554AA}" srcOrd="0" destOrd="0" presId="urn:microsoft.com/office/officeart/2005/8/layout/hierarchy3"/>
    <dgm:cxn modelId="{6DF77682-1654-4062-8434-2867402B175B}" type="presOf" srcId="{1E291AF1-FC0E-44F6-9B2B-82233B2DA8F5}" destId="{5B6FFAC8-2497-4FDD-AEC9-6BE18B690334}" srcOrd="0" destOrd="0" presId="urn:microsoft.com/office/officeart/2005/8/layout/hierarchy3"/>
    <dgm:cxn modelId="{00635EF2-BCAC-4A6C-9B82-666049F08721}" srcId="{B451632C-D1FE-4927-8BB7-66A16329D229}" destId="{16F87CA7-EB5E-4479-861B-DFAD8464BFBD}" srcOrd="0" destOrd="0" parTransId="{B4C72481-AB2E-48C4-A31E-F5E283F99F6C}" sibTransId="{148A3EBF-8C91-4DE7-90F6-A914B3879A22}"/>
    <dgm:cxn modelId="{9402D910-5705-434E-B071-AB0F7608C41E}" type="presOf" srcId="{788310DC-8635-4838-AD0D-BEBC5E054BFD}" destId="{90DC040F-3BAE-44A2-935A-5F8C8CF286D8}" srcOrd="0" destOrd="0" presId="urn:microsoft.com/office/officeart/2005/8/layout/hierarchy3"/>
    <dgm:cxn modelId="{025D1103-3AF6-4CFA-9854-2A6745CBEAA9}" type="presOf" srcId="{4D02A4D1-B60C-4D46-8689-FA2422BFC7D6}" destId="{D0B8B0A5-7831-48CB-BF33-549FECDEB08B}" srcOrd="0" destOrd="0" presId="urn:microsoft.com/office/officeart/2005/8/layout/hierarchy3"/>
    <dgm:cxn modelId="{F4299263-248A-4420-B27B-229AC95B4D31}" type="presOf" srcId="{73F8C47A-D378-4C78-8691-D3F75A17599E}" destId="{FC6C4FC4-FE81-4185-A433-FDC94169414E}" srcOrd="1" destOrd="0" presId="urn:microsoft.com/office/officeart/2005/8/layout/hierarchy3"/>
    <dgm:cxn modelId="{CD3933AA-3103-461B-B95B-4BA5A702D2F0}" type="presOf" srcId="{0D4C6889-B7CB-4F32-AF67-93C178CD2E9A}" destId="{6137C640-3C92-4EE3-A938-9085A0923462}" srcOrd="1" destOrd="0" presId="urn:microsoft.com/office/officeart/2005/8/layout/hierarchy3"/>
    <dgm:cxn modelId="{8C11B9C5-5A0C-4A18-A0BF-DE9BC0A8709F}" type="presParOf" srcId="{7595972E-17A3-4457-83AA-889567CAA882}" destId="{467F55B4-005B-41D3-9376-E909D1040241}" srcOrd="0" destOrd="0" presId="urn:microsoft.com/office/officeart/2005/8/layout/hierarchy3"/>
    <dgm:cxn modelId="{8817B0BD-4E4C-4B90-8C89-CA01895650C6}" type="presParOf" srcId="{467F55B4-005B-41D3-9376-E909D1040241}" destId="{A2BFEBFC-43A1-47AF-84C4-C2A9CD1157C5}" srcOrd="0" destOrd="0" presId="urn:microsoft.com/office/officeart/2005/8/layout/hierarchy3"/>
    <dgm:cxn modelId="{037CBB4B-0D10-4832-9834-1F7A50A73E82}" type="presParOf" srcId="{A2BFEBFC-43A1-47AF-84C4-C2A9CD1157C5}" destId="{5852D274-F2DA-4AEF-B9D7-171C98160570}" srcOrd="0" destOrd="0" presId="urn:microsoft.com/office/officeart/2005/8/layout/hierarchy3"/>
    <dgm:cxn modelId="{3FE7D651-6162-401F-9B46-54850798BF53}" type="presParOf" srcId="{A2BFEBFC-43A1-47AF-84C4-C2A9CD1157C5}" destId="{FC6C4FC4-FE81-4185-A433-FDC94169414E}" srcOrd="1" destOrd="0" presId="urn:microsoft.com/office/officeart/2005/8/layout/hierarchy3"/>
    <dgm:cxn modelId="{885C3E89-7848-4E7B-9C52-CC222DFA78D0}" type="presParOf" srcId="{467F55B4-005B-41D3-9376-E909D1040241}" destId="{73792C34-B1E9-4E93-87F8-FD7044FBC8A8}" srcOrd="1" destOrd="0" presId="urn:microsoft.com/office/officeart/2005/8/layout/hierarchy3"/>
    <dgm:cxn modelId="{207E1502-C3AD-4C45-BF72-5B137A4E4694}" type="presParOf" srcId="{73792C34-B1E9-4E93-87F8-FD7044FBC8A8}" destId="{2642E1CB-430B-4F0D-803F-7A18DB8399F1}" srcOrd="0" destOrd="0" presId="urn:microsoft.com/office/officeart/2005/8/layout/hierarchy3"/>
    <dgm:cxn modelId="{D58805C8-A61F-4AE3-B805-B9D3702354A1}" type="presParOf" srcId="{73792C34-B1E9-4E93-87F8-FD7044FBC8A8}" destId="{D436B27A-94EF-4F13-8AA7-2077F8F81C8C}" srcOrd="1" destOrd="0" presId="urn:microsoft.com/office/officeart/2005/8/layout/hierarchy3"/>
    <dgm:cxn modelId="{068B0E3D-EB72-4B77-A0CD-019EA4C8AAEB}" type="presParOf" srcId="{73792C34-B1E9-4E93-87F8-FD7044FBC8A8}" destId="{367287D4-167D-497C-8F7E-41149E753604}" srcOrd="2" destOrd="0" presId="urn:microsoft.com/office/officeart/2005/8/layout/hierarchy3"/>
    <dgm:cxn modelId="{0109DB49-ED6B-4210-BC1E-61BADB676DE4}" type="presParOf" srcId="{73792C34-B1E9-4E93-87F8-FD7044FBC8A8}" destId="{CB32D687-DD4B-4EBA-BB42-E334AE920074}" srcOrd="3" destOrd="0" presId="urn:microsoft.com/office/officeart/2005/8/layout/hierarchy3"/>
    <dgm:cxn modelId="{C90CD533-C97E-4F9A-9D31-78D9BA5B5AF9}" type="presParOf" srcId="{73792C34-B1E9-4E93-87F8-FD7044FBC8A8}" destId="{F8D417F5-C1FD-420F-ADC8-C6974B7705A3}" srcOrd="4" destOrd="0" presId="urn:microsoft.com/office/officeart/2005/8/layout/hierarchy3"/>
    <dgm:cxn modelId="{B19F637F-A766-42BC-983C-7643DDF9EDF7}" type="presParOf" srcId="{73792C34-B1E9-4E93-87F8-FD7044FBC8A8}" destId="{0D2C664A-5012-48F8-81F6-EC73F8B8468F}" srcOrd="5" destOrd="0" presId="urn:microsoft.com/office/officeart/2005/8/layout/hierarchy3"/>
    <dgm:cxn modelId="{0EB91C0F-9571-4574-A2CC-04AF064890E5}" type="presParOf" srcId="{73792C34-B1E9-4E93-87F8-FD7044FBC8A8}" destId="{A684999E-9DDC-47E7-84C3-6B726158036E}" srcOrd="6" destOrd="0" presId="urn:microsoft.com/office/officeart/2005/8/layout/hierarchy3"/>
    <dgm:cxn modelId="{BDAE5F3F-ABF6-4811-93BC-984FAED0806C}" type="presParOf" srcId="{73792C34-B1E9-4E93-87F8-FD7044FBC8A8}" destId="{CBBA7A9D-E9B3-41C8-B68C-7E35DD4EFF7C}" srcOrd="7" destOrd="0" presId="urn:microsoft.com/office/officeart/2005/8/layout/hierarchy3"/>
    <dgm:cxn modelId="{32C1B606-08D4-4746-A627-A4AE7FF2A6B0}" type="presParOf" srcId="{7595972E-17A3-4457-83AA-889567CAA882}" destId="{3D902AF1-8E43-450D-9F9F-2C81CC6EEF3B}" srcOrd="1" destOrd="0" presId="urn:microsoft.com/office/officeart/2005/8/layout/hierarchy3"/>
    <dgm:cxn modelId="{5F88EFBD-7F75-404B-ACF1-71ED28B84FA6}" type="presParOf" srcId="{3D902AF1-8E43-450D-9F9F-2C81CC6EEF3B}" destId="{BD44C946-1B97-4F63-9F1E-224E8C4BDA8D}" srcOrd="0" destOrd="0" presId="urn:microsoft.com/office/officeart/2005/8/layout/hierarchy3"/>
    <dgm:cxn modelId="{8F29FF6A-4228-4E93-8A72-BC73664DC00F}" type="presParOf" srcId="{BD44C946-1B97-4F63-9F1E-224E8C4BDA8D}" destId="{6D3EA31B-9567-4F14-AA8D-D2EDBCC33AC3}" srcOrd="0" destOrd="0" presId="urn:microsoft.com/office/officeart/2005/8/layout/hierarchy3"/>
    <dgm:cxn modelId="{8CDDF2BC-2955-4532-9296-B13667715290}" type="presParOf" srcId="{BD44C946-1B97-4F63-9F1E-224E8C4BDA8D}" destId="{0E490413-6917-47C0-910B-E3784E0C107B}" srcOrd="1" destOrd="0" presId="urn:microsoft.com/office/officeart/2005/8/layout/hierarchy3"/>
    <dgm:cxn modelId="{869DC712-364F-4DFE-B85C-41754E3EEA7C}" type="presParOf" srcId="{3D902AF1-8E43-450D-9F9F-2C81CC6EEF3B}" destId="{8B6591DE-022F-43AE-84A8-A40BAAC3A481}" srcOrd="1" destOrd="0" presId="urn:microsoft.com/office/officeart/2005/8/layout/hierarchy3"/>
    <dgm:cxn modelId="{3441F99F-FB2A-4CBF-BF73-ABB10786198A}" type="presParOf" srcId="{8B6591DE-022F-43AE-84A8-A40BAAC3A481}" destId="{EC0B4A58-36E9-4362-B509-03F23064D5DB}" srcOrd="0" destOrd="0" presId="urn:microsoft.com/office/officeart/2005/8/layout/hierarchy3"/>
    <dgm:cxn modelId="{154F6B7D-9279-4A29-9749-3E6F4FDBA875}" type="presParOf" srcId="{8B6591DE-022F-43AE-84A8-A40BAAC3A481}" destId="{FCB02634-D917-4A66-B9F6-21BEE3A5D83D}" srcOrd="1" destOrd="0" presId="urn:microsoft.com/office/officeart/2005/8/layout/hierarchy3"/>
    <dgm:cxn modelId="{2AB75642-F93C-414A-A2F8-D92A2B549619}" type="presParOf" srcId="{8B6591DE-022F-43AE-84A8-A40BAAC3A481}" destId="{FFE096BF-8D5E-4A38-9F26-6C12CB2F13C0}" srcOrd="2" destOrd="0" presId="urn:microsoft.com/office/officeart/2005/8/layout/hierarchy3"/>
    <dgm:cxn modelId="{DCC7C253-C182-49C0-B5EE-102EF176EC8A}" type="presParOf" srcId="{8B6591DE-022F-43AE-84A8-A40BAAC3A481}" destId="{7349B0B8-8676-4967-9F57-386827EAB35F}" srcOrd="3" destOrd="0" presId="urn:microsoft.com/office/officeart/2005/8/layout/hierarchy3"/>
    <dgm:cxn modelId="{C70AE30C-BBE4-4F9C-8E0D-A11D5099B39A}" type="presParOf" srcId="{8B6591DE-022F-43AE-84A8-A40BAAC3A481}" destId="{15887F79-1146-45EF-9EB1-01758F70370C}" srcOrd="4" destOrd="0" presId="urn:microsoft.com/office/officeart/2005/8/layout/hierarchy3"/>
    <dgm:cxn modelId="{31ABFFD5-2289-42F3-9281-91E366C73131}" type="presParOf" srcId="{8B6591DE-022F-43AE-84A8-A40BAAC3A481}" destId="{7D5753F0-3474-471F-A288-51F632F83221}" srcOrd="5" destOrd="0" presId="urn:microsoft.com/office/officeart/2005/8/layout/hierarchy3"/>
    <dgm:cxn modelId="{0091FAE6-94AF-428C-AAA6-7B91CDF7BE34}" type="presParOf" srcId="{8B6591DE-022F-43AE-84A8-A40BAAC3A481}" destId="{E3BCBED2-099B-4FB8-A10E-2BA2243E5282}" srcOrd="6" destOrd="0" presId="urn:microsoft.com/office/officeart/2005/8/layout/hierarchy3"/>
    <dgm:cxn modelId="{42EC8D34-9910-49C5-A06B-A5252EF1DDF5}" type="presParOf" srcId="{8B6591DE-022F-43AE-84A8-A40BAAC3A481}" destId="{75EE84F7-CC13-4191-9FE5-BAD2C67CB254}" srcOrd="7" destOrd="0" presId="urn:microsoft.com/office/officeart/2005/8/layout/hierarchy3"/>
    <dgm:cxn modelId="{875E120C-0406-4AF5-B0F6-FCA327140693}" type="presParOf" srcId="{8B6591DE-022F-43AE-84A8-A40BAAC3A481}" destId="{58D88632-2538-4B53-AF95-AF36AFC7B4D8}" srcOrd="8" destOrd="0" presId="urn:microsoft.com/office/officeart/2005/8/layout/hierarchy3"/>
    <dgm:cxn modelId="{D5F87F8C-8254-4FDC-A252-FC4056BEAC8C}" type="presParOf" srcId="{8B6591DE-022F-43AE-84A8-A40BAAC3A481}" destId="{2E622672-09D2-4585-A5C2-071E0936B308}" srcOrd="9" destOrd="0" presId="urn:microsoft.com/office/officeart/2005/8/layout/hierarchy3"/>
    <dgm:cxn modelId="{52AEAA75-A86E-41FA-8F3C-57520CD5AF14}" type="presParOf" srcId="{7595972E-17A3-4457-83AA-889567CAA882}" destId="{85A05A9E-6492-497F-B31F-2E2A8333A8E4}" srcOrd="2" destOrd="0" presId="urn:microsoft.com/office/officeart/2005/8/layout/hierarchy3"/>
    <dgm:cxn modelId="{66E8EABE-38D9-4FA8-AD36-2FC8582408BE}" type="presParOf" srcId="{85A05A9E-6492-497F-B31F-2E2A8333A8E4}" destId="{5EAF5DB6-E6E9-410F-ADC8-A1F7696634CB}" srcOrd="0" destOrd="0" presId="urn:microsoft.com/office/officeart/2005/8/layout/hierarchy3"/>
    <dgm:cxn modelId="{5FBD3B75-CBA2-435A-9C33-13FC99FA8B29}" type="presParOf" srcId="{5EAF5DB6-E6E9-410F-ADC8-A1F7696634CB}" destId="{D6A44B30-6E4A-4320-9967-92C2913D3974}" srcOrd="0" destOrd="0" presId="urn:microsoft.com/office/officeart/2005/8/layout/hierarchy3"/>
    <dgm:cxn modelId="{1060702C-8F56-4B85-8892-EB4D5382E9F5}" type="presParOf" srcId="{5EAF5DB6-E6E9-410F-ADC8-A1F7696634CB}" destId="{DC327388-0318-4274-A8FA-951E8545700B}" srcOrd="1" destOrd="0" presId="urn:microsoft.com/office/officeart/2005/8/layout/hierarchy3"/>
    <dgm:cxn modelId="{09B97FF1-6B39-43D5-98F8-6BA500150ED9}" type="presParOf" srcId="{85A05A9E-6492-497F-B31F-2E2A8333A8E4}" destId="{194FAE31-5913-4611-AB01-EC946DEBBAE3}" srcOrd="1" destOrd="0" presId="urn:microsoft.com/office/officeart/2005/8/layout/hierarchy3"/>
    <dgm:cxn modelId="{112D93B5-1CE1-4B29-B244-C5904DD1DFE1}" type="presParOf" srcId="{194FAE31-5913-4611-AB01-EC946DEBBAE3}" destId="{A7D98134-94D8-4C48-9CFF-CDA9343AECEE}" srcOrd="0" destOrd="0" presId="urn:microsoft.com/office/officeart/2005/8/layout/hierarchy3"/>
    <dgm:cxn modelId="{F44CFC3D-A426-455A-92CC-59B9158E832F}" type="presParOf" srcId="{194FAE31-5913-4611-AB01-EC946DEBBAE3}" destId="{31072539-7092-44C5-8724-6AA28821CE8C}" srcOrd="1" destOrd="0" presId="urn:microsoft.com/office/officeart/2005/8/layout/hierarchy3"/>
    <dgm:cxn modelId="{DD2B3D52-FB58-45BE-80F2-8E8FB852289E}" type="presParOf" srcId="{194FAE31-5913-4611-AB01-EC946DEBBAE3}" destId="{D0B8B0A5-7831-48CB-BF33-549FECDEB08B}" srcOrd="2" destOrd="0" presId="urn:microsoft.com/office/officeart/2005/8/layout/hierarchy3"/>
    <dgm:cxn modelId="{B4234993-FC5E-4E47-9170-8A718F1B5F06}" type="presParOf" srcId="{194FAE31-5913-4611-AB01-EC946DEBBAE3}" destId="{0E0F0382-F0FD-43F8-821A-A3069F57A77F}" srcOrd="3" destOrd="0" presId="urn:microsoft.com/office/officeart/2005/8/layout/hierarchy3"/>
    <dgm:cxn modelId="{5801A88D-A7E1-4DD0-9E48-7531A8C3EBA9}" type="presParOf" srcId="{194FAE31-5913-4611-AB01-EC946DEBBAE3}" destId="{028104D5-6202-4DC7-8EEB-3F88F275F7D2}" srcOrd="4" destOrd="0" presId="urn:microsoft.com/office/officeart/2005/8/layout/hierarchy3"/>
    <dgm:cxn modelId="{62669E67-26DB-4A12-BC40-F439330A0107}" type="presParOf" srcId="{194FAE31-5913-4611-AB01-EC946DEBBAE3}" destId="{F6D4684E-CA25-47B2-8777-88D95CB26BB8}" srcOrd="5" destOrd="0" presId="urn:microsoft.com/office/officeart/2005/8/layout/hierarchy3"/>
    <dgm:cxn modelId="{45476971-3491-4EB9-95DB-60DD633477FC}" type="presParOf" srcId="{194FAE31-5913-4611-AB01-EC946DEBBAE3}" destId="{348D850F-97D7-4CF5-8B12-D7203112B721}" srcOrd="6" destOrd="0" presId="urn:microsoft.com/office/officeart/2005/8/layout/hierarchy3"/>
    <dgm:cxn modelId="{46A4FC60-F636-4E8E-B88B-0E312A866F9D}" type="presParOf" srcId="{194FAE31-5913-4611-AB01-EC946DEBBAE3}" destId="{E21D556E-C0AB-417A-AD52-13A4B99F4901}" srcOrd="7" destOrd="0" presId="urn:microsoft.com/office/officeart/2005/8/layout/hierarchy3"/>
    <dgm:cxn modelId="{F5FC5971-FACC-4B6E-8488-7153FDB271B3}" type="presParOf" srcId="{7595972E-17A3-4457-83AA-889567CAA882}" destId="{DC800007-E9A5-417A-9FD0-11CFA7355D8D}" srcOrd="3" destOrd="0" presId="urn:microsoft.com/office/officeart/2005/8/layout/hierarchy3"/>
    <dgm:cxn modelId="{9E84C815-AC3B-411C-AAD8-0DF37FDCC4D3}" type="presParOf" srcId="{DC800007-E9A5-417A-9FD0-11CFA7355D8D}" destId="{BD8C7909-FE50-4918-BDE6-CEFA2155A72F}" srcOrd="0" destOrd="0" presId="urn:microsoft.com/office/officeart/2005/8/layout/hierarchy3"/>
    <dgm:cxn modelId="{ED61628A-C2D7-4730-A381-2FFA0866FD80}" type="presParOf" srcId="{BD8C7909-FE50-4918-BDE6-CEFA2155A72F}" destId="{E6225C65-C8B0-4D13-AB48-B56BFF8521FD}" srcOrd="0" destOrd="0" presId="urn:microsoft.com/office/officeart/2005/8/layout/hierarchy3"/>
    <dgm:cxn modelId="{FF09C359-1264-4659-8226-73012D78686D}" type="presParOf" srcId="{BD8C7909-FE50-4918-BDE6-CEFA2155A72F}" destId="{FB5B61E6-7CD8-477E-9DAE-B2E378EE4163}" srcOrd="1" destOrd="0" presId="urn:microsoft.com/office/officeart/2005/8/layout/hierarchy3"/>
    <dgm:cxn modelId="{458F5B9D-EA11-4C06-A082-D5C3E3AA708A}" type="presParOf" srcId="{DC800007-E9A5-417A-9FD0-11CFA7355D8D}" destId="{734D008C-02CC-42A5-8CB3-733F698B9E6A}" srcOrd="1" destOrd="0" presId="urn:microsoft.com/office/officeart/2005/8/layout/hierarchy3"/>
    <dgm:cxn modelId="{C32D2F41-8149-4811-ABA3-2E5B8DBE6C00}" type="presParOf" srcId="{734D008C-02CC-42A5-8CB3-733F698B9E6A}" destId="{071F5266-1488-4769-95A6-E70B96218EF6}" srcOrd="0" destOrd="0" presId="urn:microsoft.com/office/officeart/2005/8/layout/hierarchy3"/>
    <dgm:cxn modelId="{1AC402F9-DC1B-4512-BEDC-60E43C21CF2E}" type="presParOf" srcId="{734D008C-02CC-42A5-8CB3-733F698B9E6A}" destId="{E9A8C255-55AE-4A61-8860-6F75372C0EB2}" srcOrd="1" destOrd="0" presId="urn:microsoft.com/office/officeart/2005/8/layout/hierarchy3"/>
    <dgm:cxn modelId="{7CFEA47E-2557-40AB-A8EE-B1451490DBAF}" type="presParOf" srcId="{734D008C-02CC-42A5-8CB3-733F698B9E6A}" destId="{6F495437-CB1F-4A25-8CBE-1B676FBFFE11}" srcOrd="2" destOrd="0" presId="urn:microsoft.com/office/officeart/2005/8/layout/hierarchy3"/>
    <dgm:cxn modelId="{FFEB969F-BF0D-4932-804C-CBE18448C879}" type="presParOf" srcId="{734D008C-02CC-42A5-8CB3-733F698B9E6A}" destId="{90DC040F-3BAE-44A2-935A-5F8C8CF286D8}" srcOrd="3" destOrd="0" presId="urn:microsoft.com/office/officeart/2005/8/layout/hierarchy3"/>
    <dgm:cxn modelId="{963100BB-F5BD-4EE5-ACA7-D47DF2337188}" type="presParOf" srcId="{734D008C-02CC-42A5-8CB3-733F698B9E6A}" destId="{D07D31E9-3A58-429A-B91E-E41A4DEB2233}" srcOrd="4" destOrd="0" presId="urn:microsoft.com/office/officeart/2005/8/layout/hierarchy3"/>
    <dgm:cxn modelId="{DCD55D51-6147-4415-8DCB-10E306C3342C}" type="presParOf" srcId="{734D008C-02CC-42A5-8CB3-733F698B9E6A}" destId="{0FF6B2B7-E440-4D33-904F-A516013554AA}" srcOrd="5" destOrd="0" presId="urn:microsoft.com/office/officeart/2005/8/layout/hierarchy3"/>
    <dgm:cxn modelId="{0B057A5A-228D-4534-95F2-747646997EBB}" type="presParOf" srcId="{7595972E-17A3-4457-83AA-889567CAA882}" destId="{EEA5C266-D5DB-49E0-B03E-855E982D6E31}" srcOrd="4" destOrd="0" presId="urn:microsoft.com/office/officeart/2005/8/layout/hierarchy3"/>
    <dgm:cxn modelId="{5BE96059-7902-4800-BF17-AFCF0393565C}" type="presParOf" srcId="{EEA5C266-D5DB-49E0-B03E-855E982D6E31}" destId="{A9ED75B8-A2A0-4DE3-8F9C-EA44D13B639D}" srcOrd="0" destOrd="0" presId="urn:microsoft.com/office/officeart/2005/8/layout/hierarchy3"/>
    <dgm:cxn modelId="{1A5CC5CA-78AF-496F-8D92-9A304213638A}" type="presParOf" srcId="{A9ED75B8-A2A0-4DE3-8F9C-EA44D13B639D}" destId="{6C701D14-39A6-41D1-B3E1-C01414CBC44C}" srcOrd="0" destOrd="0" presId="urn:microsoft.com/office/officeart/2005/8/layout/hierarchy3"/>
    <dgm:cxn modelId="{382A56B6-7431-45A4-BC95-CD2C9DB704F0}" type="presParOf" srcId="{A9ED75B8-A2A0-4DE3-8F9C-EA44D13B639D}" destId="{25A14666-F918-453B-8C9E-319C9FEEAD83}" srcOrd="1" destOrd="0" presId="urn:microsoft.com/office/officeart/2005/8/layout/hierarchy3"/>
    <dgm:cxn modelId="{E0247B85-BB79-4169-ADC4-3A11A4C87509}" type="presParOf" srcId="{EEA5C266-D5DB-49E0-B03E-855E982D6E31}" destId="{95EECD92-1694-4BF8-829C-22E951396054}" srcOrd="1" destOrd="0" presId="urn:microsoft.com/office/officeart/2005/8/layout/hierarchy3"/>
    <dgm:cxn modelId="{0221C3AF-BF5B-41E1-9600-0A09863A990E}" type="presParOf" srcId="{95EECD92-1694-4BF8-829C-22E951396054}" destId="{D5BF515A-71D0-401E-A0AA-D022ED76C56F}" srcOrd="0" destOrd="0" presId="urn:microsoft.com/office/officeart/2005/8/layout/hierarchy3"/>
    <dgm:cxn modelId="{002C77E3-29E0-4E6F-8B17-F5E6F8DDA6AE}" type="presParOf" srcId="{95EECD92-1694-4BF8-829C-22E951396054}" destId="{9B0292D5-6484-46B0-845C-122CFF81E293}" srcOrd="1" destOrd="0" presId="urn:microsoft.com/office/officeart/2005/8/layout/hierarchy3"/>
    <dgm:cxn modelId="{2C7ED74B-938D-4BEE-B547-5D8C8B24C0F5}" type="presParOf" srcId="{95EECD92-1694-4BF8-829C-22E951396054}" destId="{3048347E-4F8C-4F49-B6FF-7B440CD8599C}" srcOrd="2" destOrd="0" presId="urn:microsoft.com/office/officeart/2005/8/layout/hierarchy3"/>
    <dgm:cxn modelId="{7B303B2E-EFE6-478B-9BF8-892E53BE91DC}" type="presParOf" srcId="{95EECD92-1694-4BF8-829C-22E951396054}" destId="{7EBE4581-CAC2-4A16-813B-8DF791D22D1C}" srcOrd="3" destOrd="0" presId="urn:microsoft.com/office/officeart/2005/8/layout/hierarchy3"/>
    <dgm:cxn modelId="{91936CA7-EB12-4CE3-B4E9-D44A3103D4F1}" type="presParOf" srcId="{7595972E-17A3-4457-83AA-889567CAA882}" destId="{76ED5E0A-03C4-4D02-A984-4DEE5B839E47}" srcOrd="5" destOrd="0" presId="urn:microsoft.com/office/officeart/2005/8/layout/hierarchy3"/>
    <dgm:cxn modelId="{4293670D-175E-440B-9BE4-3059771271B9}" type="presParOf" srcId="{76ED5E0A-03C4-4D02-A984-4DEE5B839E47}" destId="{2D87CD66-BFC7-463B-B226-6648D882F455}" srcOrd="0" destOrd="0" presId="urn:microsoft.com/office/officeart/2005/8/layout/hierarchy3"/>
    <dgm:cxn modelId="{D43F31C5-E356-4152-8DAD-DC0450A2A493}" type="presParOf" srcId="{2D87CD66-BFC7-463B-B226-6648D882F455}" destId="{F23B0B36-1E45-4D79-B31E-3CA64A72F9B6}" srcOrd="0" destOrd="0" presId="urn:microsoft.com/office/officeart/2005/8/layout/hierarchy3"/>
    <dgm:cxn modelId="{0E7EE415-5B5E-486B-A36A-648B662AE7FE}" type="presParOf" srcId="{2D87CD66-BFC7-463B-B226-6648D882F455}" destId="{6137C640-3C92-4EE3-A938-9085A0923462}" srcOrd="1" destOrd="0" presId="urn:microsoft.com/office/officeart/2005/8/layout/hierarchy3"/>
    <dgm:cxn modelId="{66C72B96-6324-46A2-9C14-12F86B05F067}" type="presParOf" srcId="{76ED5E0A-03C4-4D02-A984-4DEE5B839E47}" destId="{C23B8B3B-781C-48F6-88F6-856704715726}" srcOrd="1" destOrd="0" presId="urn:microsoft.com/office/officeart/2005/8/layout/hierarchy3"/>
    <dgm:cxn modelId="{37DCAF06-4B93-4888-B078-E1E33B2564D5}" type="presParOf" srcId="{C23B8B3B-781C-48F6-88F6-856704715726}" destId="{561BADD2-D77B-4118-B860-C9867BC33406}" srcOrd="0" destOrd="0" presId="urn:microsoft.com/office/officeart/2005/8/layout/hierarchy3"/>
    <dgm:cxn modelId="{25F8B49A-4EAD-4203-83AB-FD1A0D14C031}" type="presParOf" srcId="{C23B8B3B-781C-48F6-88F6-856704715726}" destId="{B3A2E588-0A46-4057-B2A7-89C5277D7344}" srcOrd="1" destOrd="0" presId="urn:microsoft.com/office/officeart/2005/8/layout/hierarchy3"/>
    <dgm:cxn modelId="{47C19E24-2C68-41A9-9B4A-126736E2D947}" type="presParOf" srcId="{C23B8B3B-781C-48F6-88F6-856704715726}" destId="{F8B5061F-0B59-44A7-A2E6-B3CA79EEC33C}" srcOrd="2" destOrd="0" presId="urn:microsoft.com/office/officeart/2005/8/layout/hierarchy3"/>
    <dgm:cxn modelId="{415AFD70-E828-4C91-A808-3294489BEE14}" type="presParOf" srcId="{C23B8B3B-781C-48F6-88F6-856704715726}" destId="{8CA47145-F675-464B-B8AD-D620128CDB89}" srcOrd="3" destOrd="0" presId="urn:microsoft.com/office/officeart/2005/8/layout/hierarchy3"/>
    <dgm:cxn modelId="{15DFD43D-03A8-4890-B3D6-5D13E7988A6B}" type="presParOf" srcId="{C23B8B3B-781C-48F6-88F6-856704715726}" destId="{70622270-258C-4430-9536-680C1079CA78}" srcOrd="4" destOrd="0" presId="urn:microsoft.com/office/officeart/2005/8/layout/hierarchy3"/>
    <dgm:cxn modelId="{9B4AA2D8-FA7C-4758-AF2A-A022C0BC8EF3}" type="presParOf" srcId="{C23B8B3B-781C-48F6-88F6-856704715726}" destId="{5B6FFAC8-2497-4FDD-AEC9-6BE18B690334}" srcOrd="5" destOrd="0" presId="urn:microsoft.com/office/officeart/2005/8/layout/hierarchy3"/>
    <dgm:cxn modelId="{1C397014-F55F-41B1-AA90-9D02A1998E90}" type="presParOf" srcId="{7595972E-17A3-4457-83AA-889567CAA882}" destId="{8E5E553A-DA71-472B-AB7D-FF930F225A2B}" srcOrd="6" destOrd="0" presId="urn:microsoft.com/office/officeart/2005/8/layout/hierarchy3"/>
    <dgm:cxn modelId="{E8E71A4F-3D76-4845-99BE-3C2E3D17CB58}" type="presParOf" srcId="{8E5E553A-DA71-472B-AB7D-FF930F225A2B}" destId="{EB661C1D-A721-4911-AC5A-9845CB2E80D1}" srcOrd="0" destOrd="0" presId="urn:microsoft.com/office/officeart/2005/8/layout/hierarchy3"/>
    <dgm:cxn modelId="{23E451F1-E8C2-464B-BA25-FDF4CE006897}" type="presParOf" srcId="{EB661C1D-A721-4911-AC5A-9845CB2E80D1}" destId="{EE3A07C9-E53B-45D2-836D-EAAAF104B998}" srcOrd="0" destOrd="0" presId="urn:microsoft.com/office/officeart/2005/8/layout/hierarchy3"/>
    <dgm:cxn modelId="{D5ADFD48-C76B-4DBF-A061-5C2D643F32FB}" type="presParOf" srcId="{EB661C1D-A721-4911-AC5A-9845CB2E80D1}" destId="{D6E33A4A-EB3C-4E41-9B08-B99F21F6ADFF}" srcOrd="1" destOrd="0" presId="urn:microsoft.com/office/officeart/2005/8/layout/hierarchy3"/>
    <dgm:cxn modelId="{5F4402CA-50E6-4135-A34E-0FD78B0AD079}" type="presParOf" srcId="{8E5E553A-DA71-472B-AB7D-FF930F225A2B}" destId="{93DA21C8-4558-4501-AA6B-0B7F41FACF2D}" srcOrd="1" destOrd="0" presId="urn:microsoft.com/office/officeart/2005/8/layout/hierarchy3"/>
    <dgm:cxn modelId="{39F5B2FC-FD82-4C14-823D-722285FD5F7B}" type="presParOf" srcId="{93DA21C8-4558-4501-AA6B-0B7F41FACF2D}" destId="{9B70804B-A1E9-4604-8DB0-31C7CFBA2B15}" srcOrd="0" destOrd="0" presId="urn:microsoft.com/office/officeart/2005/8/layout/hierarchy3"/>
    <dgm:cxn modelId="{1E5EFDAB-46E5-4535-8329-B2BB10704463}" type="presParOf" srcId="{93DA21C8-4558-4501-AA6B-0B7F41FACF2D}" destId="{F0D006A6-F7FF-4F80-91D1-4CC4FD10D4E9}" srcOrd="1" destOrd="0" presId="urn:microsoft.com/office/officeart/2005/8/layout/hierarchy3"/>
    <dgm:cxn modelId="{47C836D7-E7B4-4C0F-AF2E-FD571C1BE266}" type="presParOf" srcId="{93DA21C8-4558-4501-AA6B-0B7F41FACF2D}" destId="{A0837A17-0524-4580-9EDA-7768F0B3E0C8}" srcOrd="2" destOrd="0" presId="urn:microsoft.com/office/officeart/2005/8/layout/hierarchy3"/>
    <dgm:cxn modelId="{AB9F3208-7FB4-40D6-B647-29F450735EF8}" type="presParOf" srcId="{93DA21C8-4558-4501-AA6B-0B7F41FACF2D}" destId="{49798891-8BD6-4D76-B35F-0CE5C2B051EB}" srcOrd="3" destOrd="0" presId="urn:microsoft.com/office/officeart/2005/8/layout/hierarchy3"/>
    <dgm:cxn modelId="{4C0F9E1D-636E-4D97-BB46-A4A0C0B4FD62}" type="presParOf" srcId="{93DA21C8-4558-4501-AA6B-0B7F41FACF2D}" destId="{4B19766C-89C5-45F8-B390-6646F2239D1F}" srcOrd="4" destOrd="0" presId="urn:microsoft.com/office/officeart/2005/8/layout/hierarchy3"/>
    <dgm:cxn modelId="{1BE3F18C-A277-4F5F-8749-6FC48039561B}" type="presParOf" srcId="{93DA21C8-4558-4501-AA6B-0B7F41FACF2D}" destId="{9C25F08A-EF83-4C92-8969-341B5E125CE6}" srcOrd="5" destOrd="0" presId="urn:microsoft.com/office/officeart/2005/8/layout/hierarchy3"/>
    <dgm:cxn modelId="{86A2A87B-510B-4535-A061-6E9C690F4998}" type="presParOf" srcId="{93DA21C8-4558-4501-AA6B-0B7F41FACF2D}" destId="{1F413450-27C5-4DF5-8F16-900394EF1BF1}" srcOrd="6" destOrd="0" presId="urn:microsoft.com/office/officeart/2005/8/layout/hierarchy3"/>
    <dgm:cxn modelId="{9B9744F4-296B-4AEF-9147-475E2FA7EC3A}" type="presParOf" srcId="{93DA21C8-4558-4501-AA6B-0B7F41FACF2D}" destId="{DCB701BA-48F3-4B56-BB32-DD09BAAB37A3}" srcOrd="7" destOrd="0" presId="urn:microsoft.com/office/officeart/2005/8/layout/hierarchy3"/>
    <dgm:cxn modelId="{587B03AA-06C7-4FAB-9028-4E3BA140B340}" type="presParOf" srcId="{7595972E-17A3-4457-83AA-889567CAA882}" destId="{EF5CA890-6A44-4CEF-AA15-17B20BAB3010}" srcOrd="7" destOrd="0" presId="urn:microsoft.com/office/officeart/2005/8/layout/hierarchy3"/>
    <dgm:cxn modelId="{376D4E23-17E5-44F8-9ADE-E0D387C6B37F}" type="presParOf" srcId="{EF5CA890-6A44-4CEF-AA15-17B20BAB3010}" destId="{9165F753-F635-42EF-8731-3FD8DBD0CAB6}" srcOrd="0" destOrd="0" presId="urn:microsoft.com/office/officeart/2005/8/layout/hierarchy3"/>
    <dgm:cxn modelId="{E409A2A0-0E27-4A32-84A1-682CB094D218}" type="presParOf" srcId="{9165F753-F635-42EF-8731-3FD8DBD0CAB6}" destId="{FA678522-FAE5-41E7-A8D8-60D4A394E56F}" srcOrd="0" destOrd="0" presId="urn:microsoft.com/office/officeart/2005/8/layout/hierarchy3"/>
    <dgm:cxn modelId="{11B374E7-CA3C-4851-9EE1-BEFB2972D0A4}" type="presParOf" srcId="{9165F753-F635-42EF-8731-3FD8DBD0CAB6}" destId="{29F65166-5FED-48DE-A80D-E8F10A816112}" srcOrd="1" destOrd="0" presId="urn:microsoft.com/office/officeart/2005/8/layout/hierarchy3"/>
    <dgm:cxn modelId="{0721DC3A-F793-4449-AE77-33EDC97D6186}" type="presParOf" srcId="{EF5CA890-6A44-4CEF-AA15-17B20BAB3010}" destId="{6873A967-7D2F-43A0-8840-9162114A66A1}" srcOrd="1" destOrd="0" presId="urn:microsoft.com/office/officeart/2005/8/layout/hierarchy3"/>
    <dgm:cxn modelId="{9706AD19-EC5B-42C7-B176-3D3F944AFD7A}" type="presParOf" srcId="{6873A967-7D2F-43A0-8840-9162114A66A1}" destId="{371DD6E0-59F4-4F93-A558-BC7550B96B83}" srcOrd="0" destOrd="0" presId="urn:microsoft.com/office/officeart/2005/8/layout/hierarchy3"/>
    <dgm:cxn modelId="{63CF0AE6-5E5C-4DCD-AD53-41AD4AE6B8D0}" type="presParOf" srcId="{6873A967-7D2F-43A0-8840-9162114A66A1}" destId="{773C3EFF-FB09-4DB5-9508-2929519338B1}" srcOrd="1" destOrd="0" presId="urn:microsoft.com/office/officeart/2005/8/layout/hierarchy3"/>
    <dgm:cxn modelId="{D2CFDB87-06FA-4650-9680-B661E8485557}" type="presParOf" srcId="{6873A967-7D2F-43A0-8840-9162114A66A1}" destId="{709A0339-5108-4F3D-970C-826897E3E22F}" srcOrd="2" destOrd="0" presId="urn:microsoft.com/office/officeart/2005/8/layout/hierarchy3"/>
    <dgm:cxn modelId="{E1951E55-5E52-42B5-B3A2-CCC57241E030}" type="presParOf" srcId="{6873A967-7D2F-43A0-8840-9162114A66A1}" destId="{B6BC8C14-1A65-451B-829D-1334466BC4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BBD3B-02D9-4534-9646-5F32C6A5EFA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1168352-4D7E-4467-AD37-8B2092A9270B}">
      <dgm:prSet phldrT="[Text]"/>
      <dgm:spPr/>
      <dgm:t>
        <a:bodyPr/>
        <a:lstStyle/>
        <a:p>
          <a:r>
            <a:rPr lang="sv-SE" dirty="0" smtClean="0"/>
            <a:t>Region Dalarna</a:t>
          </a:r>
          <a:endParaRPr lang="sv-SE" dirty="0"/>
        </a:p>
      </dgm:t>
    </dgm:pt>
    <dgm:pt modelId="{C668C96A-9096-43D6-A354-D5595AAD6147}" type="parTrans" cxnId="{5BDD5D69-56BE-4883-8FB5-463B5907B629}">
      <dgm:prSet/>
      <dgm:spPr/>
      <dgm:t>
        <a:bodyPr/>
        <a:lstStyle/>
        <a:p>
          <a:endParaRPr lang="sv-SE"/>
        </a:p>
      </dgm:t>
    </dgm:pt>
    <dgm:pt modelId="{313B8FAF-31C4-44A8-97D3-A4CBA694E896}" type="sibTrans" cxnId="{5BDD5D69-56BE-4883-8FB5-463B5907B629}">
      <dgm:prSet/>
      <dgm:spPr/>
      <dgm:t>
        <a:bodyPr/>
        <a:lstStyle/>
        <a:p>
          <a:endParaRPr lang="sv-SE"/>
        </a:p>
      </dgm:t>
    </dgm:pt>
    <dgm:pt modelId="{260FB7B6-A04E-4E2B-93F5-5AD2604A5B0B}">
      <dgm:prSet phldrT="[Text]"/>
      <dgm:spPr/>
      <dgm:t>
        <a:bodyPr/>
        <a:lstStyle/>
        <a:p>
          <a:r>
            <a:rPr lang="sv-SE" dirty="0" smtClean="0"/>
            <a:t>Nord öst</a:t>
          </a:r>
          <a:endParaRPr lang="sv-SE" dirty="0"/>
        </a:p>
      </dgm:t>
    </dgm:pt>
    <dgm:pt modelId="{6ED41AF7-3DEB-41D1-875A-79C0E965DF25}" type="parTrans" cxnId="{70844A1F-8AD4-4AE7-AA20-DC1D52779D1B}">
      <dgm:prSet/>
      <dgm:spPr/>
      <dgm:t>
        <a:bodyPr/>
        <a:lstStyle/>
        <a:p>
          <a:endParaRPr lang="sv-SE"/>
        </a:p>
      </dgm:t>
    </dgm:pt>
    <dgm:pt modelId="{347926B0-3BAC-4D2D-8935-44FAB06D39D7}" type="sibTrans" cxnId="{70844A1F-8AD4-4AE7-AA20-DC1D52779D1B}">
      <dgm:prSet/>
      <dgm:spPr/>
      <dgm:t>
        <a:bodyPr/>
        <a:lstStyle/>
        <a:p>
          <a:endParaRPr lang="sv-SE"/>
        </a:p>
      </dgm:t>
    </dgm:pt>
    <dgm:pt modelId="{81C787C6-7CC1-4285-9830-5707D336BD16}">
      <dgm:prSet phldrT="[Text]"/>
      <dgm:spPr/>
      <dgm:t>
        <a:bodyPr/>
        <a:lstStyle/>
        <a:p>
          <a:r>
            <a:rPr lang="sv-SE" dirty="0" smtClean="0"/>
            <a:t>VC Mora</a:t>
          </a:r>
          <a:endParaRPr lang="sv-SE" dirty="0"/>
        </a:p>
      </dgm:t>
    </dgm:pt>
    <dgm:pt modelId="{3EB76015-02E2-4371-9756-52809A646B1E}" type="parTrans" cxnId="{C3D81E6A-F89C-44A3-A178-643367D491C8}">
      <dgm:prSet/>
      <dgm:spPr/>
      <dgm:t>
        <a:bodyPr/>
        <a:lstStyle/>
        <a:p>
          <a:endParaRPr lang="sv-SE"/>
        </a:p>
      </dgm:t>
    </dgm:pt>
    <dgm:pt modelId="{7DE5AE2E-C029-41E8-99C2-629E5EB2EECF}" type="sibTrans" cxnId="{C3D81E6A-F89C-44A3-A178-643367D491C8}">
      <dgm:prSet/>
      <dgm:spPr/>
      <dgm:t>
        <a:bodyPr/>
        <a:lstStyle/>
        <a:p>
          <a:endParaRPr lang="sv-SE"/>
        </a:p>
      </dgm:t>
    </dgm:pt>
    <dgm:pt modelId="{E302E97A-178A-469F-A14E-F6C1683796A9}">
      <dgm:prSet phldrT="[Text]"/>
      <dgm:spPr/>
      <dgm:t>
        <a:bodyPr/>
        <a:lstStyle/>
        <a:p>
          <a:r>
            <a:rPr lang="sv-SE" dirty="0" smtClean="0"/>
            <a:t>VC Älvdalen</a:t>
          </a:r>
          <a:endParaRPr lang="sv-SE" dirty="0"/>
        </a:p>
      </dgm:t>
    </dgm:pt>
    <dgm:pt modelId="{F0F0619E-ABD5-4B44-AC69-AE4234544556}" type="parTrans" cxnId="{2D71136E-AE69-4996-A13E-D2EDD0853A83}">
      <dgm:prSet/>
      <dgm:spPr/>
      <dgm:t>
        <a:bodyPr/>
        <a:lstStyle/>
        <a:p>
          <a:endParaRPr lang="sv-SE"/>
        </a:p>
      </dgm:t>
    </dgm:pt>
    <dgm:pt modelId="{D4B5F99F-05C3-4B49-BB11-24B04E8D34AD}" type="sibTrans" cxnId="{2D71136E-AE69-4996-A13E-D2EDD0853A83}">
      <dgm:prSet/>
      <dgm:spPr/>
      <dgm:t>
        <a:bodyPr/>
        <a:lstStyle/>
        <a:p>
          <a:endParaRPr lang="sv-SE"/>
        </a:p>
      </dgm:t>
    </dgm:pt>
    <dgm:pt modelId="{DC6EA3EA-36D0-4B6F-8A4C-439E563F286C}">
      <dgm:prSet phldrT="[Text]"/>
      <dgm:spPr/>
      <dgm:t>
        <a:bodyPr/>
        <a:lstStyle/>
        <a:p>
          <a:r>
            <a:rPr lang="sv-SE" dirty="0" smtClean="0"/>
            <a:t>Syd öst</a:t>
          </a:r>
          <a:endParaRPr lang="sv-SE" dirty="0"/>
        </a:p>
      </dgm:t>
    </dgm:pt>
    <dgm:pt modelId="{572E1011-DC7E-454E-BB69-0F67EF96B2FB}" type="parTrans" cxnId="{D9692376-C048-46BF-B56F-F9BFDB955867}">
      <dgm:prSet/>
      <dgm:spPr/>
      <dgm:t>
        <a:bodyPr/>
        <a:lstStyle/>
        <a:p>
          <a:endParaRPr lang="sv-SE"/>
        </a:p>
      </dgm:t>
    </dgm:pt>
    <dgm:pt modelId="{66BE5F3B-7B24-4FFB-8D89-C6E5C093B5DD}" type="sibTrans" cxnId="{D9692376-C048-46BF-B56F-F9BFDB955867}">
      <dgm:prSet/>
      <dgm:spPr/>
      <dgm:t>
        <a:bodyPr/>
        <a:lstStyle/>
        <a:p>
          <a:endParaRPr lang="sv-SE"/>
        </a:p>
      </dgm:t>
    </dgm:pt>
    <dgm:pt modelId="{0E158492-3961-4D4E-872E-F2AA906A28E6}">
      <dgm:prSet phldrT="[Text]"/>
      <dgm:spPr/>
      <dgm:t>
        <a:bodyPr/>
        <a:lstStyle/>
        <a:p>
          <a:r>
            <a:rPr lang="sv-SE" dirty="0" smtClean="0"/>
            <a:t>Region</a:t>
          </a:r>
          <a:endParaRPr lang="sv-SE" dirty="0"/>
        </a:p>
      </dgm:t>
    </dgm:pt>
    <dgm:pt modelId="{20A92EC1-AED3-471D-AA09-C0891250B543}" type="parTrans" cxnId="{A81EFB02-67F9-488F-A9BD-DFEAE60DE606}">
      <dgm:prSet/>
      <dgm:spPr/>
      <dgm:t>
        <a:bodyPr/>
        <a:lstStyle/>
        <a:p>
          <a:endParaRPr lang="sv-SE"/>
        </a:p>
      </dgm:t>
    </dgm:pt>
    <dgm:pt modelId="{52FCDFFA-1725-4FCA-BA44-60314B679627}" type="sibTrans" cxnId="{A81EFB02-67F9-488F-A9BD-DFEAE60DE606}">
      <dgm:prSet/>
      <dgm:spPr/>
      <dgm:t>
        <a:bodyPr/>
        <a:lstStyle/>
        <a:p>
          <a:endParaRPr lang="sv-SE"/>
        </a:p>
      </dgm:t>
    </dgm:pt>
    <dgm:pt modelId="{BDC85006-D4EC-4791-8926-8F400C6F658D}">
      <dgm:prSet phldrT="[Text]"/>
      <dgm:spPr/>
      <dgm:t>
        <a:bodyPr/>
        <a:lstStyle/>
        <a:p>
          <a:r>
            <a:rPr lang="sv-SE" dirty="0" smtClean="0"/>
            <a:t>Område</a:t>
          </a:r>
          <a:endParaRPr lang="sv-SE" dirty="0"/>
        </a:p>
      </dgm:t>
    </dgm:pt>
    <dgm:pt modelId="{069EBA4C-4094-40D9-B274-A04BD12A5774}" type="parTrans" cxnId="{51839898-731C-47F1-82A1-8E04FB019C79}">
      <dgm:prSet/>
      <dgm:spPr/>
      <dgm:t>
        <a:bodyPr/>
        <a:lstStyle/>
        <a:p>
          <a:endParaRPr lang="sv-SE"/>
        </a:p>
      </dgm:t>
    </dgm:pt>
    <dgm:pt modelId="{A2A09E98-510C-4141-B6A8-19DF6975D880}" type="sibTrans" cxnId="{51839898-731C-47F1-82A1-8E04FB019C79}">
      <dgm:prSet/>
      <dgm:spPr/>
      <dgm:t>
        <a:bodyPr/>
        <a:lstStyle/>
        <a:p>
          <a:endParaRPr lang="sv-SE"/>
        </a:p>
      </dgm:t>
    </dgm:pt>
    <dgm:pt modelId="{1467C1E4-769B-4F38-953C-05163B50AD1A}">
      <dgm:prSet phldrT="[Text]"/>
      <dgm:spPr/>
      <dgm:t>
        <a:bodyPr/>
        <a:lstStyle/>
        <a:p>
          <a:r>
            <a:rPr lang="sv-SE" dirty="0" smtClean="0"/>
            <a:t>Vårdcentral</a:t>
          </a:r>
          <a:endParaRPr lang="sv-SE" dirty="0"/>
        </a:p>
      </dgm:t>
    </dgm:pt>
    <dgm:pt modelId="{4AC8DDF6-4DE5-48E4-85C2-679DC988DABE}" type="parTrans" cxnId="{00E74ECF-449F-4542-97E7-EA4F267F82D2}">
      <dgm:prSet/>
      <dgm:spPr/>
      <dgm:t>
        <a:bodyPr/>
        <a:lstStyle/>
        <a:p>
          <a:endParaRPr lang="sv-SE"/>
        </a:p>
      </dgm:t>
    </dgm:pt>
    <dgm:pt modelId="{A366DF9D-7449-410E-ADEE-9E282286BF55}" type="sibTrans" cxnId="{00E74ECF-449F-4542-97E7-EA4F267F82D2}">
      <dgm:prSet/>
      <dgm:spPr/>
      <dgm:t>
        <a:bodyPr/>
        <a:lstStyle/>
        <a:p>
          <a:endParaRPr lang="sv-SE"/>
        </a:p>
      </dgm:t>
    </dgm:pt>
    <dgm:pt modelId="{22886FDC-385F-48A9-8409-773245223FE5}">
      <dgm:prSet phldrT="[Text]"/>
      <dgm:spPr/>
      <dgm:t>
        <a:bodyPr/>
        <a:lstStyle/>
        <a:p>
          <a:r>
            <a:rPr lang="sv-SE" dirty="0" smtClean="0"/>
            <a:t>Kommunal inrättning</a:t>
          </a:r>
          <a:endParaRPr lang="sv-SE" dirty="0"/>
        </a:p>
      </dgm:t>
    </dgm:pt>
    <dgm:pt modelId="{67D5DA62-0E76-4563-A040-4A5CD129C53A}" type="parTrans" cxnId="{816EA911-37A1-4760-BE67-8428126FAA1C}">
      <dgm:prSet/>
      <dgm:spPr/>
      <dgm:t>
        <a:bodyPr/>
        <a:lstStyle/>
        <a:p>
          <a:endParaRPr lang="sv-SE"/>
        </a:p>
      </dgm:t>
    </dgm:pt>
    <dgm:pt modelId="{95DFE475-5ED9-46B6-A56C-FCB8C105B394}" type="sibTrans" cxnId="{816EA911-37A1-4760-BE67-8428126FAA1C}">
      <dgm:prSet/>
      <dgm:spPr/>
      <dgm:t>
        <a:bodyPr/>
        <a:lstStyle/>
        <a:p>
          <a:endParaRPr lang="sv-SE"/>
        </a:p>
      </dgm:t>
    </dgm:pt>
    <dgm:pt modelId="{4C7CBB6D-79CD-4F35-96E9-EACC168A7C45}">
      <dgm:prSet phldrT="[Text]"/>
      <dgm:spPr/>
      <dgm:t>
        <a:bodyPr/>
        <a:lstStyle/>
        <a:p>
          <a:r>
            <a:rPr lang="sv-SE" dirty="0" smtClean="0"/>
            <a:t>SÄBO</a:t>
          </a:r>
          <a:endParaRPr lang="sv-SE" dirty="0"/>
        </a:p>
      </dgm:t>
    </dgm:pt>
    <dgm:pt modelId="{7CB546A5-0570-4D2B-996B-C2C28099250D}" type="parTrans" cxnId="{73CF5088-D0DC-4B0B-882E-251D3CB73A7C}">
      <dgm:prSet/>
      <dgm:spPr/>
      <dgm:t>
        <a:bodyPr/>
        <a:lstStyle/>
        <a:p>
          <a:endParaRPr lang="sv-SE"/>
        </a:p>
      </dgm:t>
    </dgm:pt>
    <dgm:pt modelId="{D4E4FCF6-A699-4586-9BBD-534F191C20C4}" type="sibTrans" cxnId="{73CF5088-D0DC-4B0B-882E-251D3CB73A7C}">
      <dgm:prSet/>
      <dgm:spPr/>
      <dgm:t>
        <a:bodyPr/>
        <a:lstStyle/>
        <a:p>
          <a:endParaRPr lang="sv-SE"/>
        </a:p>
      </dgm:t>
    </dgm:pt>
    <dgm:pt modelId="{B06D8F95-431E-4D38-A82D-4F5597088C5F}">
      <dgm:prSet phldrT="[Text]"/>
      <dgm:spPr/>
      <dgm:t>
        <a:bodyPr/>
        <a:lstStyle/>
        <a:p>
          <a:r>
            <a:rPr lang="sv-SE" dirty="0" smtClean="0"/>
            <a:t>LSS</a:t>
          </a:r>
          <a:endParaRPr lang="sv-SE" dirty="0"/>
        </a:p>
      </dgm:t>
    </dgm:pt>
    <dgm:pt modelId="{8E5528F4-1BD8-4643-B374-CE516162A026}" type="parTrans" cxnId="{37AC90A6-9797-4152-B5C8-8BA1F0C8B123}">
      <dgm:prSet/>
      <dgm:spPr/>
      <dgm:t>
        <a:bodyPr/>
        <a:lstStyle/>
        <a:p>
          <a:endParaRPr lang="sv-SE"/>
        </a:p>
      </dgm:t>
    </dgm:pt>
    <dgm:pt modelId="{8E79D3D1-51C7-42A0-B1F9-9B78745D71AE}" type="sibTrans" cxnId="{37AC90A6-9797-4152-B5C8-8BA1F0C8B123}">
      <dgm:prSet/>
      <dgm:spPr/>
      <dgm:t>
        <a:bodyPr/>
        <a:lstStyle/>
        <a:p>
          <a:endParaRPr lang="sv-SE"/>
        </a:p>
      </dgm:t>
    </dgm:pt>
    <dgm:pt modelId="{E4B517BD-A601-47C1-8CAA-4F2A7528886B}">
      <dgm:prSet phldrT="[Text]"/>
      <dgm:spPr/>
      <dgm:t>
        <a:bodyPr/>
        <a:lstStyle/>
        <a:p>
          <a:r>
            <a:rPr lang="sv-SE" dirty="0" smtClean="0"/>
            <a:t>Hemsjukvård</a:t>
          </a:r>
          <a:endParaRPr lang="sv-SE" dirty="0"/>
        </a:p>
      </dgm:t>
    </dgm:pt>
    <dgm:pt modelId="{CE0B5795-310D-4D30-B701-289E0FCB6A41}" type="parTrans" cxnId="{F201B3A1-F574-4448-A6E4-0ED2D7842B34}">
      <dgm:prSet/>
      <dgm:spPr/>
      <dgm:t>
        <a:bodyPr/>
        <a:lstStyle/>
        <a:p>
          <a:endParaRPr lang="sv-SE"/>
        </a:p>
      </dgm:t>
    </dgm:pt>
    <dgm:pt modelId="{D1240DD4-279F-4206-9FD3-7A79377E216F}" type="sibTrans" cxnId="{F201B3A1-F574-4448-A6E4-0ED2D7842B34}">
      <dgm:prSet/>
      <dgm:spPr/>
      <dgm:t>
        <a:bodyPr/>
        <a:lstStyle/>
        <a:p>
          <a:endParaRPr lang="sv-SE"/>
        </a:p>
      </dgm:t>
    </dgm:pt>
    <dgm:pt modelId="{E2969B04-1BB1-4758-99CA-CEF6FEC5304F}">
      <dgm:prSet phldrT="[Text]"/>
      <dgm:spPr/>
      <dgm:t>
        <a:bodyPr/>
        <a:lstStyle/>
        <a:p>
          <a:r>
            <a:rPr lang="sv-SE" dirty="0" smtClean="0"/>
            <a:t>Mitt</a:t>
          </a:r>
          <a:endParaRPr lang="sv-SE" dirty="0"/>
        </a:p>
      </dgm:t>
    </dgm:pt>
    <dgm:pt modelId="{42CF716F-DB91-4821-BACD-3DDAE9B49306}" type="parTrans" cxnId="{49CB0461-7202-45CE-A52A-2DFC249B9EFE}">
      <dgm:prSet/>
      <dgm:spPr/>
      <dgm:t>
        <a:bodyPr/>
        <a:lstStyle/>
        <a:p>
          <a:endParaRPr lang="sv-SE"/>
        </a:p>
      </dgm:t>
    </dgm:pt>
    <dgm:pt modelId="{34730A0E-ED43-4A68-A368-AF8110218C8B}" type="sibTrans" cxnId="{49CB0461-7202-45CE-A52A-2DFC249B9EFE}">
      <dgm:prSet/>
      <dgm:spPr/>
      <dgm:t>
        <a:bodyPr/>
        <a:lstStyle/>
        <a:p>
          <a:endParaRPr lang="sv-SE"/>
        </a:p>
      </dgm:t>
    </dgm:pt>
    <dgm:pt modelId="{BF77129D-FA61-46D5-88AD-165B3A834207}">
      <dgm:prSet phldrT="[Text]"/>
      <dgm:spPr/>
      <dgm:t>
        <a:bodyPr/>
        <a:lstStyle/>
        <a:p>
          <a:r>
            <a:rPr lang="sv-SE" dirty="0" smtClean="0"/>
            <a:t>Falun</a:t>
          </a:r>
          <a:endParaRPr lang="sv-SE" dirty="0"/>
        </a:p>
      </dgm:t>
    </dgm:pt>
    <dgm:pt modelId="{F6EB7289-359F-4536-9FEF-84696E27CEEF}" type="parTrans" cxnId="{AC4A0881-2A19-47FE-84D4-0ADE0D0F807F}">
      <dgm:prSet/>
      <dgm:spPr/>
      <dgm:t>
        <a:bodyPr/>
        <a:lstStyle/>
        <a:p>
          <a:endParaRPr lang="sv-SE"/>
        </a:p>
      </dgm:t>
    </dgm:pt>
    <dgm:pt modelId="{97593ADA-3107-48D5-96BD-425BD693345B}" type="sibTrans" cxnId="{AC4A0881-2A19-47FE-84D4-0ADE0D0F807F}">
      <dgm:prSet/>
      <dgm:spPr/>
      <dgm:t>
        <a:bodyPr/>
        <a:lstStyle/>
        <a:p>
          <a:endParaRPr lang="sv-SE"/>
        </a:p>
      </dgm:t>
    </dgm:pt>
    <dgm:pt modelId="{5B8A4315-7F8D-4C5F-9F48-0CCB7F946749}">
      <dgm:prSet phldrT="[Text]"/>
      <dgm:spPr/>
      <dgm:t>
        <a:bodyPr/>
        <a:lstStyle/>
        <a:p>
          <a:r>
            <a:rPr lang="sv-SE" dirty="0" smtClean="0"/>
            <a:t>Borlänge</a:t>
          </a:r>
          <a:endParaRPr lang="sv-SE" dirty="0"/>
        </a:p>
      </dgm:t>
    </dgm:pt>
    <dgm:pt modelId="{D609DB98-EE0F-44C4-BC7C-B6D2F9ADE342}" type="parTrans" cxnId="{755D78DB-BF71-4534-B28F-693B04E3AFCB}">
      <dgm:prSet/>
      <dgm:spPr/>
      <dgm:t>
        <a:bodyPr/>
        <a:lstStyle/>
        <a:p>
          <a:endParaRPr lang="sv-SE"/>
        </a:p>
      </dgm:t>
    </dgm:pt>
    <dgm:pt modelId="{F5D54234-6334-4C3E-81FE-BECAAE396825}" type="sibTrans" cxnId="{755D78DB-BF71-4534-B28F-693B04E3AFCB}">
      <dgm:prSet/>
      <dgm:spPr/>
      <dgm:t>
        <a:bodyPr/>
        <a:lstStyle/>
        <a:p>
          <a:endParaRPr lang="sv-SE"/>
        </a:p>
      </dgm:t>
    </dgm:pt>
    <dgm:pt modelId="{0CD64283-7719-4DC5-8B4A-23A84C61BF34}">
      <dgm:prSet phldrT="[Text]"/>
      <dgm:spPr/>
      <dgm:t>
        <a:bodyPr/>
        <a:lstStyle/>
        <a:p>
          <a:r>
            <a:rPr lang="sv-SE" dirty="0" smtClean="0"/>
            <a:t>Syd</a:t>
          </a:r>
          <a:endParaRPr lang="sv-SE" dirty="0"/>
        </a:p>
      </dgm:t>
    </dgm:pt>
    <dgm:pt modelId="{AD701E35-7537-4F09-819D-5272988A5E37}" type="parTrans" cxnId="{14D9FB00-9849-4601-9989-3F81EAF3E562}">
      <dgm:prSet/>
      <dgm:spPr/>
      <dgm:t>
        <a:bodyPr/>
        <a:lstStyle/>
        <a:p>
          <a:endParaRPr lang="sv-SE"/>
        </a:p>
      </dgm:t>
    </dgm:pt>
    <dgm:pt modelId="{A2114BC2-D03B-44AC-B3C6-A155A5F09892}" type="sibTrans" cxnId="{14D9FB00-9849-4601-9989-3F81EAF3E562}">
      <dgm:prSet/>
      <dgm:spPr/>
      <dgm:t>
        <a:bodyPr/>
        <a:lstStyle/>
        <a:p>
          <a:endParaRPr lang="sv-SE"/>
        </a:p>
      </dgm:t>
    </dgm:pt>
    <dgm:pt modelId="{013F58F8-1483-4B0F-80C6-E9BD9EFBC06B}">
      <dgm:prSet phldrT="[Text]"/>
      <dgm:spPr/>
      <dgm:t>
        <a:bodyPr/>
        <a:lstStyle/>
        <a:p>
          <a:r>
            <a:rPr lang="sv-SE" dirty="0" smtClean="0"/>
            <a:t>VC Orsa</a:t>
          </a:r>
          <a:endParaRPr lang="sv-SE" dirty="0"/>
        </a:p>
      </dgm:t>
    </dgm:pt>
    <dgm:pt modelId="{4F8FD354-A93E-4020-B65F-13ABB546DE6A}" type="parTrans" cxnId="{4CAFD5E6-6A3C-4300-A26A-03295EC7DADC}">
      <dgm:prSet/>
      <dgm:spPr/>
      <dgm:t>
        <a:bodyPr/>
        <a:lstStyle/>
        <a:p>
          <a:endParaRPr lang="sv-SE"/>
        </a:p>
      </dgm:t>
    </dgm:pt>
    <dgm:pt modelId="{0AEF1BBD-C063-4A63-B157-EB21979F2195}" type="sibTrans" cxnId="{4CAFD5E6-6A3C-4300-A26A-03295EC7DADC}">
      <dgm:prSet/>
      <dgm:spPr/>
      <dgm:t>
        <a:bodyPr/>
        <a:lstStyle/>
        <a:p>
          <a:endParaRPr lang="sv-SE"/>
        </a:p>
      </dgm:t>
    </dgm:pt>
    <dgm:pt modelId="{61506446-BB8C-4478-9CC1-966F3741F0D1}">
      <dgm:prSet phldrT="[Text]"/>
      <dgm:spPr/>
      <dgm:t>
        <a:bodyPr/>
        <a:lstStyle/>
        <a:p>
          <a:r>
            <a:rPr lang="sv-SE" dirty="0" smtClean="0"/>
            <a:t>VC Särna</a:t>
          </a:r>
          <a:endParaRPr lang="sv-SE" dirty="0"/>
        </a:p>
      </dgm:t>
    </dgm:pt>
    <dgm:pt modelId="{BAC3C9E9-31BF-4724-95DA-72960AAA44AC}" type="parTrans" cxnId="{609E228D-E049-4D4F-9E6F-BFBE4F1DB1CC}">
      <dgm:prSet/>
      <dgm:spPr/>
      <dgm:t>
        <a:bodyPr/>
        <a:lstStyle/>
        <a:p>
          <a:endParaRPr lang="sv-SE"/>
        </a:p>
      </dgm:t>
    </dgm:pt>
    <dgm:pt modelId="{FD29B3F8-FDCA-4FAE-B2FB-117F7197332F}" type="sibTrans" cxnId="{609E228D-E049-4D4F-9E6F-BFBE4F1DB1CC}">
      <dgm:prSet/>
      <dgm:spPr/>
      <dgm:t>
        <a:bodyPr/>
        <a:lstStyle/>
        <a:p>
          <a:endParaRPr lang="sv-SE"/>
        </a:p>
      </dgm:t>
    </dgm:pt>
    <dgm:pt modelId="{458F39B1-9AD4-4DFC-A7FD-7C4EC3761282}">
      <dgm:prSet phldrT="[Text]"/>
      <dgm:spPr/>
      <dgm:t>
        <a:bodyPr/>
        <a:lstStyle/>
        <a:p>
          <a:r>
            <a:rPr lang="sv-SE" dirty="0" smtClean="0"/>
            <a:t>Sjukhus</a:t>
          </a:r>
          <a:endParaRPr lang="sv-SE" dirty="0"/>
        </a:p>
      </dgm:t>
    </dgm:pt>
    <dgm:pt modelId="{EFF01149-D008-4CA6-B78B-9988A363E1B7}" type="parTrans" cxnId="{594B126B-0D8B-4D73-989F-19EA6F18B4AB}">
      <dgm:prSet/>
      <dgm:spPr/>
      <dgm:t>
        <a:bodyPr/>
        <a:lstStyle/>
        <a:p>
          <a:endParaRPr lang="sv-SE"/>
        </a:p>
      </dgm:t>
    </dgm:pt>
    <dgm:pt modelId="{D8B3D2A3-4952-423F-90A8-C59B9FF171E3}" type="sibTrans" cxnId="{594B126B-0D8B-4D73-989F-19EA6F18B4AB}">
      <dgm:prSet/>
      <dgm:spPr/>
      <dgm:t>
        <a:bodyPr/>
        <a:lstStyle/>
        <a:p>
          <a:endParaRPr lang="sv-SE"/>
        </a:p>
      </dgm:t>
    </dgm:pt>
    <dgm:pt modelId="{8C63B56C-91CD-47FF-A969-BE48348FA974}">
      <dgm:prSet phldrT="[Text]"/>
      <dgm:spPr/>
      <dgm:t>
        <a:bodyPr/>
        <a:lstStyle/>
        <a:p>
          <a:r>
            <a:rPr lang="sv-SE" dirty="0" smtClean="0"/>
            <a:t>Kortis</a:t>
          </a:r>
          <a:endParaRPr lang="sv-SE" dirty="0"/>
        </a:p>
      </dgm:t>
    </dgm:pt>
    <dgm:pt modelId="{ED5852C8-A721-4F84-8B23-4906F6BB68D4}" type="parTrans" cxnId="{EAF3DB14-9506-4CC2-B8DA-6BD49B828EDF}">
      <dgm:prSet/>
      <dgm:spPr/>
      <dgm:t>
        <a:bodyPr/>
        <a:lstStyle/>
        <a:p>
          <a:endParaRPr lang="sv-SE"/>
        </a:p>
      </dgm:t>
    </dgm:pt>
    <dgm:pt modelId="{8B479B4E-9999-4557-AA8C-F64775387D59}" type="sibTrans" cxnId="{EAF3DB14-9506-4CC2-B8DA-6BD49B828EDF}">
      <dgm:prSet/>
      <dgm:spPr/>
      <dgm:t>
        <a:bodyPr/>
        <a:lstStyle/>
        <a:p>
          <a:endParaRPr lang="sv-SE"/>
        </a:p>
      </dgm:t>
    </dgm:pt>
    <dgm:pt modelId="{5B57F6FA-4F29-42A1-8F15-FFAD3494EADB}">
      <dgm:prSet phldrT="[Text]"/>
      <dgm:spPr/>
      <dgm:t>
        <a:bodyPr/>
        <a:lstStyle/>
        <a:p>
          <a:r>
            <a:rPr lang="sv-SE" dirty="0" smtClean="0"/>
            <a:t>Socialtjänsten?</a:t>
          </a:r>
          <a:endParaRPr lang="sv-SE" dirty="0"/>
        </a:p>
      </dgm:t>
    </dgm:pt>
    <dgm:pt modelId="{1BD1724B-6B46-41CD-9AA7-5272E33445B2}" type="parTrans" cxnId="{B3E973EA-7098-4107-B92E-B21B91B781A0}">
      <dgm:prSet/>
      <dgm:spPr/>
      <dgm:t>
        <a:bodyPr/>
        <a:lstStyle/>
        <a:p>
          <a:endParaRPr lang="sv-SE"/>
        </a:p>
      </dgm:t>
    </dgm:pt>
    <dgm:pt modelId="{237F0535-86F8-4E76-9A85-FC782683A222}" type="sibTrans" cxnId="{B3E973EA-7098-4107-B92E-B21B91B781A0}">
      <dgm:prSet/>
      <dgm:spPr/>
      <dgm:t>
        <a:bodyPr/>
        <a:lstStyle/>
        <a:p>
          <a:endParaRPr lang="sv-SE"/>
        </a:p>
      </dgm:t>
    </dgm:pt>
    <dgm:pt modelId="{F30FBD4D-A383-4AD4-A78B-26BF3529D140}" type="pres">
      <dgm:prSet presAssocID="{6CFBBD3B-02D9-4534-9646-5F32C6A5EFA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6A942BC-2D69-4D55-87ED-F3066449852F}" type="pres">
      <dgm:prSet presAssocID="{6CFBBD3B-02D9-4534-9646-5F32C6A5EFAA}" presName="hierFlow" presStyleCnt="0"/>
      <dgm:spPr/>
    </dgm:pt>
    <dgm:pt modelId="{BFCDC6F1-6967-4192-BD43-51F20D5DDC02}" type="pres">
      <dgm:prSet presAssocID="{6CFBBD3B-02D9-4534-9646-5F32C6A5EFAA}" presName="firstBuf" presStyleCnt="0"/>
      <dgm:spPr/>
    </dgm:pt>
    <dgm:pt modelId="{9DEF33CA-9570-44BE-AAA3-A7CB43B3603F}" type="pres">
      <dgm:prSet presAssocID="{6CFBBD3B-02D9-4534-9646-5F32C6A5EFA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457FE65-E0E5-4ECF-8A8F-43B1A451F8F8}" type="pres">
      <dgm:prSet presAssocID="{01168352-4D7E-4467-AD37-8B2092A9270B}" presName="Name14" presStyleCnt="0"/>
      <dgm:spPr/>
    </dgm:pt>
    <dgm:pt modelId="{336DBD41-86EC-46F9-97F4-B8AD2B30CDDA}" type="pres">
      <dgm:prSet presAssocID="{01168352-4D7E-4467-AD37-8B2092A9270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92AEB1F-4B5C-4280-A7A8-A0E8EE550FE4}" type="pres">
      <dgm:prSet presAssocID="{01168352-4D7E-4467-AD37-8B2092A9270B}" presName="hierChild2" presStyleCnt="0"/>
      <dgm:spPr/>
    </dgm:pt>
    <dgm:pt modelId="{4DBD4FDD-A3BC-46E6-91BF-4E26BB03CFE6}" type="pres">
      <dgm:prSet presAssocID="{6ED41AF7-3DEB-41D1-875A-79C0E965DF25}" presName="Name19" presStyleLbl="parChTrans1D2" presStyleIdx="0" presStyleCnt="7"/>
      <dgm:spPr/>
      <dgm:t>
        <a:bodyPr/>
        <a:lstStyle/>
        <a:p>
          <a:endParaRPr lang="sv-SE"/>
        </a:p>
      </dgm:t>
    </dgm:pt>
    <dgm:pt modelId="{3632E9FC-0585-461E-B14C-5C1089E42020}" type="pres">
      <dgm:prSet presAssocID="{260FB7B6-A04E-4E2B-93F5-5AD2604A5B0B}" presName="Name21" presStyleCnt="0"/>
      <dgm:spPr/>
    </dgm:pt>
    <dgm:pt modelId="{A73077C6-FD3E-4ED7-B4C2-BA42F005163E}" type="pres">
      <dgm:prSet presAssocID="{260FB7B6-A04E-4E2B-93F5-5AD2604A5B0B}" presName="level2Shape" presStyleLbl="node2" presStyleIdx="0" presStyleCnt="7"/>
      <dgm:spPr/>
      <dgm:t>
        <a:bodyPr/>
        <a:lstStyle/>
        <a:p>
          <a:endParaRPr lang="sv-SE"/>
        </a:p>
      </dgm:t>
    </dgm:pt>
    <dgm:pt modelId="{979A3562-ADD3-40EA-8252-2E338238946D}" type="pres">
      <dgm:prSet presAssocID="{260FB7B6-A04E-4E2B-93F5-5AD2604A5B0B}" presName="hierChild3" presStyleCnt="0"/>
      <dgm:spPr/>
    </dgm:pt>
    <dgm:pt modelId="{8AE8048F-A61E-4D9A-ACC3-FBB06C11F5C9}" type="pres">
      <dgm:prSet presAssocID="{3EB76015-02E2-4371-9756-52809A646B1E}" presName="Name19" presStyleLbl="parChTrans1D3" presStyleIdx="0" presStyleCnt="4"/>
      <dgm:spPr/>
      <dgm:t>
        <a:bodyPr/>
        <a:lstStyle/>
        <a:p>
          <a:endParaRPr lang="sv-SE"/>
        </a:p>
      </dgm:t>
    </dgm:pt>
    <dgm:pt modelId="{ED590881-4BA9-4FA0-87B0-08AE8B019998}" type="pres">
      <dgm:prSet presAssocID="{81C787C6-7CC1-4285-9830-5707D336BD16}" presName="Name21" presStyleCnt="0"/>
      <dgm:spPr/>
    </dgm:pt>
    <dgm:pt modelId="{84C9DC3A-4619-4843-9F59-65527AA361DA}" type="pres">
      <dgm:prSet presAssocID="{81C787C6-7CC1-4285-9830-5707D336BD16}" presName="level2Shape" presStyleLbl="node3" presStyleIdx="0" presStyleCnt="4"/>
      <dgm:spPr/>
      <dgm:t>
        <a:bodyPr/>
        <a:lstStyle/>
        <a:p>
          <a:endParaRPr lang="sv-SE"/>
        </a:p>
      </dgm:t>
    </dgm:pt>
    <dgm:pt modelId="{5B26D234-C125-4D7E-9379-0B94D4E3B8AE}" type="pres">
      <dgm:prSet presAssocID="{81C787C6-7CC1-4285-9830-5707D336BD16}" presName="hierChild3" presStyleCnt="0"/>
      <dgm:spPr/>
    </dgm:pt>
    <dgm:pt modelId="{B5C90410-C47E-40E8-8270-06F10F01F049}" type="pres">
      <dgm:prSet presAssocID="{7CB546A5-0570-4D2B-996B-C2C28099250D}" presName="Name19" presStyleLbl="parChTrans1D4" presStyleIdx="0" presStyleCnt="5"/>
      <dgm:spPr/>
      <dgm:t>
        <a:bodyPr/>
        <a:lstStyle/>
        <a:p>
          <a:endParaRPr lang="sv-SE"/>
        </a:p>
      </dgm:t>
    </dgm:pt>
    <dgm:pt modelId="{88500107-8C71-46F6-80E5-8C51463ECA6E}" type="pres">
      <dgm:prSet presAssocID="{4C7CBB6D-79CD-4F35-96E9-EACC168A7C45}" presName="Name21" presStyleCnt="0"/>
      <dgm:spPr/>
    </dgm:pt>
    <dgm:pt modelId="{631F9574-6D45-4771-B367-E12CC36C55F2}" type="pres">
      <dgm:prSet presAssocID="{4C7CBB6D-79CD-4F35-96E9-EACC168A7C45}" presName="level2Shape" presStyleLbl="node4" presStyleIdx="0" presStyleCnt="5"/>
      <dgm:spPr/>
      <dgm:t>
        <a:bodyPr/>
        <a:lstStyle/>
        <a:p>
          <a:endParaRPr lang="sv-SE"/>
        </a:p>
      </dgm:t>
    </dgm:pt>
    <dgm:pt modelId="{05C49E7A-8B66-4113-9E83-BE26BD09014D}" type="pres">
      <dgm:prSet presAssocID="{4C7CBB6D-79CD-4F35-96E9-EACC168A7C45}" presName="hierChild3" presStyleCnt="0"/>
      <dgm:spPr/>
    </dgm:pt>
    <dgm:pt modelId="{BEE8A9B0-9244-403B-B1E6-99FC86535E43}" type="pres">
      <dgm:prSet presAssocID="{8E5528F4-1BD8-4643-B374-CE516162A026}" presName="Name19" presStyleLbl="parChTrans1D4" presStyleIdx="1" presStyleCnt="5"/>
      <dgm:spPr/>
      <dgm:t>
        <a:bodyPr/>
        <a:lstStyle/>
        <a:p>
          <a:endParaRPr lang="sv-SE"/>
        </a:p>
      </dgm:t>
    </dgm:pt>
    <dgm:pt modelId="{86F0319B-CF44-4B52-BEC3-D2C39E6AC4B7}" type="pres">
      <dgm:prSet presAssocID="{B06D8F95-431E-4D38-A82D-4F5597088C5F}" presName="Name21" presStyleCnt="0"/>
      <dgm:spPr/>
    </dgm:pt>
    <dgm:pt modelId="{E354E347-357D-4210-941C-F111549FA826}" type="pres">
      <dgm:prSet presAssocID="{B06D8F95-431E-4D38-A82D-4F5597088C5F}" presName="level2Shape" presStyleLbl="node4" presStyleIdx="1" presStyleCnt="5"/>
      <dgm:spPr/>
      <dgm:t>
        <a:bodyPr/>
        <a:lstStyle/>
        <a:p>
          <a:endParaRPr lang="sv-SE"/>
        </a:p>
      </dgm:t>
    </dgm:pt>
    <dgm:pt modelId="{08AAB842-2DD9-47C1-8C82-6CF7DA728642}" type="pres">
      <dgm:prSet presAssocID="{B06D8F95-431E-4D38-A82D-4F5597088C5F}" presName="hierChild3" presStyleCnt="0"/>
      <dgm:spPr/>
    </dgm:pt>
    <dgm:pt modelId="{7A12B92E-2830-4DC4-9795-BCC683DEEF50}" type="pres">
      <dgm:prSet presAssocID="{CE0B5795-310D-4D30-B701-289E0FCB6A41}" presName="Name19" presStyleLbl="parChTrans1D4" presStyleIdx="2" presStyleCnt="5"/>
      <dgm:spPr/>
      <dgm:t>
        <a:bodyPr/>
        <a:lstStyle/>
        <a:p>
          <a:endParaRPr lang="sv-SE"/>
        </a:p>
      </dgm:t>
    </dgm:pt>
    <dgm:pt modelId="{45D5D785-609B-42DD-94A1-BBE576B228BF}" type="pres">
      <dgm:prSet presAssocID="{E4B517BD-A601-47C1-8CAA-4F2A7528886B}" presName="Name21" presStyleCnt="0"/>
      <dgm:spPr/>
    </dgm:pt>
    <dgm:pt modelId="{DCA9FD46-FA73-441F-B12B-473851C371E1}" type="pres">
      <dgm:prSet presAssocID="{E4B517BD-A601-47C1-8CAA-4F2A7528886B}" presName="level2Shape" presStyleLbl="node4" presStyleIdx="2" presStyleCnt="5"/>
      <dgm:spPr/>
      <dgm:t>
        <a:bodyPr/>
        <a:lstStyle/>
        <a:p>
          <a:endParaRPr lang="sv-SE"/>
        </a:p>
      </dgm:t>
    </dgm:pt>
    <dgm:pt modelId="{6F96527D-6780-4A1A-860D-3DB58A528906}" type="pres">
      <dgm:prSet presAssocID="{E4B517BD-A601-47C1-8CAA-4F2A7528886B}" presName="hierChild3" presStyleCnt="0"/>
      <dgm:spPr/>
    </dgm:pt>
    <dgm:pt modelId="{E6997DB7-61DE-45F7-854C-F99C81309A00}" type="pres">
      <dgm:prSet presAssocID="{ED5852C8-A721-4F84-8B23-4906F6BB68D4}" presName="Name19" presStyleLbl="parChTrans1D4" presStyleIdx="3" presStyleCnt="5"/>
      <dgm:spPr/>
      <dgm:t>
        <a:bodyPr/>
        <a:lstStyle/>
        <a:p>
          <a:endParaRPr lang="sv-SE"/>
        </a:p>
      </dgm:t>
    </dgm:pt>
    <dgm:pt modelId="{15303719-B8F6-407B-ABC4-740D8B51A839}" type="pres">
      <dgm:prSet presAssocID="{8C63B56C-91CD-47FF-A969-BE48348FA974}" presName="Name21" presStyleCnt="0"/>
      <dgm:spPr/>
    </dgm:pt>
    <dgm:pt modelId="{00B6CAEA-C846-496B-B628-E19B8647496F}" type="pres">
      <dgm:prSet presAssocID="{8C63B56C-91CD-47FF-A969-BE48348FA974}" presName="level2Shape" presStyleLbl="node4" presStyleIdx="3" presStyleCnt="5"/>
      <dgm:spPr/>
      <dgm:t>
        <a:bodyPr/>
        <a:lstStyle/>
        <a:p>
          <a:endParaRPr lang="sv-SE"/>
        </a:p>
      </dgm:t>
    </dgm:pt>
    <dgm:pt modelId="{94306CAD-705D-4F96-815A-DA4B95D335BE}" type="pres">
      <dgm:prSet presAssocID="{8C63B56C-91CD-47FF-A969-BE48348FA974}" presName="hierChild3" presStyleCnt="0"/>
      <dgm:spPr/>
    </dgm:pt>
    <dgm:pt modelId="{C8B23CE1-29F4-405B-B0C8-ADC1386C8AB8}" type="pres">
      <dgm:prSet presAssocID="{1BD1724B-6B46-41CD-9AA7-5272E33445B2}" presName="Name19" presStyleLbl="parChTrans1D4" presStyleIdx="4" presStyleCnt="5"/>
      <dgm:spPr/>
      <dgm:t>
        <a:bodyPr/>
        <a:lstStyle/>
        <a:p>
          <a:endParaRPr lang="sv-SE"/>
        </a:p>
      </dgm:t>
    </dgm:pt>
    <dgm:pt modelId="{10C6103A-EB25-4EA8-838D-8EA4C7F49FDC}" type="pres">
      <dgm:prSet presAssocID="{5B57F6FA-4F29-42A1-8F15-FFAD3494EADB}" presName="Name21" presStyleCnt="0"/>
      <dgm:spPr/>
    </dgm:pt>
    <dgm:pt modelId="{F9809F4E-FB24-447E-9A91-E103480107F7}" type="pres">
      <dgm:prSet presAssocID="{5B57F6FA-4F29-42A1-8F15-FFAD3494EADB}" presName="level2Shape" presStyleLbl="node4" presStyleIdx="4" presStyleCnt="5"/>
      <dgm:spPr/>
      <dgm:t>
        <a:bodyPr/>
        <a:lstStyle/>
        <a:p>
          <a:endParaRPr lang="sv-SE"/>
        </a:p>
      </dgm:t>
    </dgm:pt>
    <dgm:pt modelId="{141A6603-0C31-49A7-9C12-124F09EFE6B8}" type="pres">
      <dgm:prSet presAssocID="{5B57F6FA-4F29-42A1-8F15-FFAD3494EADB}" presName="hierChild3" presStyleCnt="0"/>
      <dgm:spPr/>
    </dgm:pt>
    <dgm:pt modelId="{C632111E-1A72-4550-A739-5361CFEB5AC1}" type="pres">
      <dgm:prSet presAssocID="{F0F0619E-ABD5-4B44-AC69-AE4234544556}" presName="Name19" presStyleLbl="parChTrans1D3" presStyleIdx="1" presStyleCnt="4"/>
      <dgm:spPr/>
      <dgm:t>
        <a:bodyPr/>
        <a:lstStyle/>
        <a:p>
          <a:endParaRPr lang="sv-SE"/>
        </a:p>
      </dgm:t>
    </dgm:pt>
    <dgm:pt modelId="{4BB1B724-D387-45EB-B822-036EB2548BFE}" type="pres">
      <dgm:prSet presAssocID="{E302E97A-178A-469F-A14E-F6C1683796A9}" presName="Name21" presStyleCnt="0"/>
      <dgm:spPr/>
    </dgm:pt>
    <dgm:pt modelId="{CF188EA5-17BB-42B8-9970-E392EA692600}" type="pres">
      <dgm:prSet presAssocID="{E302E97A-178A-469F-A14E-F6C1683796A9}" presName="level2Shape" presStyleLbl="node3" presStyleIdx="1" presStyleCnt="4"/>
      <dgm:spPr/>
      <dgm:t>
        <a:bodyPr/>
        <a:lstStyle/>
        <a:p>
          <a:endParaRPr lang="sv-SE"/>
        </a:p>
      </dgm:t>
    </dgm:pt>
    <dgm:pt modelId="{0913AC13-612B-4568-8F7E-61B753D64BAF}" type="pres">
      <dgm:prSet presAssocID="{E302E97A-178A-469F-A14E-F6C1683796A9}" presName="hierChild3" presStyleCnt="0"/>
      <dgm:spPr/>
    </dgm:pt>
    <dgm:pt modelId="{D8BEB645-AD5C-481F-8AB7-CE8EC156357B}" type="pres">
      <dgm:prSet presAssocID="{4F8FD354-A93E-4020-B65F-13ABB546DE6A}" presName="Name19" presStyleLbl="parChTrans1D3" presStyleIdx="2" presStyleCnt="4"/>
      <dgm:spPr/>
      <dgm:t>
        <a:bodyPr/>
        <a:lstStyle/>
        <a:p>
          <a:endParaRPr lang="sv-SE"/>
        </a:p>
      </dgm:t>
    </dgm:pt>
    <dgm:pt modelId="{BA8F9801-C326-4822-A8A5-C1EC3BDCD37C}" type="pres">
      <dgm:prSet presAssocID="{013F58F8-1483-4B0F-80C6-E9BD9EFBC06B}" presName="Name21" presStyleCnt="0"/>
      <dgm:spPr/>
    </dgm:pt>
    <dgm:pt modelId="{22A95568-6D43-4403-A07A-D3F506E88BBE}" type="pres">
      <dgm:prSet presAssocID="{013F58F8-1483-4B0F-80C6-E9BD9EFBC06B}" presName="level2Shape" presStyleLbl="node3" presStyleIdx="2" presStyleCnt="4"/>
      <dgm:spPr/>
      <dgm:t>
        <a:bodyPr/>
        <a:lstStyle/>
        <a:p>
          <a:endParaRPr lang="sv-SE"/>
        </a:p>
      </dgm:t>
    </dgm:pt>
    <dgm:pt modelId="{DC4DA248-0134-41EC-A5D0-3C6C9D18802B}" type="pres">
      <dgm:prSet presAssocID="{013F58F8-1483-4B0F-80C6-E9BD9EFBC06B}" presName="hierChild3" presStyleCnt="0"/>
      <dgm:spPr/>
    </dgm:pt>
    <dgm:pt modelId="{AC2C7CBA-46E5-4270-9BD3-5973CF44CD10}" type="pres">
      <dgm:prSet presAssocID="{BAC3C9E9-31BF-4724-95DA-72960AAA44AC}" presName="Name19" presStyleLbl="parChTrans1D3" presStyleIdx="3" presStyleCnt="4"/>
      <dgm:spPr/>
      <dgm:t>
        <a:bodyPr/>
        <a:lstStyle/>
        <a:p>
          <a:endParaRPr lang="sv-SE"/>
        </a:p>
      </dgm:t>
    </dgm:pt>
    <dgm:pt modelId="{85C078B6-3056-4C49-8AC2-9519036F3E58}" type="pres">
      <dgm:prSet presAssocID="{61506446-BB8C-4478-9CC1-966F3741F0D1}" presName="Name21" presStyleCnt="0"/>
      <dgm:spPr/>
    </dgm:pt>
    <dgm:pt modelId="{AEF70588-DA58-429E-AEF0-EB99C0B1CD30}" type="pres">
      <dgm:prSet presAssocID="{61506446-BB8C-4478-9CC1-966F3741F0D1}" presName="level2Shape" presStyleLbl="node3" presStyleIdx="3" presStyleCnt="4"/>
      <dgm:spPr/>
      <dgm:t>
        <a:bodyPr/>
        <a:lstStyle/>
        <a:p>
          <a:endParaRPr lang="sv-SE"/>
        </a:p>
      </dgm:t>
    </dgm:pt>
    <dgm:pt modelId="{3B04DAF6-53F7-4160-8312-9B2A686A4A17}" type="pres">
      <dgm:prSet presAssocID="{61506446-BB8C-4478-9CC1-966F3741F0D1}" presName="hierChild3" presStyleCnt="0"/>
      <dgm:spPr/>
    </dgm:pt>
    <dgm:pt modelId="{FE20E400-03BF-4563-856A-EE3BB4C449C7}" type="pres">
      <dgm:prSet presAssocID="{572E1011-DC7E-454E-BB69-0F67EF96B2FB}" presName="Name19" presStyleLbl="parChTrans1D2" presStyleIdx="1" presStyleCnt="7"/>
      <dgm:spPr/>
      <dgm:t>
        <a:bodyPr/>
        <a:lstStyle/>
        <a:p>
          <a:endParaRPr lang="sv-SE"/>
        </a:p>
      </dgm:t>
    </dgm:pt>
    <dgm:pt modelId="{EA790620-7808-4695-8894-6101E099DF5A}" type="pres">
      <dgm:prSet presAssocID="{DC6EA3EA-36D0-4B6F-8A4C-439E563F286C}" presName="Name21" presStyleCnt="0"/>
      <dgm:spPr/>
    </dgm:pt>
    <dgm:pt modelId="{40B8ADDA-B0AC-4F6B-9386-B445B40DB00A}" type="pres">
      <dgm:prSet presAssocID="{DC6EA3EA-36D0-4B6F-8A4C-439E563F286C}" presName="level2Shape" presStyleLbl="node2" presStyleIdx="1" presStyleCnt="7"/>
      <dgm:spPr/>
      <dgm:t>
        <a:bodyPr/>
        <a:lstStyle/>
        <a:p>
          <a:endParaRPr lang="sv-SE"/>
        </a:p>
      </dgm:t>
    </dgm:pt>
    <dgm:pt modelId="{4B2CBDCB-4E6E-4B99-9B29-7F0875F5F577}" type="pres">
      <dgm:prSet presAssocID="{DC6EA3EA-36D0-4B6F-8A4C-439E563F286C}" presName="hierChild3" presStyleCnt="0"/>
      <dgm:spPr/>
    </dgm:pt>
    <dgm:pt modelId="{2A50C923-1D17-427F-B729-99D5EA1B15F6}" type="pres">
      <dgm:prSet presAssocID="{42CF716F-DB91-4821-BACD-3DDAE9B49306}" presName="Name19" presStyleLbl="parChTrans1D2" presStyleIdx="2" presStyleCnt="7"/>
      <dgm:spPr/>
      <dgm:t>
        <a:bodyPr/>
        <a:lstStyle/>
        <a:p>
          <a:endParaRPr lang="sv-SE"/>
        </a:p>
      </dgm:t>
    </dgm:pt>
    <dgm:pt modelId="{2036FAE8-F741-4945-B8FD-BEB568C7DB7A}" type="pres">
      <dgm:prSet presAssocID="{E2969B04-1BB1-4758-99CA-CEF6FEC5304F}" presName="Name21" presStyleCnt="0"/>
      <dgm:spPr/>
    </dgm:pt>
    <dgm:pt modelId="{F5C740D8-8B36-4AEA-8585-FC978FF12423}" type="pres">
      <dgm:prSet presAssocID="{E2969B04-1BB1-4758-99CA-CEF6FEC5304F}" presName="level2Shape" presStyleLbl="node2" presStyleIdx="2" presStyleCnt="7"/>
      <dgm:spPr/>
      <dgm:t>
        <a:bodyPr/>
        <a:lstStyle/>
        <a:p>
          <a:endParaRPr lang="sv-SE"/>
        </a:p>
      </dgm:t>
    </dgm:pt>
    <dgm:pt modelId="{6A600D3F-F824-4B29-A44E-EE7E0D8F015C}" type="pres">
      <dgm:prSet presAssocID="{E2969B04-1BB1-4758-99CA-CEF6FEC5304F}" presName="hierChild3" presStyleCnt="0"/>
      <dgm:spPr/>
    </dgm:pt>
    <dgm:pt modelId="{01E32F85-4EC5-4243-94F9-B41F753ABAEF}" type="pres">
      <dgm:prSet presAssocID="{F6EB7289-359F-4536-9FEF-84696E27CEEF}" presName="Name19" presStyleLbl="parChTrans1D2" presStyleIdx="3" presStyleCnt="7"/>
      <dgm:spPr/>
      <dgm:t>
        <a:bodyPr/>
        <a:lstStyle/>
        <a:p>
          <a:endParaRPr lang="sv-SE"/>
        </a:p>
      </dgm:t>
    </dgm:pt>
    <dgm:pt modelId="{11B0D91D-B2B1-40DE-8F79-33C69CA8D8CB}" type="pres">
      <dgm:prSet presAssocID="{BF77129D-FA61-46D5-88AD-165B3A834207}" presName="Name21" presStyleCnt="0"/>
      <dgm:spPr/>
    </dgm:pt>
    <dgm:pt modelId="{41DCE7C1-5B69-415B-8DE9-39EF92E3E3EA}" type="pres">
      <dgm:prSet presAssocID="{BF77129D-FA61-46D5-88AD-165B3A834207}" presName="level2Shape" presStyleLbl="node2" presStyleIdx="3" presStyleCnt="7"/>
      <dgm:spPr/>
      <dgm:t>
        <a:bodyPr/>
        <a:lstStyle/>
        <a:p>
          <a:endParaRPr lang="sv-SE"/>
        </a:p>
      </dgm:t>
    </dgm:pt>
    <dgm:pt modelId="{E9925D74-75A6-40AD-8C15-195C72E29B87}" type="pres">
      <dgm:prSet presAssocID="{BF77129D-FA61-46D5-88AD-165B3A834207}" presName="hierChild3" presStyleCnt="0"/>
      <dgm:spPr/>
    </dgm:pt>
    <dgm:pt modelId="{138184D9-8521-463C-A3E2-9D5E082CFE82}" type="pres">
      <dgm:prSet presAssocID="{D609DB98-EE0F-44C4-BC7C-B6D2F9ADE342}" presName="Name19" presStyleLbl="parChTrans1D2" presStyleIdx="4" presStyleCnt="7"/>
      <dgm:spPr/>
      <dgm:t>
        <a:bodyPr/>
        <a:lstStyle/>
        <a:p>
          <a:endParaRPr lang="sv-SE"/>
        </a:p>
      </dgm:t>
    </dgm:pt>
    <dgm:pt modelId="{AE520C34-FFB3-43B8-8EFE-EDFA54805E3C}" type="pres">
      <dgm:prSet presAssocID="{5B8A4315-7F8D-4C5F-9F48-0CCB7F946749}" presName="Name21" presStyleCnt="0"/>
      <dgm:spPr/>
    </dgm:pt>
    <dgm:pt modelId="{A45D7107-F6B6-4AA8-9F7C-B79C79CD7B20}" type="pres">
      <dgm:prSet presAssocID="{5B8A4315-7F8D-4C5F-9F48-0CCB7F946749}" presName="level2Shape" presStyleLbl="node2" presStyleIdx="4" presStyleCnt="7"/>
      <dgm:spPr/>
      <dgm:t>
        <a:bodyPr/>
        <a:lstStyle/>
        <a:p>
          <a:endParaRPr lang="sv-SE"/>
        </a:p>
      </dgm:t>
    </dgm:pt>
    <dgm:pt modelId="{AFD34211-11E8-4D72-8D1B-F911D6F3060D}" type="pres">
      <dgm:prSet presAssocID="{5B8A4315-7F8D-4C5F-9F48-0CCB7F946749}" presName="hierChild3" presStyleCnt="0"/>
      <dgm:spPr/>
    </dgm:pt>
    <dgm:pt modelId="{CDD0E4F1-750B-4D07-9ADE-357728A8BBE6}" type="pres">
      <dgm:prSet presAssocID="{AD701E35-7537-4F09-819D-5272988A5E37}" presName="Name19" presStyleLbl="parChTrans1D2" presStyleIdx="5" presStyleCnt="7"/>
      <dgm:spPr/>
      <dgm:t>
        <a:bodyPr/>
        <a:lstStyle/>
        <a:p>
          <a:endParaRPr lang="sv-SE"/>
        </a:p>
      </dgm:t>
    </dgm:pt>
    <dgm:pt modelId="{EE14F431-1F14-48A4-A8D0-ACBDBD201BE7}" type="pres">
      <dgm:prSet presAssocID="{0CD64283-7719-4DC5-8B4A-23A84C61BF34}" presName="Name21" presStyleCnt="0"/>
      <dgm:spPr/>
    </dgm:pt>
    <dgm:pt modelId="{43414425-E718-4253-9948-CACED07F13E5}" type="pres">
      <dgm:prSet presAssocID="{0CD64283-7719-4DC5-8B4A-23A84C61BF34}" presName="level2Shape" presStyleLbl="node2" presStyleIdx="5" presStyleCnt="7"/>
      <dgm:spPr/>
      <dgm:t>
        <a:bodyPr/>
        <a:lstStyle/>
        <a:p>
          <a:endParaRPr lang="sv-SE"/>
        </a:p>
      </dgm:t>
    </dgm:pt>
    <dgm:pt modelId="{AC7F9A99-B303-41D0-AF3C-7FBB3297EBF3}" type="pres">
      <dgm:prSet presAssocID="{0CD64283-7719-4DC5-8B4A-23A84C61BF34}" presName="hierChild3" presStyleCnt="0"/>
      <dgm:spPr/>
    </dgm:pt>
    <dgm:pt modelId="{54A53A75-43EE-4832-B662-C65CCF78B862}" type="pres">
      <dgm:prSet presAssocID="{EFF01149-D008-4CA6-B78B-9988A363E1B7}" presName="Name19" presStyleLbl="parChTrans1D2" presStyleIdx="6" presStyleCnt="7"/>
      <dgm:spPr/>
      <dgm:t>
        <a:bodyPr/>
        <a:lstStyle/>
        <a:p>
          <a:endParaRPr lang="sv-SE"/>
        </a:p>
      </dgm:t>
    </dgm:pt>
    <dgm:pt modelId="{D0E6DE9E-9A0B-408A-A07A-C832444B9380}" type="pres">
      <dgm:prSet presAssocID="{458F39B1-9AD4-4DFC-A7FD-7C4EC3761282}" presName="Name21" presStyleCnt="0"/>
      <dgm:spPr/>
    </dgm:pt>
    <dgm:pt modelId="{FED0239A-329A-4C17-B0E9-51F7C4E7CB53}" type="pres">
      <dgm:prSet presAssocID="{458F39B1-9AD4-4DFC-A7FD-7C4EC3761282}" presName="level2Shape" presStyleLbl="node2" presStyleIdx="6" presStyleCnt="7"/>
      <dgm:spPr/>
      <dgm:t>
        <a:bodyPr/>
        <a:lstStyle/>
        <a:p>
          <a:endParaRPr lang="sv-SE"/>
        </a:p>
      </dgm:t>
    </dgm:pt>
    <dgm:pt modelId="{F88665A3-DAE2-4110-9711-150264CD70B4}" type="pres">
      <dgm:prSet presAssocID="{458F39B1-9AD4-4DFC-A7FD-7C4EC3761282}" presName="hierChild3" presStyleCnt="0"/>
      <dgm:spPr/>
    </dgm:pt>
    <dgm:pt modelId="{D54A7FA9-59DB-4190-8542-5F44D8DC057C}" type="pres">
      <dgm:prSet presAssocID="{6CFBBD3B-02D9-4534-9646-5F32C6A5EFAA}" presName="bgShapesFlow" presStyleCnt="0"/>
      <dgm:spPr/>
    </dgm:pt>
    <dgm:pt modelId="{7CB430E2-E769-4C2C-AA91-4CCB8CCF07F0}" type="pres">
      <dgm:prSet presAssocID="{0E158492-3961-4D4E-872E-F2AA906A28E6}" presName="rectComp" presStyleCnt="0"/>
      <dgm:spPr/>
    </dgm:pt>
    <dgm:pt modelId="{C3DF2DDE-5E39-4B8E-A6AD-E8091AF7C003}" type="pres">
      <dgm:prSet presAssocID="{0E158492-3961-4D4E-872E-F2AA906A28E6}" presName="bgRect" presStyleLbl="bgShp" presStyleIdx="0" presStyleCnt="4"/>
      <dgm:spPr/>
      <dgm:t>
        <a:bodyPr/>
        <a:lstStyle/>
        <a:p>
          <a:endParaRPr lang="sv-SE"/>
        </a:p>
      </dgm:t>
    </dgm:pt>
    <dgm:pt modelId="{FC71B5C3-E578-404C-820E-444A70722CBB}" type="pres">
      <dgm:prSet presAssocID="{0E158492-3961-4D4E-872E-F2AA906A28E6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F235FA2-14EB-44B0-9193-43667A1E0827}" type="pres">
      <dgm:prSet presAssocID="{0E158492-3961-4D4E-872E-F2AA906A28E6}" presName="spComp" presStyleCnt="0"/>
      <dgm:spPr/>
    </dgm:pt>
    <dgm:pt modelId="{17CE41F4-2015-4D01-8FC8-C613DA5B769E}" type="pres">
      <dgm:prSet presAssocID="{0E158492-3961-4D4E-872E-F2AA906A28E6}" presName="vSp" presStyleCnt="0"/>
      <dgm:spPr/>
    </dgm:pt>
    <dgm:pt modelId="{86AC8B51-16D6-4982-8E4C-D73FB5F9CCCB}" type="pres">
      <dgm:prSet presAssocID="{BDC85006-D4EC-4791-8926-8F400C6F658D}" presName="rectComp" presStyleCnt="0"/>
      <dgm:spPr/>
    </dgm:pt>
    <dgm:pt modelId="{3FA1A859-7DB9-4736-AA69-0CF45FFC67C3}" type="pres">
      <dgm:prSet presAssocID="{BDC85006-D4EC-4791-8926-8F400C6F658D}" presName="bgRect" presStyleLbl="bgShp" presStyleIdx="1" presStyleCnt="4"/>
      <dgm:spPr/>
      <dgm:t>
        <a:bodyPr/>
        <a:lstStyle/>
        <a:p>
          <a:endParaRPr lang="sv-SE"/>
        </a:p>
      </dgm:t>
    </dgm:pt>
    <dgm:pt modelId="{65EE020A-97C6-4625-8CB5-546339D02D21}" type="pres">
      <dgm:prSet presAssocID="{BDC85006-D4EC-4791-8926-8F400C6F658D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A31DCE0-2232-49FF-A953-F6E97325D43A}" type="pres">
      <dgm:prSet presAssocID="{BDC85006-D4EC-4791-8926-8F400C6F658D}" presName="spComp" presStyleCnt="0"/>
      <dgm:spPr/>
    </dgm:pt>
    <dgm:pt modelId="{4A9CABF1-BFC5-4BA3-8377-C1C219C9A047}" type="pres">
      <dgm:prSet presAssocID="{BDC85006-D4EC-4791-8926-8F400C6F658D}" presName="vSp" presStyleCnt="0"/>
      <dgm:spPr/>
    </dgm:pt>
    <dgm:pt modelId="{5E1A4E15-23DC-4478-99F8-BD3C7A791C6B}" type="pres">
      <dgm:prSet presAssocID="{1467C1E4-769B-4F38-953C-05163B50AD1A}" presName="rectComp" presStyleCnt="0"/>
      <dgm:spPr/>
    </dgm:pt>
    <dgm:pt modelId="{0FE6A036-62E6-4CA0-8533-6098B2ABA9E4}" type="pres">
      <dgm:prSet presAssocID="{1467C1E4-769B-4F38-953C-05163B50AD1A}" presName="bgRect" presStyleLbl="bgShp" presStyleIdx="2" presStyleCnt="4"/>
      <dgm:spPr/>
      <dgm:t>
        <a:bodyPr/>
        <a:lstStyle/>
        <a:p>
          <a:endParaRPr lang="sv-SE"/>
        </a:p>
      </dgm:t>
    </dgm:pt>
    <dgm:pt modelId="{9EEC2E03-11FB-4098-BBF8-A1DA61377DD7}" type="pres">
      <dgm:prSet presAssocID="{1467C1E4-769B-4F38-953C-05163B50AD1A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A694E55-700F-4275-83B1-02CD8FBBAF73}" type="pres">
      <dgm:prSet presAssocID="{1467C1E4-769B-4F38-953C-05163B50AD1A}" presName="spComp" presStyleCnt="0"/>
      <dgm:spPr/>
    </dgm:pt>
    <dgm:pt modelId="{D515D395-8E91-4FEE-BEF0-76C3BDDCC2F3}" type="pres">
      <dgm:prSet presAssocID="{1467C1E4-769B-4F38-953C-05163B50AD1A}" presName="vSp" presStyleCnt="0"/>
      <dgm:spPr/>
    </dgm:pt>
    <dgm:pt modelId="{C15930AB-E105-4D0F-A1DA-C509C3AD28F5}" type="pres">
      <dgm:prSet presAssocID="{22886FDC-385F-48A9-8409-773245223FE5}" presName="rectComp" presStyleCnt="0"/>
      <dgm:spPr/>
    </dgm:pt>
    <dgm:pt modelId="{08ABDCCF-CE28-4058-94C3-73DB48F7CE86}" type="pres">
      <dgm:prSet presAssocID="{22886FDC-385F-48A9-8409-773245223FE5}" presName="bgRect" presStyleLbl="bgShp" presStyleIdx="3" presStyleCnt="4"/>
      <dgm:spPr/>
      <dgm:t>
        <a:bodyPr/>
        <a:lstStyle/>
        <a:p>
          <a:endParaRPr lang="sv-SE"/>
        </a:p>
      </dgm:t>
    </dgm:pt>
    <dgm:pt modelId="{23264422-0546-4AA8-9429-F367653DC0E4}" type="pres">
      <dgm:prSet presAssocID="{22886FDC-385F-48A9-8409-773245223FE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71365B0-37FC-49AA-80DA-7300B909FC5B}" type="presOf" srcId="{42CF716F-DB91-4821-BACD-3DDAE9B49306}" destId="{2A50C923-1D17-427F-B729-99D5EA1B15F6}" srcOrd="0" destOrd="0" presId="urn:microsoft.com/office/officeart/2005/8/layout/hierarchy6"/>
    <dgm:cxn modelId="{42298353-B852-4505-9B2C-DDC99AE3979F}" type="presOf" srcId="{8E5528F4-1BD8-4643-B374-CE516162A026}" destId="{BEE8A9B0-9244-403B-B1E6-99FC86535E43}" srcOrd="0" destOrd="0" presId="urn:microsoft.com/office/officeart/2005/8/layout/hierarchy6"/>
    <dgm:cxn modelId="{2AE0CFFC-75BE-4D27-A30C-37B3410CC23B}" type="presOf" srcId="{260FB7B6-A04E-4E2B-93F5-5AD2604A5B0B}" destId="{A73077C6-FD3E-4ED7-B4C2-BA42F005163E}" srcOrd="0" destOrd="0" presId="urn:microsoft.com/office/officeart/2005/8/layout/hierarchy6"/>
    <dgm:cxn modelId="{59E179B5-F12A-4A73-BE13-4FB364116D99}" type="presOf" srcId="{4F8FD354-A93E-4020-B65F-13ABB546DE6A}" destId="{D8BEB645-AD5C-481F-8AB7-CE8EC156357B}" srcOrd="0" destOrd="0" presId="urn:microsoft.com/office/officeart/2005/8/layout/hierarchy6"/>
    <dgm:cxn modelId="{B6692B32-10E0-4C4F-8307-6C54AE572C0A}" type="presOf" srcId="{F6EB7289-359F-4536-9FEF-84696E27CEEF}" destId="{01E32F85-4EC5-4243-94F9-B41F753ABAEF}" srcOrd="0" destOrd="0" presId="urn:microsoft.com/office/officeart/2005/8/layout/hierarchy6"/>
    <dgm:cxn modelId="{3DF2A4A6-A8BE-4522-B62B-08CF37AD7836}" type="presOf" srcId="{6ED41AF7-3DEB-41D1-875A-79C0E965DF25}" destId="{4DBD4FDD-A3BC-46E6-91BF-4E26BB03CFE6}" srcOrd="0" destOrd="0" presId="urn:microsoft.com/office/officeart/2005/8/layout/hierarchy6"/>
    <dgm:cxn modelId="{9EB0F548-00F7-4E9C-A81C-4DA0C5765CD7}" type="presOf" srcId="{0CD64283-7719-4DC5-8B4A-23A84C61BF34}" destId="{43414425-E718-4253-9948-CACED07F13E5}" srcOrd="0" destOrd="0" presId="urn:microsoft.com/office/officeart/2005/8/layout/hierarchy6"/>
    <dgm:cxn modelId="{C941FAF8-EA1D-4C2C-8908-F98E98721652}" type="presOf" srcId="{E4B517BD-A601-47C1-8CAA-4F2A7528886B}" destId="{DCA9FD46-FA73-441F-B12B-473851C371E1}" srcOrd="0" destOrd="0" presId="urn:microsoft.com/office/officeart/2005/8/layout/hierarchy6"/>
    <dgm:cxn modelId="{B3E973EA-7098-4107-B92E-B21B91B781A0}" srcId="{81C787C6-7CC1-4285-9830-5707D336BD16}" destId="{5B57F6FA-4F29-42A1-8F15-FFAD3494EADB}" srcOrd="4" destOrd="0" parTransId="{1BD1724B-6B46-41CD-9AA7-5272E33445B2}" sibTransId="{237F0535-86F8-4E76-9A85-FC782683A222}"/>
    <dgm:cxn modelId="{17EBEC29-3E7C-43B6-A658-D16DDF927507}" type="presOf" srcId="{BDC85006-D4EC-4791-8926-8F400C6F658D}" destId="{3FA1A859-7DB9-4736-AA69-0CF45FFC67C3}" srcOrd="0" destOrd="0" presId="urn:microsoft.com/office/officeart/2005/8/layout/hierarchy6"/>
    <dgm:cxn modelId="{95F50B63-6084-4562-91B3-60E4FA4E9F35}" type="presOf" srcId="{6CFBBD3B-02D9-4534-9646-5F32C6A5EFAA}" destId="{F30FBD4D-A383-4AD4-A78B-26BF3529D140}" srcOrd="0" destOrd="0" presId="urn:microsoft.com/office/officeart/2005/8/layout/hierarchy6"/>
    <dgm:cxn modelId="{A62776DF-5A87-4FDD-B2D6-AEBDF0FF7B7B}" type="presOf" srcId="{DC6EA3EA-36D0-4B6F-8A4C-439E563F286C}" destId="{40B8ADDA-B0AC-4F6B-9386-B445B40DB00A}" srcOrd="0" destOrd="0" presId="urn:microsoft.com/office/officeart/2005/8/layout/hierarchy6"/>
    <dgm:cxn modelId="{0976172F-91B9-4182-BBDD-CFEE70043253}" type="presOf" srcId="{22886FDC-385F-48A9-8409-773245223FE5}" destId="{08ABDCCF-CE28-4058-94C3-73DB48F7CE86}" srcOrd="0" destOrd="0" presId="urn:microsoft.com/office/officeart/2005/8/layout/hierarchy6"/>
    <dgm:cxn modelId="{51839898-731C-47F1-82A1-8E04FB019C79}" srcId="{6CFBBD3B-02D9-4534-9646-5F32C6A5EFAA}" destId="{BDC85006-D4EC-4791-8926-8F400C6F658D}" srcOrd="2" destOrd="0" parTransId="{069EBA4C-4094-40D9-B274-A04BD12A5774}" sibTransId="{A2A09E98-510C-4141-B6A8-19DF6975D880}"/>
    <dgm:cxn modelId="{A3568843-1851-47D2-8A22-F1D9C0A51AB4}" type="presOf" srcId="{E2969B04-1BB1-4758-99CA-CEF6FEC5304F}" destId="{F5C740D8-8B36-4AEA-8585-FC978FF12423}" srcOrd="0" destOrd="0" presId="urn:microsoft.com/office/officeart/2005/8/layout/hierarchy6"/>
    <dgm:cxn modelId="{C55EBE10-D0DB-48AA-94C2-C690A69F11BC}" type="presOf" srcId="{572E1011-DC7E-454E-BB69-0F67EF96B2FB}" destId="{FE20E400-03BF-4563-856A-EE3BB4C449C7}" srcOrd="0" destOrd="0" presId="urn:microsoft.com/office/officeart/2005/8/layout/hierarchy6"/>
    <dgm:cxn modelId="{A81EFB02-67F9-488F-A9BD-DFEAE60DE606}" srcId="{6CFBBD3B-02D9-4534-9646-5F32C6A5EFAA}" destId="{0E158492-3961-4D4E-872E-F2AA906A28E6}" srcOrd="1" destOrd="0" parTransId="{20A92EC1-AED3-471D-AA09-C0891250B543}" sibTransId="{52FCDFFA-1725-4FCA-BA44-60314B679627}"/>
    <dgm:cxn modelId="{D2F20BBF-43A8-467E-AE96-F3804363940E}" type="presOf" srcId="{1467C1E4-769B-4F38-953C-05163B50AD1A}" destId="{0FE6A036-62E6-4CA0-8533-6098B2ABA9E4}" srcOrd="0" destOrd="0" presId="urn:microsoft.com/office/officeart/2005/8/layout/hierarchy6"/>
    <dgm:cxn modelId="{FCAD36E9-041E-45E7-A600-3EB002D35144}" type="presOf" srcId="{3EB76015-02E2-4371-9756-52809A646B1E}" destId="{8AE8048F-A61E-4D9A-ACC3-FBB06C11F5C9}" srcOrd="0" destOrd="0" presId="urn:microsoft.com/office/officeart/2005/8/layout/hierarchy6"/>
    <dgm:cxn modelId="{5BDD5D69-56BE-4883-8FB5-463B5907B629}" srcId="{6CFBBD3B-02D9-4534-9646-5F32C6A5EFAA}" destId="{01168352-4D7E-4467-AD37-8B2092A9270B}" srcOrd="0" destOrd="0" parTransId="{C668C96A-9096-43D6-A354-D5595AAD6147}" sibTransId="{313B8FAF-31C4-44A8-97D3-A4CBA694E896}"/>
    <dgm:cxn modelId="{EF7B873D-AAE7-422A-8844-33BB00E5612A}" type="presOf" srcId="{4C7CBB6D-79CD-4F35-96E9-EACC168A7C45}" destId="{631F9574-6D45-4771-B367-E12CC36C55F2}" srcOrd="0" destOrd="0" presId="urn:microsoft.com/office/officeart/2005/8/layout/hierarchy6"/>
    <dgm:cxn modelId="{1ED2BB83-613B-4C78-BB56-285E9A014934}" type="presOf" srcId="{CE0B5795-310D-4D30-B701-289E0FCB6A41}" destId="{7A12B92E-2830-4DC4-9795-BCC683DEEF50}" srcOrd="0" destOrd="0" presId="urn:microsoft.com/office/officeart/2005/8/layout/hierarchy6"/>
    <dgm:cxn modelId="{AC4A0881-2A19-47FE-84D4-0ADE0D0F807F}" srcId="{01168352-4D7E-4467-AD37-8B2092A9270B}" destId="{BF77129D-FA61-46D5-88AD-165B3A834207}" srcOrd="3" destOrd="0" parTransId="{F6EB7289-359F-4536-9FEF-84696E27CEEF}" sibTransId="{97593ADA-3107-48D5-96BD-425BD693345B}"/>
    <dgm:cxn modelId="{F3305C42-44E7-49FC-B278-0A7DB6E400F1}" type="presOf" srcId="{F0F0619E-ABD5-4B44-AC69-AE4234544556}" destId="{C632111E-1A72-4550-A739-5361CFEB5AC1}" srcOrd="0" destOrd="0" presId="urn:microsoft.com/office/officeart/2005/8/layout/hierarchy6"/>
    <dgm:cxn modelId="{37AC90A6-9797-4152-B5C8-8BA1F0C8B123}" srcId="{81C787C6-7CC1-4285-9830-5707D336BD16}" destId="{B06D8F95-431E-4D38-A82D-4F5597088C5F}" srcOrd="1" destOrd="0" parTransId="{8E5528F4-1BD8-4643-B374-CE516162A026}" sibTransId="{8E79D3D1-51C7-42A0-B1F9-9B78745D71AE}"/>
    <dgm:cxn modelId="{7E196EBD-5ACA-46DE-BFDD-D7349641BDC9}" type="presOf" srcId="{E302E97A-178A-469F-A14E-F6C1683796A9}" destId="{CF188EA5-17BB-42B8-9970-E392EA692600}" srcOrd="0" destOrd="0" presId="urn:microsoft.com/office/officeart/2005/8/layout/hierarchy6"/>
    <dgm:cxn modelId="{2DEE6A8D-1B72-4652-B809-A33F43B5DCF1}" type="presOf" srcId="{81C787C6-7CC1-4285-9830-5707D336BD16}" destId="{84C9DC3A-4619-4843-9F59-65527AA361DA}" srcOrd="0" destOrd="0" presId="urn:microsoft.com/office/officeart/2005/8/layout/hierarchy6"/>
    <dgm:cxn modelId="{57222831-9766-434F-8C23-404E743FA56A}" type="presOf" srcId="{013F58F8-1483-4B0F-80C6-E9BD9EFBC06B}" destId="{22A95568-6D43-4403-A07A-D3F506E88BBE}" srcOrd="0" destOrd="0" presId="urn:microsoft.com/office/officeart/2005/8/layout/hierarchy6"/>
    <dgm:cxn modelId="{C3D81E6A-F89C-44A3-A178-643367D491C8}" srcId="{260FB7B6-A04E-4E2B-93F5-5AD2604A5B0B}" destId="{81C787C6-7CC1-4285-9830-5707D336BD16}" srcOrd="0" destOrd="0" parTransId="{3EB76015-02E2-4371-9756-52809A646B1E}" sibTransId="{7DE5AE2E-C029-41E8-99C2-629E5EB2EECF}"/>
    <dgm:cxn modelId="{AD83576F-034E-468B-ADCD-1D0FCC324FD5}" type="presOf" srcId="{5B57F6FA-4F29-42A1-8F15-FFAD3494EADB}" destId="{F9809F4E-FB24-447E-9A91-E103480107F7}" srcOrd="0" destOrd="0" presId="urn:microsoft.com/office/officeart/2005/8/layout/hierarchy6"/>
    <dgm:cxn modelId="{49CB0461-7202-45CE-A52A-2DFC249B9EFE}" srcId="{01168352-4D7E-4467-AD37-8B2092A9270B}" destId="{E2969B04-1BB1-4758-99CA-CEF6FEC5304F}" srcOrd="2" destOrd="0" parTransId="{42CF716F-DB91-4821-BACD-3DDAE9B49306}" sibTransId="{34730A0E-ED43-4A68-A368-AF8110218C8B}"/>
    <dgm:cxn modelId="{C38BFE5B-A56E-4CDA-8141-906DA9705AD9}" type="presOf" srcId="{7CB546A5-0570-4D2B-996B-C2C28099250D}" destId="{B5C90410-C47E-40E8-8270-06F10F01F049}" srcOrd="0" destOrd="0" presId="urn:microsoft.com/office/officeart/2005/8/layout/hierarchy6"/>
    <dgm:cxn modelId="{00E74ECF-449F-4542-97E7-EA4F267F82D2}" srcId="{6CFBBD3B-02D9-4534-9646-5F32C6A5EFAA}" destId="{1467C1E4-769B-4F38-953C-05163B50AD1A}" srcOrd="3" destOrd="0" parTransId="{4AC8DDF6-4DE5-48E4-85C2-679DC988DABE}" sibTransId="{A366DF9D-7449-410E-ADEE-9E282286BF55}"/>
    <dgm:cxn modelId="{D88AC49B-5561-4A34-901A-FDD0B855956F}" type="presOf" srcId="{0E158492-3961-4D4E-872E-F2AA906A28E6}" destId="{C3DF2DDE-5E39-4B8E-A6AD-E8091AF7C003}" srcOrd="0" destOrd="0" presId="urn:microsoft.com/office/officeart/2005/8/layout/hierarchy6"/>
    <dgm:cxn modelId="{DE02F3DA-716A-4BD1-8AFD-9B59C0D4948B}" type="presOf" srcId="{22886FDC-385F-48A9-8409-773245223FE5}" destId="{23264422-0546-4AA8-9429-F367653DC0E4}" srcOrd="1" destOrd="0" presId="urn:microsoft.com/office/officeart/2005/8/layout/hierarchy6"/>
    <dgm:cxn modelId="{D9692376-C048-46BF-B56F-F9BFDB955867}" srcId="{01168352-4D7E-4467-AD37-8B2092A9270B}" destId="{DC6EA3EA-36D0-4B6F-8A4C-439E563F286C}" srcOrd="1" destOrd="0" parTransId="{572E1011-DC7E-454E-BB69-0F67EF96B2FB}" sibTransId="{66BE5F3B-7B24-4FFB-8D89-C6E5C093B5DD}"/>
    <dgm:cxn modelId="{95B94DE2-839F-4139-82B4-B2A35C3DA2F5}" type="presOf" srcId="{5B8A4315-7F8D-4C5F-9F48-0CCB7F946749}" destId="{A45D7107-F6B6-4AA8-9F7C-B79C79CD7B20}" srcOrd="0" destOrd="0" presId="urn:microsoft.com/office/officeart/2005/8/layout/hierarchy6"/>
    <dgm:cxn modelId="{A5F4A3A4-E332-4B04-971A-A9B2290B6BA4}" type="presOf" srcId="{B06D8F95-431E-4D38-A82D-4F5597088C5F}" destId="{E354E347-357D-4210-941C-F111549FA826}" srcOrd="0" destOrd="0" presId="urn:microsoft.com/office/officeart/2005/8/layout/hierarchy6"/>
    <dgm:cxn modelId="{3E493F49-5EA1-4E24-B19E-DE2377B00C83}" type="presOf" srcId="{BF77129D-FA61-46D5-88AD-165B3A834207}" destId="{41DCE7C1-5B69-415B-8DE9-39EF92E3E3EA}" srcOrd="0" destOrd="0" presId="urn:microsoft.com/office/officeart/2005/8/layout/hierarchy6"/>
    <dgm:cxn modelId="{9F51E5D4-B4CC-4FCF-8114-6A2AD42471F5}" type="presOf" srcId="{1BD1724B-6B46-41CD-9AA7-5272E33445B2}" destId="{C8B23CE1-29F4-405B-B0C8-ADC1386C8AB8}" srcOrd="0" destOrd="0" presId="urn:microsoft.com/office/officeart/2005/8/layout/hierarchy6"/>
    <dgm:cxn modelId="{CA8A0B44-E383-4475-B4E4-4DD75354401D}" type="presOf" srcId="{BAC3C9E9-31BF-4724-95DA-72960AAA44AC}" destId="{AC2C7CBA-46E5-4270-9BD3-5973CF44CD10}" srcOrd="0" destOrd="0" presId="urn:microsoft.com/office/officeart/2005/8/layout/hierarchy6"/>
    <dgm:cxn modelId="{60DF1DA1-03C4-4C84-A364-4978850D691E}" type="presOf" srcId="{AD701E35-7537-4F09-819D-5272988A5E37}" destId="{CDD0E4F1-750B-4D07-9ADE-357728A8BBE6}" srcOrd="0" destOrd="0" presId="urn:microsoft.com/office/officeart/2005/8/layout/hierarchy6"/>
    <dgm:cxn modelId="{A30E5D99-1280-4974-8AC4-C742804D38FE}" type="presOf" srcId="{D609DB98-EE0F-44C4-BC7C-B6D2F9ADE342}" destId="{138184D9-8521-463C-A3E2-9D5E082CFE82}" srcOrd="0" destOrd="0" presId="urn:microsoft.com/office/officeart/2005/8/layout/hierarchy6"/>
    <dgm:cxn modelId="{4225C5B1-47F0-4006-9BB0-26D4696F0F13}" type="presOf" srcId="{BDC85006-D4EC-4791-8926-8F400C6F658D}" destId="{65EE020A-97C6-4625-8CB5-546339D02D21}" srcOrd="1" destOrd="0" presId="urn:microsoft.com/office/officeart/2005/8/layout/hierarchy6"/>
    <dgm:cxn modelId="{4543D3AF-A19F-45CD-9BBB-1EA8D67B8B9A}" type="presOf" srcId="{EFF01149-D008-4CA6-B78B-9988A363E1B7}" destId="{54A53A75-43EE-4832-B662-C65CCF78B862}" srcOrd="0" destOrd="0" presId="urn:microsoft.com/office/officeart/2005/8/layout/hierarchy6"/>
    <dgm:cxn modelId="{1AFEA259-74AD-4D07-99A3-67D162C6DFD5}" type="presOf" srcId="{ED5852C8-A721-4F84-8B23-4906F6BB68D4}" destId="{E6997DB7-61DE-45F7-854C-F99C81309A00}" srcOrd="0" destOrd="0" presId="urn:microsoft.com/office/officeart/2005/8/layout/hierarchy6"/>
    <dgm:cxn modelId="{4CAFD5E6-6A3C-4300-A26A-03295EC7DADC}" srcId="{260FB7B6-A04E-4E2B-93F5-5AD2604A5B0B}" destId="{013F58F8-1483-4B0F-80C6-E9BD9EFBC06B}" srcOrd="2" destOrd="0" parTransId="{4F8FD354-A93E-4020-B65F-13ABB546DE6A}" sibTransId="{0AEF1BBD-C063-4A63-B157-EB21979F2195}"/>
    <dgm:cxn modelId="{755D78DB-BF71-4534-B28F-693B04E3AFCB}" srcId="{01168352-4D7E-4467-AD37-8B2092A9270B}" destId="{5B8A4315-7F8D-4C5F-9F48-0CCB7F946749}" srcOrd="4" destOrd="0" parTransId="{D609DB98-EE0F-44C4-BC7C-B6D2F9ADE342}" sibTransId="{F5D54234-6334-4C3E-81FE-BECAAE396825}"/>
    <dgm:cxn modelId="{43E99135-495C-4579-92F0-A3A4AB078641}" type="presOf" srcId="{458F39B1-9AD4-4DFC-A7FD-7C4EC3761282}" destId="{FED0239A-329A-4C17-B0E9-51F7C4E7CB53}" srcOrd="0" destOrd="0" presId="urn:microsoft.com/office/officeart/2005/8/layout/hierarchy6"/>
    <dgm:cxn modelId="{70844A1F-8AD4-4AE7-AA20-DC1D52779D1B}" srcId="{01168352-4D7E-4467-AD37-8B2092A9270B}" destId="{260FB7B6-A04E-4E2B-93F5-5AD2604A5B0B}" srcOrd="0" destOrd="0" parTransId="{6ED41AF7-3DEB-41D1-875A-79C0E965DF25}" sibTransId="{347926B0-3BAC-4D2D-8935-44FAB06D39D7}"/>
    <dgm:cxn modelId="{A6586F4B-AF90-4EA5-8DCE-76F6276E84F0}" type="presOf" srcId="{01168352-4D7E-4467-AD37-8B2092A9270B}" destId="{336DBD41-86EC-46F9-97F4-B8AD2B30CDDA}" srcOrd="0" destOrd="0" presId="urn:microsoft.com/office/officeart/2005/8/layout/hierarchy6"/>
    <dgm:cxn modelId="{EAF3DB14-9506-4CC2-B8DA-6BD49B828EDF}" srcId="{81C787C6-7CC1-4285-9830-5707D336BD16}" destId="{8C63B56C-91CD-47FF-A969-BE48348FA974}" srcOrd="3" destOrd="0" parTransId="{ED5852C8-A721-4F84-8B23-4906F6BB68D4}" sibTransId="{8B479B4E-9999-4557-AA8C-F64775387D59}"/>
    <dgm:cxn modelId="{E746FC6E-ABEF-45A0-B8DE-0ECB17DEFFF7}" type="presOf" srcId="{8C63B56C-91CD-47FF-A969-BE48348FA974}" destId="{00B6CAEA-C846-496B-B628-E19B8647496F}" srcOrd="0" destOrd="0" presId="urn:microsoft.com/office/officeart/2005/8/layout/hierarchy6"/>
    <dgm:cxn modelId="{73CF5088-D0DC-4B0B-882E-251D3CB73A7C}" srcId="{81C787C6-7CC1-4285-9830-5707D336BD16}" destId="{4C7CBB6D-79CD-4F35-96E9-EACC168A7C45}" srcOrd="0" destOrd="0" parTransId="{7CB546A5-0570-4D2B-996B-C2C28099250D}" sibTransId="{D4E4FCF6-A699-4586-9BBD-534F191C20C4}"/>
    <dgm:cxn modelId="{609E228D-E049-4D4F-9E6F-BFBE4F1DB1CC}" srcId="{260FB7B6-A04E-4E2B-93F5-5AD2604A5B0B}" destId="{61506446-BB8C-4478-9CC1-966F3741F0D1}" srcOrd="3" destOrd="0" parTransId="{BAC3C9E9-31BF-4724-95DA-72960AAA44AC}" sibTransId="{FD29B3F8-FDCA-4FAE-B2FB-117F7197332F}"/>
    <dgm:cxn modelId="{14D9FB00-9849-4601-9989-3F81EAF3E562}" srcId="{01168352-4D7E-4467-AD37-8B2092A9270B}" destId="{0CD64283-7719-4DC5-8B4A-23A84C61BF34}" srcOrd="5" destOrd="0" parTransId="{AD701E35-7537-4F09-819D-5272988A5E37}" sibTransId="{A2114BC2-D03B-44AC-B3C6-A155A5F09892}"/>
    <dgm:cxn modelId="{BDA6BE46-B29F-418F-8BD4-51CE733EB6BC}" type="presOf" srcId="{61506446-BB8C-4478-9CC1-966F3741F0D1}" destId="{AEF70588-DA58-429E-AEF0-EB99C0B1CD30}" srcOrd="0" destOrd="0" presId="urn:microsoft.com/office/officeart/2005/8/layout/hierarchy6"/>
    <dgm:cxn modelId="{BD0DA36E-2511-4D5A-B4D8-C80D5F0EFB65}" type="presOf" srcId="{1467C1E4-769B-4F38-953C-05163B50AD1A}" destId="{9EEC2E03-11FB-4098-BBF8-A1DA61377DD7}" srcOrd="1" destOrd="0" presId="urn:microsoft.com/office/officeart/2005/8/layout/hierarchy6"/>
    <dgm:cxn modelId="{816EA911-37A1-4760-BE67-8428126FAA1C}" srcId="{6CFBBD3B-02D9-4534-9646-5F32C6A5EFAA}" destId="{22886FDC-385F-48A9-8409-773245223FE5}" srcOrd="4" destOrd="0" parTransId="{67D5DA62-0E76-4563-A040-4A5CD129C53A}" sibTransId="{95DFE475-5ED9-46B6-A56C-FCB8C105B394}"/>
    <dgm:cxn modelId="{19444BDA-6958-426C-A258-9AFB6D44A8F8}" type="presOf" srcId="{0E158492-3961-4D4E-872E-F2AA906A28E6}" destId="{FC71B5C3-E578-404C-820E-444A70722CBB}" srcOrd="1" destOrd="0" presId="urn:microsoft.com/office/officeart/2005/8/layout/hierarchy6"/>
    <dgm:cxn modelId="{594B126B-0D8B-4D73-989F-19EA6F18B4AB}" srcId="{01168352-4D7E-4467-AD37-8B2092A9270B}" destId="{458F39B1-9AD4-4DFC-A7FD-7C4EC3761282}" srcOrd="6" destOrd="0" parTransId="{EFF01149-D008-4CA6-B78B-9988A363E1B7}" sibTransId="{D8B3D2A3-4952-423F-90A8-C59B9FF171E3}"/>
    <dgm:cxn modelId="{2D71136E-AE69-4996-A13E-D2EDD0853A83}" srcId="{260FB7B6-A04E-4E2B-93F5-5AD2604A5B0B}" destId="{E302E97A-178A-469F-A14E-F6C1683796A9}" srcOrd="1" destOrd="0" parTransId="{F0F0619E-ABD5-4B44-AC69-AE4234544556}" sibTransId="{D4B5F99F-05C3-4B49-BB11-24B04E8D34AD}"/>
    <dgm:cxn modelId="{F201B3A1-F574-4448-A6E4-0ED2D7842B34}" srcId="{81C787C6-7CC1-4285-9830-5707D336BD16}" destId="{E4B517BD-A601-47C1-8CAA-4F2A7528886B}" srcOrd="2" destOrd="0" parTransId="{CE0B5795-310D-4D30-B701-289E0FCB6A41}" sibTransId="{D1240DD4-279F-4206-9FD3-7A79377E216F}"/>
    <dgm:cxn modelId="{1C3066AE-5F0D-4270-923D-638594EF3F58}" type="presParOf" srcId="{F30FBD4D-A383-4AD4-A78B-26BF3529D140}" destId="{E6A942BC-2D69-4D55-87ED-F3066449852F}" srcOrd="0" destOrd="0" presId="urn:microsoft.com/office/officeart/2005/8/layout/hierarchy6"/>
    <dgm:cxn modelId="{4903A2CC-D762-4338-9834-6A677B0A2A30}" type="presParOf" srcId="{E6A942BC-2D69-4D55-87ED-F3066449852F}" destId="{BFCDC6F1-6967-4192-BD43-51F20D5DDC02}" srcOrd="0" destOrd="0" presId="urn:microsoft.com/office/officeart/2005/8/layout/hierarchy6"/>
    <dgm:cxn modelId="{91BF0702-3A7B-4A26-BFD9-EF7F58CB8F1C}" type="presParOf" srcId="{E6A942BC-2D69-4D55-87ED-F3066449852F}" destId="{9DEF33CA-9570-44BE-AAA3-A7CB43B3603F}" srcOrd="1" destOrd="0" presId="urn:microsoft.com/office/officeart/2005/8/layout/hierarchy6"/>
    <dgm:cxn modelId="{DDEB67FE-BAA0-4633-8C72-2AEDF580C868}" type="presParOf" srcId="{9DEF33CA-9570-44BE-AAA3-A7CB43B3603F}" destId="{0457FE65-E0E5-4ECF-8A8F-43B1A451F8F8}" srcOrd="0" destOrd="0" presId="urn:microsoft.com/office/officeart/2005/8/layout/hierarchy6"/>
    <dgm:cxn modelId="{50C98BD6-9E30-448A-84EA-3277A0DB0A0B}" type="presParOf" srcId="{0457FE65-E0E5-4ECF-8A8F-43B1A451F8F8}" destId="{336DBD41-86EC-46F9-97F4-B8AD2B30CDDA}" srcOrd="0" destOrd="0" presId="urn:microsoft.com/office/officeart/2005/8/layout/hierarchy6"/>
    <dgm:cxn modelId="{0E51442F-954F-468B-A3E0-AD194BDE5D8D}" type="presParOf" srcId="{0457FE65-E0E5-4ECF-8A8F-43B1A451F8F8}" destId="{A92AEB1F-4B5C-4280-A7A8-A0E8EE550FE4}" srcOrd="1" destOrd="0" presId="urn:microsoft.com/office/officeart/2005/8/layout/hierarchy6"/>
    <dgm:cxn modelId="{9FDF93D8-09B8-4474-8C4F-0F723668AD9A}" type="presParOf" srcId="{A92AEB1F-4B5C-4280-A7A8-A0E8EE550FE4}" destId="{4DBD4FDD-A3BC-46E6-91BF-4E26BB03CFE6}" srcOrd="0" destOrd="0" presId="urn:microsoft.com/office/officeart/2005/8/layout/hierarchy6"/>
    <dgm:cxn modelId="{A1B043B7-B4C6-4227-83AC-B5A29A2DDDAE}" type="presParOf" srcId="{A92AEB1F-4B5C-4280-A7A8-A0E8EE550FE4}" destId="{3632E9FC-0585-461E-B14C-5C1089E42020}" srcOrd="1" destOrd="0" presId="urn:microsoft.com/office/officeart/2005/8/layout/hierarchy6"/>
    <dgm:cxn modelId="{9E00A343-60D9-40D0-A8E4-805D56B81E5D}" type="presParOf" srcId="{3632E9FC-0585-461E-B14C-5C1089E42020}" destId="{A73077C6-FD3E-4ED7-B4C2-BA42F005163E}" srcOrd="0" destOrd="0" presId="urn:microsoft.com/office/officeart/2005/8/layout/hierarchy6"/>
    <dgm:cxn modelId="{BE52F205-D087-4A8C-A1FD-E3C4AD95783D}" type="presParOf" srcId="{3632E9FC-0585-461E-B14C-5C1089E42020}" destId="{979A3562-ADD3-40EA-8252-2E338238946D}" srcOrd="1" destOrd="0" presId="urn:microsoft.com/office/officeart/2005/8/layout/hierarchy6"/>
    <dgm:cxn modelId="{406D39F6-723E-4869-8BF2-7274FE03607C}" type="presParOf" srcId="{979A3562-ADD3-40EA-8252-2E338238946D}" destId="{8AE8048F-A61E-4D9A-ACC3-FBB06C11F5C9}" srcOrd="0" destOrd="0" presId="urn:microsoft.com/office/officeart/2005/8/layout/hierarchy6"/>
    <dgm:cxn modelId="{287AAD7F-C77B-49E1-8C51-B63246068DC0}" type="presParOf" srcId="{979A3562-ADD3-40EA-8252-2E338238946D}" destId="{ED590881-4BA9-4FA0-87B0-08AE8B019998}" srcOrd="1" destOrd="0" presId="urn:microsoft.com/office/officeart/2005/8/layout/hierarchy6"/>
    <dgm:cxn modelId="{ACEABADF-1867-457E-814B-93191D8EA2AB}" type="presParOf" srcId="{ED590881-4BA9-4FA0-87B0-08AE8B019998}" destId="{84C9DC3A-4619-4843-9F59-65527AA361DA}" srcOrd="0" destOrd="0" presId="urn:microsoft.com/office/officeart/2005/8/layout/hierarchy6"/>
    <dgm:cxn modelId="{6A084C12-FDEF-4648-BB33-07D75CEEC68F}" type="presParOf" srcId="{ED590881-4BA9-4FA0-87B0-08AE8B019998}" destId="{5B26D234-C125-4D7E-9379-0B94D4E3B8AE}" srcOrd="1" destOrd="0" presId="urn:microsoft.com/office/officeart/2005/8/layout/hierarchy6"/>
    <dgm:cxn modelId="{AFC8C65A-734F-47EB-A53E-A7527144C5E2}" type="presParOf" srcId="{5B26D234-C125-4D7E-9379-0B94D4E3B8AE}" destId="{B5C90410-C47E-40E8-8270-06F10F01F049}" srcOrd="0" destOrd="0" presId="urn:microsoft.com/office/officeart/2005/8/layout/hierarchy6"/>
    <dgm:cxn modelId="{F97C35AF-DF09-4C4D-AE8A-C831B96703DE}" type="presParOf" srcId="{5B26D234-C125-4D7E-9379-0B94D4E3B8AE}" destId="{88500107-8C71-46F6-80E5-8C51463ECA6E}" srcOrd="1" destOrd="0" presId="urn:microsoft.com/office/officeart/2005/8/layout/hierarchy6"/>
    <dgm:cxn modelId="{5075CD27-B784-496C-9752-EBCFDE2886FB}" type="presParOf" srcId="{88500107-8C71-46F6-80E5-8C51463ECA6E}" destId="{631F9574-6D45-4771-B367-E12CC36C55F2}" srcOrd="0" destOrd="0" presId="urn:microsoft.com/office/officeart/2005/8/layout/hierarchy6"/>
    <dgm:cxn modelId="{718AE26E-90D6-449D-AA75-6159D364F442}" type="presParOf" srcId="{88500107-8C71-46F6-80E5-8C51463ECA6E}" destId="{05C49E7A-8B66-4113-9E83-BE26BD09014D}" srcOrd="1" destOrd="0" presId="urn:microsoft.com/office/officeart/2005/8/layout/hierarchy6"/>
    <dgm:cxn modelId="{3D05E9AA-0D16-4FBC-8337-CB668A5F1CCF}" type="presParOf" srcId="{5B26D234-C125-4D7E-9379-0B94D4E3B8AE}" destId="{BEE8A9B0-9244-403B-B1E6-99FC86535E43}" srcOrd="2" destOrd="0" presId="urn:microsoft.com/office/officeart/2005/8/layout/hierarchy6"/>
    <dgm:cxn modelId="{AECF69E0-A383-41B9-A960-8DBA8C7535AD}" type="presParOf" srcId="{5B26D234-C125-4D7E-9379-0B94D4E3B8AE}" destId="{86F0319B-CF44-4B52-BEC3-D2C39E6AC4B7}" srcOrd="3" destOrd="0" presId="urn:microsoft.com/office/officeart/2005/8/layout/hierarchy6"/>
    <dgm:cxn modelId="{632C8036-7F2A-4784-8519-AC5426C6F911}" type="presParOf" srcId="{86F0319B-CF44-4B52-BEC3-D2C39E6AC4B7}" destId="{E354E347-357D-4210-941C-F111549FA826}" srcOrd="0" destOrd="0" presId="urn:microsoft.com/office/officeart/2005/8/layout/hierarchy6"/>
    <dgm:cxn modelId="{0275A395-6CAF-4FE6-92B8-0ADEC1CC5111}" type="presParOf" srcId="{86F0319B-CF44-4B52-BEC3-D2C39E6AC4B7}" destId="{08AAB842-2DD9-47C1-8C82-6CF7DA728642}" srcOrd="1" destOrd="0" presId="urn:microsoft.com/office/officeart/2005/8/layout/hierarchy6"/>
    <dgm:cxn modelId="{E2F3007D-9F6B-4F8F-AD1A-459D51E692E0}" type="presParOf" srcId="{5B26D234-C125-4D7E-9379-0B94D4E3B8AE}" destId="{7A12B92E-2830-4DC4-9795-BCC683DEEF50}" srcOrd="4" destOrd="0" presId="urn:microsoft.com/office/officeart/2005/8/layout/hierarchy6"/>
    <dgm:cxn modelId="{B5907B73-EFBC-46F3-B92F-2899FA30E180}" type="presParOf" srcId="{5B26D234-C125-4D7E-9379-0B94D4E3B8AE}" destId="{45D5D785-609B-42DD-94A1-BBE576B228BF}" srcOrd="5" destOrd="0" presId="urn:microsoft.com/office/officeart/2005/8/layout/hierarchy6"/>
    <dgm:cxn modelId="{C51FAC20-7532-4DBB-9F35-F9FB7C38EDE0}" type="presParOf" srcId="{45D5D785-609B-42DD-94A1-BBE576B228BF}" destId="{DCA9FD46-FA73-441F-B12B-473851C371E1}" srcOrd="0" destOrd="0" presId="urn:microsoft.com/office/officeart/2005/8/layout/hierarchy6"/>
    <dgm:cxn modelId="{B9283B0C-1792-43EF-A434-D6E95EB39238}" type="presParOf" srcId="{45D5D785-609B-42DD-94A1-BBE576B228BF}" destId="{6F96527D-6780-4A1A-860D-3DB58A528906}" srcOrd="1" destOrd="0" presId="urn:microsoft.com/office/officeart/2005/8/layout/hierarchy6"/>
    <dgm:cxn modelId="{551271AC-4BA8-4158-91F8-E256779CD22A}" type="presParOf" srcId="{5B26D234-C125-4D7E-9379-0B94D4E3B8AE}" destId="{E6997DB7-61DE-45F7-854C-F99C81309A00}" srcOrd="6" destOrd="0" presId="urn:microsoft.com/office/officeart/2005/8/layout/hierarchy6"/>
    <dgm:cxn modelId="{7F9B7643-A3F0-4ED4-AA1E-90F6B27A802F}" type="presParOf" srcId="{5B26D234-C125-4D7E-9379-0B94D4E3B8AE}" destId="{15303719-B8F6-407B-ABC4-740D8B51A839}" srcOrd="7" destOrd="0" presId="urn:microsoft.com/office/officeart/2005/8/layout/hierarchy6"/>
    <dgm:cxn modelId="{67DB4725-A8E6-4EA4-9ABE-254B56D62F52}" type="presParOf" srcId="{15303719-B8F6-407B-ABC4-740D8B51A839}" destId="{00B6CAEA-C846-496B-B628-E19B8647496F}" srcOrd="0" destOrd="0" presId="urn:microsoft.com/office/officeart/2005/8/layout/hierarchy6"/>
    <dgm:cxn modelId="{0026083B-3A3F-42D1-9C05-B6B952D63257}" type="presParOf" srcId="{15303719-B8F6-407B-ABC4-740D8B51A839}" destId="{94306CAD-705D-4F96-815A-DA4B95D335BE}" srcOrd="1" destOrd="0" presId="urn:microsoft.com/office/officeart/2005/8/layout/hierarchy6"/>
    <dgm:cxn modelId="{6B03AFA1-E827-4CE2-83A8-79935D4DC51E}" type="presParOf" srcId="{5B26D234-C125-4D7E-9379-0B94D4E3B8AE}" destId="{C8B23CE1-29F4-405B-B0C8-ADC1386C8AB8}" srcOrd="8" destOrd="0" presId="urn:microsoft.com/office/officeart/2005/8/layout/hierarchy6"/>
    <dgm:cxn modelId="{6B29A19A-E464-4EC2-8207-C702EE80A067}" type="presParOf" srcId="{5B26D234-C125-4D7E-9379-0B94D4E3B8AE}" destId="{10C6103A-EB25-4EA8-838D-8EA4C7F49FDC}" srcOrd="9" destOrd="0" presId="urn:microsoft.com/office/officeart/2005/8/layout/hierarchy6"/>
    <dgm:cxn modelId="{347B4CB9-E730-4261-9BDC-C6A3D8DB99A2}" type="presParOf" srcId="{10C6103A-EB25-4EA8-838D-8EA4C7F49FDC}" destId="{F9809F4E-FB24-447E-9A91-E103480107F7}" srcOrd="0" destOrd="0" presId="urn:microsoft.com/office/officeart/2005/8/layout/hierarchy6"/>
    <dgm:cxn modelId="{ABBC76AA-163F-4333-AB9C-66EA5183DC35}" type="presParOf" srcId="{10C6103A-EB25-4EA8-838D-8EA4C7F49FDC}" destId="{141A6603-0C31-49A7-9C12-124F09EFE6B8}" srcOrd="1" destOrd="0" presId="urn:microsoft.com/office/officeart/2005/8/layout/hierarchy6"/>
    <dgm:cxn modelId="{E7892A7A-A47A-4DF5-9D09-BC2451467466}" type="presParOf" srcId="{979A3562-ADD3-40EA-8252-2E338238946D}" destId="{C632111E-1A72-4550-A739-5361CFEB5AC1}" srcOrd="2" destOrd="0" presId="urn:microsoft.com/office/officeart/2005/8/layout/hierarchy6"/>
    <dgm:cxn modelId="{D1E1C8A8-AA99-45A2-8FE6-BFDE77643982}" type="presParOf" srcId="{979A3562-ADD3-40EA-8252-2E338238946D}" destId="{4BB1B724-D387-45EB-B822-036EB2548BFE}" srcOrd="3" destOrd="0" presId="urn:microsoft.com/office/officeart/2005/8/layout/hierarchy6"/>
    <dgm:cxn modelId="{51F3689D-F1FE-4FEC-8F79-3BBD75813B4C}" type="presParOf" srcId="{4BB1B724-D387-45EB-B822-036EB2548BFE}" destId="{CF188EA5-17BB-42B8-9970-E392EA692600}" srcOrd="0" destOrd="0" presId="urn:microsoft.com/office/officeart/2005/8/layout/hierarchy6"/>
    <dgm:cxn modelId="{9C665EE2-6C5A-4F7F-BC7F-F4C9431E0DAC}" type="presParOf" srcId="{4BB1B724-D387-45EB-B822-036EB2548BFE}" destId="{0913AC13-612B-4568-8F7E-61B753D64BAF}" srcOrd="1" destOrd="0" presId="urn:microsoft.com/office/officeart/2005/8/layout/hierarchy6"/>
    <dgm:cxn modelId="{3E985947-0270-4A34-B9F7-45A8E118B070}" type="presParOf" srcId="{979A3562-ADD3-40EA-8252-2E338238946D}" destId="{D8BEB645-AD5C-481F-8AB7-CE8EC156357B}" srcOrd="4" destOrd="0" presId="urn:microsoft.com/office/officeart/2005/8/layout/hierarchy6"/>
    <dgm:cxn modelId="{BE853194-684C-46CB-A239-40721808C09C}" type="presParOf" srcId="{979A3562-ADD3-40EA-8252-2E338238946D}" destId="{BA8F9801-C326-4822-A8A5-C1EC3BDCD37C}" srcOrd="5" destOrd="0" presId="urn:microsoft.com/office/officeart/2005/8/layout/hierarchy6"/>
    <dgm:cxn modelId="{30BEBA73-1261-467A-8970-E0CE282FCE9B}" type="presParOf" srcId="{BA8F9801-C326-4822-A8A5-C1EC3BDCD37C}" destId="{22A95568-6D43-4403-A07A-D3F506E88BBE}" srcOrd="0" destOrd="0" presId="urn:microsoft.com/office/officeart/2005/8/layout/hierarchy6"/>
    <dgm:cxn modelId="{91D8A487-FE2F-4182-B40F-A44CE0B8C0DD}" type="presParOf" srcId="{BA8F9801-C326-4822-A8A5-C1EC3BDCD37C}" destId="{DC4DA248-0134-41EC-A5D0-3C6C9D18802B}" srcOrd="1" destOrd="0" presId="urn:microsoft.com/office/officeart/2005/8/layout/hierarchy6"/>
    <dgm:cxn modelId="{976B70E0-D087-4815-8EE1-6E726B4D7CA0}" type="presParOf" srcId="{979A3562-ADD3-40EA-8252-2E338238946D}" destId="{AC2C7CBA-46E5-4270-9BD3-5973CF44CD10}" srcOrd="6" destOrd="0" presId="urn:microsoft.com/office/officeart/2005/8/layout/hierarchy6"/>
    <dgm:cxn modelId="{D2A7B18D-C5B3-49D0-8441-E739DD4AD2A8}" type="presParOf" srcId="{979A3562-ADD3-40EA-8252-2E338238946D}" destId="{85C078B6-3056-4C49-8AC2-9519036F3E58}" srcOrd="7" destOrd="0" presId="urn:microsoft.com/office/officeart/2005/8/layout/hierarchy6"/>
    <dgm:cxn modelId="{19A5E11F-2A96-494C-B87C-A048C0D64AD2}" type="presParOf" srcId="{85C078B6-3056-4C49-8AC2-9519036F3E58}" destId="{AEF70588-DA58-429E-AEF0-EB99C0B1CD30}" srcOrd="0" destOrd="0" presId="urn:microsoft.com/office/officeart/2005/8/layout/hierarchy6"/>
    <dgm:cxn modelId="{76A81CEA-A1FD-4BC6-845A-F21C69858390}" type="presParOf" srcId="{85C078B6-3056-4C49-8AC2-9519036F3E58}" destId="{3B04DAF6-53F7-4160-8312-9B2A686A4A17}" srcOrd="1" destOrd="0" presId="urn:microsoft.com/office/officeart/2005/8/layout/hierarchy6"/>
    <dgm:cxn modelId="{F6B63EE4-1F39-4494-B051-205640DAE0D0}" type="presParOf" srcId="{A92AEB1F-4B5C-4280-A7A8-A0E8EE550FE4}" destId="{FE20E400-03BF-4563-856A-EE3BB4C449C7}" srcOrd="2" destOrd="0" presId="urn:microsoft.com/office/officeart/2005/8/layout/hierarchy6"/>
    <dgm:cxn modelId="{1848AB3C-EE40-41C2-B05C-CCAEF9710018}" type="presParOf" srcId="{A92AEB1F-4B5C-4280-A7A8-A0E8EE550FE4}" destId="{EA790620-7808-4695-8894-6101E099DF5A}" srcOrd="3" destOrd="0" presId="urn:microsoft.com/office/officeart/2005/8/layout/hierarchy6"/>
    <dgm:cxn modelId="{1628BD90-ADF2-4B75-A166-D708843E5205}" type="presParOf" srcId="{EA790620-7808-4695-8894-6101E099DF5A}" destId="{40B8ADDA-B0AC-4F6B-9386-B445B40DB00A}" srcOrd="0" destOrd="0" presId="urn:microsoft.com/office/officeart/2005/8/layout/hierarchy6"/>
    <dgm:cxn modelId="{59F47929-4FEB-4E25-A096-20152DB0B0D8}" type="presParOf" srcId="{EA790620-7808-4695-8894-6101E099DF5A}" destId="{4B2CBDCB-4E6E-4B99-9B29-7F0875F5F577}" srcOrd="1" destOrd="0" presId="urn:microsoft.com/office/officeart/2005/8/layout/hierarchy6"/>
    <dgm:cxn modelId="{3C148704-8D6D-46C7-8FE2-28BAB99F7C40}" type="presParOf" srcId="{A92AEB1F-4B5C-4280-A7A8-A0E8EE550FE4}" destId="{2A50C923-1D17-427F-B729-99D5EA1B15F6}" srcOrd="4" destOrd="0" presId="urn:microsoft.com/office/officeart/2005/8/layout/hierarchy6"/>
    <dgm:cxn modelId="{A22E66A6-2BAE-4734-8B8C-DE6B1DF2D890}" type="presParOf" srcId="{A92AEB1F-4B5C-4280-A7A8-A0E8EE550FE4}" destId="{2036FAE8-F741-4945-B8FD-BEB568C7DB7A}" srcOrd="5" destOrd="0" presId="urn:microsoft.com/office/officeart/2005/8/layout/hierarchy6"/>
    <dgm:cxn modelId="{BAB34ACA-CA2F-4DC3-B713-955A572B6108}" type="presParOf" srcId="{2036FAE8-F741-4945-B8FD-BEB568C7DB7A}" destId="{F5C740D8-8B36-4AEA-8585-FC978FF12423}" srcOrd="0" destOrd="0" presId="urn:microsoft.com/office/officeart/2005/8/layout/hierarchy6"/>
    <dgm:cxn modelId="{88ED888A-8CF2-44C4-A49C-9191BFD6F1A5}" type="presParOf" srcId="{2036FAE8-F741-4945-B8FD-BEB568C7DB7A}" destId="{6A600D3F-F824-4B29-A44E-EE7E0D8F015C}" srcOrd="1" destOrd="0" presId="urn:microsoft.com/office/officeart/2005/8/layout/hierarchy6"/>
    <dgm:cxn modelId="{8A1A7C95-F2AB-445F-8146-CC7B84A22703}" type="presParOf" srcId="{A92AEB1F-4B5C-4280-A7A8-A0E8EE550FE4}" destId="{01E32F85-4EC5-4243-94F9-B41F753ABAEF}" srcOrd="6" destOrd="0" presId="urn:microsoft.com/office/officeart/2005/8/layout/hierarchy6"/>
    <dgm:cxn modelId="{4221FE96-D410-4A65-AA6A-EC587589A064}" type="presParOf" srcId="{A92AEB1F-4B5C-4280-A7A8-A0E8EE550FE4}" destId="{11B0D91D-B2B1-40DE-8F79-33C69CA8D8CB}" srcOrd="7" destOrd="0" presId="urn:microsoft.com/office/officeart/2005/8/layout/hierarchy6"/>
    <dgm:cxn modelId="{8574FB9D-ED4F-4485-9686-279FB1EA03DA}" type="presParOf" srcId="{11B0D91D-B2B1-40DE-8F79-33C69CA8D8CB}" destId="{41DCE7C1-5B69-415B-8DE9-39EF92E3E3EA}" srcOrd="0" destOrd="0" presId="urn:microsoft.com/office/officeart/2005/8/layout/hierarchy6"/>
    <dgm:cxn modelId="{4BC53EFC-3D26-4E94-AFB8-CF3813458A45}" type="presParOf" srcId="{11B0D91D-B2B1-40DE-8F79-33C69CA8D8CB}" destId="{E9925D74-75A6-40AD-8C15-195C72E29B87}" srcOrd="1" destOrd="0" presId="urn:microsoft.com/office/officeart/2005/8/layout/hierarchy6"/>
    <dgm:cxn modelId="{3B21CA94-3913-492E-AB73-4D8BAED6A3B6}" type="presParOf" srcId="{A92AEB1F-4B5C-4280-A7A8-A0E8EE550FE4}" destId="{138184D9-8521-463C-A3E2-9D5E082CFE82}" srcOrd="8" destOrd="0" presId="urn:microsoft.com/office/officeart/2005/8/layout/hierarchy6"/>
    <dgm:cxn modelId="{56C724FD-B30E-451C-924F-87607717EAF6}" type="presParOf" srcId="{A92AEB1F-4B5C-4280-A7A8-A0E8EE550FE4}" destId="{AE520C34-FFB3-43B8-8EFE-EDFA54805E3C}" srcOrd="9" destOrd="0" presId="urn:microsoft.com/office/officeart/2005/8/layout/hierarchy6"/>
    <dgm:cxn modelId="{5AEDA12F-8151-4329-B5E6-70D0BB6E573F}" type="presParOf" srcId="{AE520C34-FFB3-43B8-8EFE-EDFA54805E3C}" destId="{A45D7107-F6B6-4AA8-9F7C-B79C79CD7B20}" srcOrd="0" destOrd="0" presId="urn:microsoft.com/office/officeart/2005/8/layout/hierarchy6"/>
    <dgm:cxn modelId="{7115E181-FE11-43EA-BF89-E3C9E44C8003}" type="presParOf" srcId="{AE520C34-FFB3-43B8-8EFE-EDFA54805E3C}" destId="{AFD34211-11E8-4D72-8D1B-F911D6F3060D}" srcOrd="1" destOrd="0" presId="urn:microsoft.com/office/officeart/2005/8/layout/hierarchy6"/>
    <dgm:cxn modelId="{EBFC5C3C-24FF-4123-B474-0A90149FF60B}" type="presParOf" srcId="{A92AEB1F-4B5C-4280-A7A8-A0E8EE550FE4}" destId="{CDD0E4F1-750B-4D07-9ADE-357728A8BBE6}" srcOrd="10" destOrd="0" presId="urn:microsoft.com/office/officeart/2005/8/layout/hierarchy6"/>
    <dgm:cxn modelId="{FA61C518-22D4-4AB9-A1CD-778F96CCD256}" type="presParOf" srcId="{A92AEB1F-4B5C-4280-A7A8-A0E8EE550FE4}" destId="{EE14F431-1F14-48A4-A8D0-ACBDBD201BE7}" srcOrd="11" destOrd="0" presId="urn:microsoft.com/office/officeart/2005/8/layout/hierarchy6"/>
    <dgm:cxn modelId="{347326E4-5441-42B2-BE56-5931C0A45342}" type="presParOf" srcId="{EE14F431-1F14-48A4-A8D0-ACBDBD201BE7}" destId="{43414425-E718-4253-9948-CACED07F13E5}" srcOrd="0" destOrd="0" presId="urn:microsoft.com/office/officeart/2005/8/layout/hierarchy6"/>
    <dgm:cxn modelId="{231C15BD-38A5-43AE-BE2F-7D235E081AC6}" type="presParOf" srcId="{EE14F431-1F14-48A4-A8D0-ACBDBD201BE7}" destId="{AC7F9A99-B303-41D0-AF3C-7FBB3297EBF3}" srcOrd="1" destOrd="0" presId="urn:microsoft.com/office/officeart/2005/8/layout/hierarchy6"/>
    <dgm:cxn modelId="{9BB38B9B-FD54-49EB-83D6-9F18F9A51E51}" type="presParOf" srcId="{A92AEB1F-4B5C-4280-A7A8-A0E8EE550FE4}" destId="{54A53A75-43EE-4832-B662-C65CCF78B862}" srcOrd="12" destOrd="0" presId="urn:microsoft.com/office/officeart/2005/8/layout/hierarchy6"/>
    <dgm:cxn modelId="{29DAD9E2-F3D8-429B-9B4C-F5A9A29B8DDE}" type="presParOf" srcId="{A92AEB1F-4B5C-4280-A7A8-A0E8EE550FE4}" destId="{D0E6DE9E-9A0B-408A-A07A-C832444B9380}" srcOrd="13" destOrd="0" presId="urn:microsoft.com/office/officeart/2005/8/layout/hierarchy6"/>
    <dgm:cxn modelId="{ECB3EA9D-2CA2-41F1-BCC6-F2221A84C21F}" type="presParOf" srcId="{D0E6DE9E-9A0B-408A-A07A-C832444B9380}" destId="{FED0239A-329A-4C17-B0E9-51F7C4E7CB53}" srcOrd="0" destOrd="0" presId="urn:microsoft.com/office/officeart/2005/8/layout/hierarchy6"/>
    <dgm:cxn modelId="{D5D4554F-740C-417F-9A2C-4E48FA82B655}" type="presParOf" srcId="{D0E6DE9E-9A0B-408A-A07A-C832444B9380}" destId="{F88665A3-DAE2-4110-9711-150264CD70B4}" srcOrd="1" destOrd="0" presId="urn:microsoft.com/office/officeart/2005/8/layout/hierarchy6"/>
    <dgm:cxn modelId="{86FFA8D7-1ADB-4A5B-8729-D853246B3068}" type="presParOf" srcId="{F30FBD4D-A383-4AD4-A78B-26BF3529D140}" destId="{D54A7FA9-59DB-4190-8542-5F44D8DC057C}" srcOrd="1" destOrd="0" presId="urn:microsoft.com/office/officeart/2005/8/layout/hierarchy6"/>
    <dgm:cxn modelId="{DB297AD7-121C-4CB6-B799-DC88FBC638C9}" type="presParOf" srcId="{D54A7FA9-59DB-4190-8542-5F44D8DC057C}" destId="{7CB430E2-E769-4C2C-AA91-4CCB8CCF07F0}" srcOrd="0" destOrd="0" presId="urn:microsoft.com/office/officeart/2005/8/layout/hierarchy6"/>
    <dgm:cxn modelId="{4F01AD0B-6FED-46CF-80C3-7D1CF711E28D}" type="presParOf" srcId="{7CB430E2-E769-4C2C-AA91-4CCB8CCF07F0}" destId="{C3DF2DDE-5E39-4B8E-A6AD-E8091AF7C003}" srcOrd="0" destOrd="0" presId="urn:microsoft.com/office/officeart/2005/8/layout/hierarchy6"/>
    <dgm:cxn modelId="{11615DAB-5B26-4438-B3CC-6C7C8D278BFD}" type="presParOf" srcId="{7CB430E2-E769-4C2C-AA91-4CCB8CCF07F0}" destId="{FC71B5C3-E578-404C-820E-444A70722CBB}" srcOrd="1" destOrd="0" presId="urn:microsoft.com/office/officeart/2005/8/layout/hierarchy6"/>
    <dgm:cxn modelId="{751B1234-1407-49F6-B524-37D2A14CEA63}" type="presParOf" srcId="{D54A7FA9-59DB-4190-8542-5F44D8DC057C}" destId="{4F235FA2-14EB-44B0-9193-43667A1E0827}" srcOrd="1" destOrd="0" presId="urn:microsoft.com/office/officeart/2005/8/layout/hierarchy6"/>
    <dgm:cxn modelId="{F18C898C-76F1-4510-A9CD-E7A78CC7195F}" type="presParOf" srcId="{4F235FA2-14EB-44B0-9193-43667A1E0827}" destId="{17CE41F4-2015-4D01-8FC8-C613DA5B769E}" srcOrd="0" destOrd="0" presId="urn:microsoft.com/office/officeart/2005/8/layout/hierarchy6"/>
    <dgm:cxn modelId="{9FA4DF72-A9C6-48E3-8515-138554463CE3}" type="presParOf" srcId="{D54A7FA9-59DB-4190-8542-5F44D8DC057C}" destId="{86AC8B51-16D6-4982-8E4C-D73FB5F9CCCB}" srcOrd="2" destOrd="0" presId="urn:microsoft.com/office/officeart/2005/8/layout/hierarchy6"/>
    <dgm:cxn modelId="{E57EF428-4426-4774-91DF-A30192AFBDEE}" type="presParOf" srcId="{86AC8B51-16D6-4982-8E4C-D73FB5F9CCCB}" destId="{3FA1A859-7DB9-4736-AA69-0CF45FFC67C3}" srcOrd="0" destOrd="0" presId="urn:microsoft.com/office/officeart/2005/8/layout/hierarchy6"/>
    <dgm:cxn modelId="{480DDF37-D59B-43F6-AA3D-E9B0BF6F6C23}" type="presParOf" srcId="{86AC8B51-16D6-4982-8E4C-D73FB5F9CCCB}" destId="{65EE020A-97C6-4625-8CB5-546339D02D21}" srcOrd="1" destOrd="0" presId="urn:microsoft.com/office/officeart/2005/8/layout/hierarchy6"/>
    <dgm:cxn modelId="{D75DAD04-6C8D-47BA-85F3-21CE20BB805D}" type="presParOf" srcId="{D54A7FA9-59DB-4190-8542-5F44D8DC057C}" destId="{0A31DCE0-2232-49FF-A953-F6E97325D43A}" srcOrd="3" destOrd="0" presId="urn:microsoft.com/office/officeart/2005/8/layout/hierarchy6"/>
    <dgm:cxn modelId="{760E1F2D-7A00-4680-97BD-60A5A0E685A5}" type="presParOf" srcId="{0A31DCE0-2232-49FF-A953-F6E97325D43A}" destId="{4A9CABF1-BFC5-4BA3-8377-C1C219C9A047}" srcOrd="0" destOrd="0" presId="urn:microsoft.com/office/officeart/2005/8/layout/hierarchy6"/>
    <dgm:cxn modelId="{C84C6ED9-6F6C-4715-87A2-734CBA25998F}" type="presParOf" srcId="{D54A7FA9-59DB-4190-8542-5F44D8DC057C}" destId="{5E1A4E15-23DC-4478-99F8-BD3C7A791C6B}" srcOrd="4" destOrd="0" presId="urn:microsoft.com/office/officeart/2005/8/layout/hierarchy6"/>
    <dgm:cxn modelId="{A8A50608-3803-4A91-8359-540B05114736}" type="presParOf" srcId="{5E1A4E15-23DC-4478-99F8-BD3C7A791C6B}" destId="{0FE6A036-62E6-4CA0-8533-6098B2ABA9E4}" srcOrd="0" destOrd="0" presId="urn:microsoft.com/office/officeart/2005/8/layout/hierarchy6"/>
    <dgm:cxn modelId="{D61BFEB2-E5B0-45FF-A48B-EFE904751444}" type="presParOf" srcId="{5E1A4E15-23DC-4478-99F8-BD3C7A791C6B}" destId="{9EEC2E03-11FB-4098-BBF8-A1DA61377DD7}" srcOrd="1" destOrd="0" presId="urn:microsoft.com/office/officeart/2005/8/layout/hierarchy6"/>
    <dgm:cxn modelId="{2A453EEF-E5CE-4648-927F-3AC60F0842E1}" type="presParOf" srcId="{D54A7FA9-59DB-4190-8542-5F44D8DC057C}" destId="{3A694E55-700F-4275-83B1-02CD8FBBAF73}" srcOrd="5" destOrd="0" presId="urn:microsoft.com/office/officeart/2005/8/layout/hierarchy6"/>
    <dgm:cxn modelId="{B8C8EA48-43A3-4FB4-A322-59CD2BA16CA0}" type="presParOf" srcId="{3A694E55-700F-4275-83B1-02CD8FBBAF73}" destId="{D515D395-8E91-4FEE-BEF0-76C3BDDCC2F3}" srcOrd="0" destOrd="0" presId="urn:microsoft.com/office/officeart/2005/8/layout/hierarchy6"/>
    <dgm:cxn modelId="{49581734-6304-422E-A82D-2C4528548B5B}" type="presParOf" srcId="{D54A7FA9-59DB-4190-8542-5F44D8DC057C}" destId="{C15930AB-E105-4D0F-A1DA-C509C3AD28F5}" srcOrd="6" destOrd="0" presId="urn:microsoft.com/office/officeart/2005/8/layout/hierarchy6"/>
    <dgm:cxn modelId="{037A5CAB-7219-4127-BBA4-0562DD94199C}" type="presParOf" srcId="{C15930AB-E105-4D0F-A1DA-C509C3AD28F5}" destId="{08ABDCCF-CE28-4058-94C3-73DB48F7CE86}" srcOrd="0" destOrd="0" presId="urn:microsoft.com/office/officeart/2005/8/layout/hierarchy6"/>
    <dgm:cxn modelId="{D2F2E9AA-2095-4937-B4F5-EADFB7BE0881}" type="presParOf" srcId="{C15930AB-E105-4D0F-A1DA-C509C3AD28F5}" destId="{23264422-0546-4AA8-9429-F367653DC0E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8F0F6-C3F1-4D59-A332-290D891F0CD5}">
      <dsp:nvSpPr>
        <dsp:cNvPr id="0" name=""/>
        <dsp:cNvSpPr/>
      </dsp:nvSpPr>
      <dsp:spPr>
        <a:xfrm>
          <a:off x="9780335" y="2965793"/>
          <a:ext cx="199311" cy="61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222"/>
              </a:lnTo>
              <a:lnTo>
                <a:pt x="199311" y="6112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C0D51-7587-4D2F-85AE-C1A30FCC1188}">
      <dsp:nvSpPr>
        <dsp:cNvPr id="0" name=""/>
        <dsp:cNvSpPr/>
      </dsp:nvSpPr>
      <dsp:spPr>
        <a:xfrm>
          <a:off x="5488490" y="2022384"/>
          <a:ext cx="4823342" cy="279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8"/>
              </a:lnTo>
              <a:lnTo>
                <a:pt x="4823342" y="139518"/>
              </a:lnTo>
              <a:lnTo>
                <a:pt x="4823342" y="27903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59F51-BF76-47EA-A787-0035DCC48609}">
      <dsp:nvSpPr>
        <dsp:cNvPr id="0" name=""/>
        <dsp:cNvSpPr/>
      </dsp:nvSpPr>
      <dsp:spPr>
        <a:xfrm>
          <a:off x="8172554" y="2965793"/>
          <a:ext cx="199311" cy="61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222"/>
              </a:lnTo>
              <a:lnTo>
                <a:pt x="199311" y="6112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14AED-898F-47AB-A62B-8CD7D3129417}">
      <dsp:nvSpPr>
        <dsp:cNvPr id="0" name=""/>
        <dsp:cNvSpPr/>
      </dsp:nvSpPr>
      <dsp:spPr>
        <a:xfrm>
          <a:off x="5488490" y="2022384"/>
          <a:ext cx="3215561" cy="279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8"/>
              </a:lnTo>
              <a:lnTo>
                <a:pt x="3215561" y="139518"/>
              </a:lnTo>
              <a:lnTo>
                <a:pt x="3215561" y="27903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EB1E0-0A76-4AE9-8101-BDC805561888}">
      <dsp:nvSpPr>
        <dsp:cNvPr id="0" name=""/>
        <dsp:cNvSpPr/>
      </dsp:nvSpPr>
      <dsp:spPr>
        <a:xfrm>
          <a:off x="6564773" y="2965793"/>
          <a:ext cx="199311" cy="61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222"/>
              </a:lnTo>
              <a:lnTo>
                <a:pt x="199311" y="6112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58A77-F304-4AFB-BE3F-C555813B01BA}">
      <dsp:nvSpPr>
        <dsp:cNvPr id="0" name=""/>
        <dsp:cNvSpPr/>
      </dsp:nvSpPr>
      <dsp:spPr>
        <a:xfrm>
          <a:off x="5488490" y="2022384"/>
          <a:ext cx="1607780" cy="279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18"/>
              </a:lnTo>
              <a:lnTo>
                <a:pt x="1607780" y="139518"/>
              </a:lnTo>
              <a:lnTo>
                <a:pt x="1607780" y="27903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2EE-D24B-47D5-B573-4A3AB2D44D77}">
      <dsp:nvSpPr>
        <dsp:cNvPr id="0" name=""/>
        <dsp:cNvSpPr/>
      </dsp:nvSpPr>
      <dsp:spPr>
        <a:xfrm>
          <a:off x="4956993" y="2965793"/>
          <a:ext cx="199311" cy="61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222"/>
              </a:lnTo>
              <a:lnTo>
                <a:pt x="199311" y="6112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545B3-DD3D-412B-9475-52CCB7B29DC6}">
      <dsp:nvSpPr>
        <dsp:cNvPr id="0" name=""/>
        <dsp:cNvSpPr/>
      </dsp:nvSpPr>
      <dsp:spPr>
        <a:xfrm>
          <a:off x="5442770" y="2022384"/>
          <a:ext cx="91440" cy="279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03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41418-9ECB-48AF-A2DE-524BD043B957}">
      <dsp:nvSpPr>
        <dsp:cNvPr id="0" name=""/>
        <dsp:cNvSpPr/>
      </dsp:nvSpPr>
      <dsp:spPr>
        <a:xfrm>
          <a:off x="3349212" y="2965793"/>
          <a:ext cx="199311" cy="61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222"/>
              </a:lnTo>
              <a:lnTo>
                <a:pt x="199311" y="6112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D2ECE-C986-4D55-B4A4-BB91268A0468}">
      <dsp:nvSpPr>
        <dsp:cNvPr id="0" name=""/>
        <dsp:cNvSpPr/>
      </dsp:nvSpPr>
      <dsp:spPr>
        <a:xfrm>
          <a:off x="3880710" y="2022384"/>
          <a:ext cx="1607780" cy="279036"/>
        </a:xfrm>
        <a:custGeom>
          <a:avLst/>
          <a:gdLst/>
          <a:ahLst/>
          <a:cxnLst/>
          <a:rect l="0" t="0" r="0" b="0"/>
          <a:pathLst>
            <a:path>
              <a:moveTo>
                <a:pt x="1607780" y="0"/>
              </a:moveTo>
              <a:lnTo>
                <a:pt x="1607780" y="139518"/>
              </a:lnTo>
              <a:lnTo>
                <a:pt x="0" y="139518"/>
              </a:lnTo>
              <a:lnTo>
                <a:pt x="0" y="27903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FCD21-F165-46BA-888B-8E578F381FEB}">
      <dsp:nvSpPr>
        <dsp:cNvPr id="0" name=""/>
        <dsp:cNvSpPr/>
      </dsp:nvSpPr>
      <dsp:spPr>
        <a:xfrm>
          <a:off x="1741431" y="2965793"/>
          <a:ext cx="199311" cy="61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222"/>
              </a:lnTo>
              <a:lnTo>
                <a:pt x="199311" y="6112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91723-A019-451B-BD12-0256E2BA73D8}">
      <dsp:nvSpPr>
        <dsp:cNvPr id="0" name=""/>
        <dsp:cNvSpPr/>
      </dsp:nvSpPr>
      <dsp:spPr>
        <a:xfrm>
          <a:off x="2272929" y="2022384"/>
          <a:ext cx="3215561" cy="279036"/>
        </a:xfrm>
        <a:custGeom>
          <a:avLst/>
          <a:gdLst/>
          <a:ahLst/>
          <a:cxnLst/>
          <a:rect l="0" t="0" r="0" b="0"/>
          <a:pathLst>
            <a:path>
              <a:moveTo>
                <a:pt x="3215561" y="0"/>
              </a:moveTo>
              <a:lnTo>
                <a:pt x="3215561" y="139518"/>
              </a:lnTo>
              <a:lnTo>
                <a:pt x="0" y="139518"/>
              </a:lnTo>
              <a:lnTo>
                <a:pt x="0" y="27903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CDB5A-CF0E-4A2B-8709-353B903F9338}">
      <dsp:nvSpPr>
        <dsp:cNvPr id="0" name=""/>
        <dsp:cNvSpPr/>
      </dsp:nvSpPr>
      <dsp:spPr>
        <a:xfrm>
          <a:off x="133650" y="2965793"/>
          <a:ext cx="199311" cy="61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222"/>
              </a:lnTo>
              <a:lnTo>
                <a:pt x="199311" y="6112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38E27-E596-4ACB-B780-4ADF04021805}">
      <dsp:nvSpPr>
        <dsp:cNvPr id="0" name=""/>
        <dsp:cNvSpPr/>
      </dsp:nvSpPr>
      <dsp:spPr>
        <a:xfrm>
          <a:off x="665148" y="2022384"/>
          <a:ext cx="4823342" cy="279036"/>
        </a:xfrm>
        <a:custGeom>
          <a:avLst/>
          <a:gdLst/>
          <a:ahLst/>
          <a:cxnLst/>
          <a:rect l="0" t="0" r="0" b="0"/>
          <a:pathLst>
            <a:path>
              <a:moveTo>
                <a:pt x="4823342" y="0"/>
              </a:moveTo>
              <a:lnTo>
                <a:pt x="4823342" y="139518"/>
              </a:lnTo>
              <a:lnTo>
                <a:pt x="0" y="139518"/>
              </a:lnTo>
              <a:lnTo>
                <a:pt x="0" y="27903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76195-CB9C-4681-855A-AA9A2980CAE4}">
      <dsp:nvSpPr>
        <dsp:cNvPr id="0" name=""/>
        <dsp:cNvSpPr/>
      </dsp:nvSpPr>
      <dsp:spPr>
        <a:xfrm>
          <a:off x="5442770" y="1078976"/>
          <a:ext cx="91440" cy="279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03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F9E7B-6778-42C3-8AC0-1B7243BF1065}">
      <dsp:nvSpPr>
        <dsp:cNvPr id="0" name=""/>
        <dsp:cNvSpPr/>
      </dsp:nvSpPr>
      <dsp:spPr>
        <a:xfrm>
          <a:off x="4824118" y="414604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LG-HS Corona</a:t>
          </a:r>
          <a:endParaRPr lang="sv-SE" sz="1100" kern="1200" dirty="0"/>
        </a:p>
      </dsp:txBody>
      <dsp:txXfrm>
        <a:off x="4824118" y="414604"/>
        <a:ext cx="1328744" cy="664372"/>
      </dsp:txXfrm>
    </dsp:sp>
    <dsp:sp modelId="{38067BD7-1B33-4DDE-BB63-247E91A40D01}">
      <dsp:nvSpPr>
        <dsp:cNvPr id="0" name=""/>
        <dsp:cNvSpPr/>
      </dsp:nvSpPr>
      <dsp:spPr>
        <a:xfrm>
          <a:off x="4824118" y="1358012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Operativ arbetsgrupp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C19V</a:t>
          </a:r>
          <a:endParaRPr lang="sv-SE" sz="1100" kern="1200" dirty="0"/>
        </a:p>
      </dsp:txBody>
      <dsp:txXfrm>
        <a:off x="4824118" y="1358012"/>
        <a:ext cx="1328744" cy="664372"/>
      </dsp:txXfrm>
    </dsp:sp>
    <dsp:sp modelId="{73CDF8D0-E7E2-4283-8C49-3CEB45544F8A}">
      <dsp:nvSpPr>
        <dsp:cNvPr id="0" name=""/>
        <dsp:cNvSpPr/>
      </dsp:nvSpPr>
      <dsp:spPr>
        <a:xfrm>
          <a:off x="776" y="2301421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HR</a:t>
          </a:r>
          <a:endParaRPr lang="sv-SE" sz="1100" kern="1200" dirty="0"/>
        </a:p>
      </dsp:txBody>
      <dsp:txXfrm>
        <a:off x="776" y="2301421"/>
        <a:ext cx="1328744" cy="664372"/>
      </dsp:txXfrm>
    </dsp:sp>
    <dsp:sp modelId="{B2424684-3CDF-4A77-999C-4426647BD3D5}">
      <dsp:nvSpPr>
        <dsp:cNvPr id="0" name=""/>
        <dsp:cNvSpPr/>
      </dsp:nvSpPr>
      <dsp:spPr>
        <a:xfrm>
          <a:off x="332962" y="3244829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AG C19V Hr</a:t>
          </a:r>
        </a:p>
      </dsp:txBody>
      <dsp:txXfrm>
        <a:off x="332962" y="3244829"/>
        <a:ext cx="1328744" cy="664372"/>
      </dsp:txXfrm>
    </dsp:sp>
    <dsp:sp modelId="{9E9C0749-4EAE-4275-8FF0-7EF259B60E55}">
      <dsp:nvSpPr>
        <dsp:cNvPr id="0" name=""/>
        <dsp:cNvSpPr/>
      </dsp:nvSpPr>
      <dsp:spPr>
        <a:xfrm>
          <a:off x="1608557" y="2301421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Distributions-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samordning</a:t>
          </a:r>
          <a:endParaRPr lang="sv-SE" sz="1100" kern="1200" dirty="0"/>
        </a:p>
      </dsp:txBody>
      <dsp:txXfrm>
        <a:off x="1608557" y="2301421"/>
        <a:ext cx="1328744" cy="664372"/>
      </dsp:txXfrm>
    </dsp:sp>
    <dsp:sp modelId="{9725A005-557F-429D-AD28-478F4CCAE35A}">
      <dsp:nvSpPr>
        <dsp:cNvPr id="0" name=""/>
        <dsp:cNvSpPr/>
      </dsp:nvSpPr>
      <dsp:spPr>
        <a:xfrm>
          <a:off x="1940743" y="3244829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AG C19V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DS</a:t>
          </a:r>
          <a:endParaRPr lang="sv-SE" sz="1100" kern="1200" dirty="0"/>
        </a:p>
      </dsp:txBody>
      <dsp:txXfrm>
        <a:off x="1940743" y="3244829"/>
        <a:ext cx="1328744" cy="664372"/>
      </dsp:txXfrm>
    </dsp:sp>
    <dsp:sp modelId="{16FAE589-99BD-49B6-BC04-AE67B013106C}">
      <dsp:nvSpPr>
        <dsp:cNvPr id="0" name=""/>
        <dsp:cNvSpPr/>
      </dsp:nvSpPr>
      <dsp:spPr>
        <a:xfrm>
          <a:off x="3216338" y="2301421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Regionservice</a:t>
          </a:r>
          <a:endParaRPr lang="sv-SE" sz="1100" kern="1200" dirty="0"/>
        </a:p>
      </dsp:txBody>
      <dsp:txXfrm>
        <a:off x="3216338" y="2301421"/>
        <a:ext cx="1328744" cy="664372"/>
      </dsp:txXfrm>
    </dsp:sp>
    <dsp:sp modelId="{8C2E6BC3-546F-4994-900B-B6519D6D16B1}">
      <dsp:nvSpPr>
        <dsp:cNvPr id="0" name=""/>
        <dsp:cNvSpPr/>
      </dsp:nvSpPr>
      <dsp:spPr>
        <a:xfrm>
          <a:off x="3548524" y="3244829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AG RS</a:t>
          </a:r>
          <a:endParaRPr lang="sv-SE" sz="1100" kern="1200" dirty="0"/>
        </a:p>
      </dsp:txBody>
      <dsp:txXfrm>
        <a:off x="3548524" y="3244829"/>
        <a:ext cx="1328744" cy="664372"/>
      </dsp:txXfrm>
    </dsp:sp>
    <dsp:sp modelId="{9B421166-199E-4EE0-B994-F75B53ED7818}">
      <dsp:nvSpPr>
        <dsp:cNvPr id="0" name=""/>
        <dsp:cNvSpPr/>
      </dsp:nvSpPr>
      <dsp:spPr>
        <a:xfrm>
          <a:off x="4824118" y="2301421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Smittskydd</a:t>
          </a:r>
          <a:endParaRPr lang="sv-SE" sz="1100" kern="1200" dirty="0"/>
        </a:p>
      </dsp:txBody>
      <dsp:txXfrm>
        <a:off x="4824118" y="2301421"/>
        <a:ext cx="1328744" cy="664372"/>
      </dsp:txXfrm>
    </dsp:sp>
    <dsp:sp modelId="{9D520B94-0207-442F-A976-C52CF6CA5E41}">
      <dsp:nvSpPr>
        <dsp:cNvPr id="0" name=""/>
        <dsp:cNvSpPr/>
      </dsp:nvSpPr>
      <dsp:spPr>
        <a:xfrm>
          <a:off x="5156304" y="3244829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AG Smittskydd</a:t>
          </a:r>
          <a:endParaRPr lang="sv-SE" sz="1100" kern="1200" dirty="0"/>
        </a:p>
      </dsp:txBody>
      <dsp:txXfrm>
        <a:off x="5156304" y="3244829"/>
        <a:ext cx="1328744" cy="664372"/>
      </dsp:txXfrm>
    </dsp:sp>
    <dsp:sp modelId="{9E4851B2-B7F4-4CC4-AA81-929300658321}">
      <dsp:nvSpPr>
        <dsp:cNvPr id="0" name=""/>
        <dsp:cNvSpPr/>
      </dsp:nvSpPr>
      <dsp:spPr>
        <a:xfrm>
          <a:off x="6431899" y="2301421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Vårdcentraler</a:t>
          </a:r>
        </a:p>
      </dsp:txBody>
      <dsp:txXfrm>
        <a:off x="6431899" y="2301421"/>
        <a:ext cx="1328744" cy="664372"/>
      </dsp:txXfrm>
    </dsp:sp>
    <dsp:sp modelId="{1858F790-632C-438A-896C-A5BEB521EABA}">
      <dsp:nvSpPr>
        <dsp:cNvPr id="0" name=""/>
        <dsp:cNvSpPr/>
      </dsp:nvSpPr>
      <dsp:spPr>
        <a:xfrm>
          <a:off x="6764085" y="3244829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AG PV Sex </a:t>
          </a:r>
          <a:r>
            <a:rPr lang="sv-SE" sz="1100" kern="1200" dirty="0" err="1" smtClean="0"/>
            <a:t>st</a:t>
          </a:r>
          <a:endParaRPr lang="sv-S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err="1" smtClean="0"/>
            <a:t>Omfallsområden</a:t>
          </a:r>
          <a:r>
            <a:rPr lang="sv-SE" sz="1100" kern="1200" dirty="0" smtClean="0"/>
            <a:t>*</a:t>
          </a:r>
          <a:endParaRPr lang="sv-SE" sz="1100" kern="1200" dirty="0"/>
        </a:p>
      </dsp:txBody>
      <dsp:txXfrm>
        <a:off x="6764085" y="3244829"/>
        <a:ext cx="1328744" cy="664372"/>
      </dsp:txXfrm>
    </dsp:sp>
    <dsp:sp modelId="{EDDE6B07-9F82-4056-B541-D6899E498780}">
      <dsp:nvSpPr>
        <dsp:cNvPr id="0" name=""/>
        <dsp:cNvSpPr/>
      </dsp:nvSpPr>
      <dsp:spPr>
        <a:xfrm>
          <a:off x="8039680" y="2301421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Kommuner</a:t>
          </a:r>
        </a:p>
      </dsp:txBody>
      <dsp:txXfrm>
        <a:off x="8039680" y="2301421"/>
        <a:ext cx="1328744" cy="664372"/>
      </dsp:txXfrm>
    </dsp:sp>
    <dsp:sp modelId="{78A5D77B-F1EE-42EA-98B6-FDDFA0138CCF}">
      <dsp:nvSpPr>
        <dsp:cNvPr id="0" name=""/>
        <dsp:cNvSpPr/>
      </dsp:nvSpPr>
      <dsp:spPr>
        <a:xfrm>
          <a:off x="8371866" y="3244829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AG Kommuner 15 </a:t>
          </a:r>
          <a:r>
            <a:rPr lang="sv-SE" sz="1100" kern="1200" dirty="0" err="1" smtClean="0"/>
            <a:t>st</a:t>
          </a:r>
          <a:r>
            <a:rPr lang="sv-SE" sz="1100" kern="1200" dirty="0" smtClean="0"/>
            <a:t> samarbete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Med vårdcentraler</a:t>
          </a:r>
          <a:endParaRPr lang="sv-SE" sz="1100" kern="1200" dirty="0"/>
        </a:p>
      </dsp:txBody>
      <dsp:txXfrm>
        <a:off x="8371866" y="3244829"/>
        <a:ext cx="1328744" cy="664372"/>
      </dsp:txXfrm>
    </dsp:sp>
    <dsp:sp modelId="{D8FF4EA5-0E49-4377-A9FC-D0ED0CB5798C}">
      <dsp:nvSpPr>
        <dsp:cNvPr id="0" name=""/>
        <dsp:cNvSpPr/>
      </dsp:nvSpPr>
      <dsp:spPr>
        <a:xfrm>
          <a:off x="9647460" y="2301421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IT/ Invånartjänster</a:t>
          </a:r>
          <a:endParaRPr lang="sv-SE" sz="1100" kern="1200" dirty="0"/>
        </a:p>
      </dsp:txBody>
      <dsp:txXfrm>
        <a:off x="9647460" y="2301421"/>
        <a:ext cx="1328744" cy="664372"/>
      </dsp:txXfrm>
    </dsp:sp>
    <dsp:sp modelId="{F91350B2-53B0-4CD7-95B9-09987A53A443}">
      <dsp:nvSpPr>
        <dsp:cNvPr id="0" name=""/>
        <dsp:cNvSpPr/>
      </dsp:nvSpPr>
      <dsp:spPr>
        <a:xfrm>
          <a:off x="9979647" y="3244829"/>
          <a:ext cx="1328744" cy="6643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AG IT/ Invånartjänster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Register, TC dokumentation</a:t>
          </a:r>
        </a:p>
      </dsp:txBody>
      <dsp:txXfrm>
        <a:off x="9979647" y="3244829"/>
        <a:ext cx="1328744" cy="66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2D274-F2DA-4AEF-B9D7-171C98160570}">
      <dsp:nvSpPr>
        <dsp:cNvPr id="0" name=""/>
        <dsp:cNvSpPr/>
      </dsp:nvSpPr>
      <dsp:spPr>
        <a:xfrm>
          <a:off x="2679" y="580414"/>
          <a:ext cx="1160828" cy="580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Befolknings-analys</a:t>
          </a:r>
          <a:endParaRPr lang="sv-SE" sz="1200" kern="1200" dirty="0"/>
        </a:p>
      </dsp:txBody>
      <dsp:txXfrm>
        <a:off x="19679" y="597414"/>
        <a:ext cx="1126828" cy="546414"/>
      </dsp:txXfrm>
    </dsp:sp>
    <dsp:sp modelId="{2642E1CB-430B-4F0D-803F-7A18DB8399F1}">
      <dsp:nvSpPr>
        <dsp:cNvPr id="0" name=""/>
        <dsp:cNvSpPr/>
      </dsp:nvSpPr>
      <dsp:spPr>
        <a:xfrm>
          <a:off x="118761" y="1160829"/>
          <a:ext cx="116082" cy="43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310"/>
              </a:lnTo>
              <a:lnTo>
                <a:pt x="116082" y="43531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6B27A-94EF-4F13-8AA7-2077F8F81C8C}">
      <dsp:nvSpPr>
        <dsp:cNvPr id="0" name=""/>
        <dsp:cNvSpPr/>
      </dsp:nvSpPr>
      <dsp:spPr>
        <a:xfrm>
          <a:off x="234844" y="1305932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Invånare per område</a:t>
          </a:r>
        </a:p>
      </dsp:txBody>
      <dsp:txXfrm>
        <a:off x="251844" y="1322932"/>
        <a:ext cx="894663" cy="546414"/>
      </dsp:txXfrm>
    </dsp:sp>
    <dsp:sp modelId="{367287D4-167D-497C-8F7E-41149E753604}">
      <dsp:nvSpPr>
        <dsp:cNvPr id="0" name=""/>
        <dsp:cNvSpPr/>
      </dsp:nvSpPr>
      <dsp:spPr>
        <a:xfrm>
          <a:off x="118761" y="1160829"/>
          <a:ext cx="116082" cy="116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28"/>
              </a:lnTo>
              <a:lnTo>
                <a:pt x="116082" y="11608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2D687-DD4B-4EBA-BB42-E334AE920074}">
      <dsp:nvSpPr>
        <dsp:cNvPr id="0" name=""/>
        <dsp:cNvSpPr/>
      </dsp:nvSpPr>
      <dsp:spPr>
        <a:xfrm>
          <a:off x="234844" y="2031450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Förväntad vaccinations-täckning</a:t>
          </a:r>
        </a:p>
      </dsp:txBody>
      <dsp:txXfrm>
        <a:off x="251844" y="2048450"/>
        <a:ext cx="894663" cy="546414"/>
      </dsp:txXfrm>
    </dsp:sp>
    <dsp:sp modelId="{F8D417F5-C1FD-420F-ADC8-C6974B7705A3}">
      <dsp:nvSpPr>
        <dsp:cNvPr id="0" name=""/>
        <dsp:cNvSpPr/>
      </dsp:nvSpPr>
      <dsp:spPr>
        <a:xfrm>
          <a:off x="118761" y="1160829"/>
          <a:ext cx="116082" cy="188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346"/>
              </a:lnTo>
              <a:lnTo>
                <a:pt x="116082" y="18863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C664A-5012-48F8-81F6-EC73F8B8468F}">
      <dsp:nvSpPr>
        <dsp:cNvPr id="0" name=""/>
        <dsp:cNvSpPr/>
      </dsp:nvSpPr>
      <dsp:spPr>
        <a:xfrm>
          <a:off x="234844" y="2756968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Prioriterings-ordning</a:t>
          </a:r>
        </a:p>
      </dsp:txBody>
      <dsp:txXfrm>
        <a:off x="251844" y="2773968"/>
        <a:ext cx="894663" cy="546414"/>
      </dsp:txXfrm>
    </dsp:sp>
    <dsp:sp modelId="{A684999E-9DDC-47E7-84C3-6B726158036E}">
      <dsp:nvSpPr>
        <dsp:cNvPr id="0" name=""/>
        <dsp:cNvSpPr/>
      </dsp:nvSpPr>
      <dsp:spPr>
        <a:xfrm>
          <a:off x="118761" y="1160829"/>
          <a:ext cx="116082" cy="261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864"/>
              </a:lnTo>
              <a:lnTo>
                <a:pt x="116082" y="26118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A7A9D-E9B3-41C8-B68C-7E35DD4EFF7C}">
      <dsp:nvSpPr>
        <dsp:cNvPr id="0" name=""/>
        <dsp:cNvSpPr/>
      </dsp:nvSpPr>
      <dsp:spPr>
        <a:xfrm>
          <a:off x="234844" y="3482486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Kommunen (SÄBO, </a:t>
          </a:r>
          <a:r>
            <a:rPr lang="sv-SE" sz="800" kern="1200" dirty="0" err="1" smtClean="0"/>
            <a:t>Hsjv</a:t>
          </a:r>
          <a:r>
            <a:rPr lang="sv-SE" sz="800" kern="1200" dirty="0" smtClean="0"/>
            <a:t>, ”läkemedelspat”, Personal(?)</a:t>
          </a:r>
        </a:p>
      </dsp:txBody>
      <dsp:txXfrm>
        <a:off x="251844" y="3499486"/>
        <a:ext cx="894663" cy="546414"/>
      </dsp:txXfrm>
    </dsp:sp>
    <dsp:sp modelId="{6D3EA31B-9567-4F14-AA8D-D2EDBCC33AC3}">
      <dsp:nvSpPr>
        <dsp:cNvPr id="0" name=""/>
        <dsp:cNvSpPr/>
      </dsp:nvSpPr>
      <dsp:spPr>
        <a:xfrm>
          <a:off x="1453715" y="580414"/>
          <a:ext cx="1160828" cy="580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Bemanning</a:t>
          </a:r>
          <a:endParaRPr lang="sv-SE" sz="1200" kern="1200" dirty="0"/>
        </a:p>
      </dsp:txBody>
      <dsp:txXfrm>
        <a:off x="1470715" y="597414"/>
        <a:ext cx="1126828" cy="546414"/>
      </dsp:txXfrm>
    </dsp:sp>
    <dsp:sp modelId="{EC0B4A58-36E9-4362-B509-03F23064D5DB}">
      <dsp:nvSpPr>
        <dsp:cNvPr id="0" name=""/>
        <dsp:cNvSpPr/>
      </dsp:nvSpPr>
      <dsp:spPr>
        <a:xfrm>
          <a:off x="1569797" y="1160829"/>
          <a:ext cx="116082" cy="43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310"/>
              </a:lnTo>
              <a:lnTo>
                <a:pt x="116082" y="43531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02634-D917-4A66-B9F6-21BEE3A5D83D}">
      <dsp:nvSpPr>
        <dsp:cNvPr id="0" name=""/>
        <dsp:cNvSpPr/>
      </dsp:nvSpPr>
      <dsp:spPr>
        <a:xfrm>
          <a:off x="1685880" y="1305932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Patient-säkerhet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Arbetsmiljö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Skyddsutrustning</a:t>
          </a:r>
          <a:endParaRPr lang="sv-SE" sz="800" kern="1200" dirty="0"/>
        </a:p>
      </dsp:txBody>
      <dsp:txXfrm>
        <a:off x="1702880" y="1322932"/>
        <a:ext cx="894663" cy="546414"/>
      </dsp:txXfrm>
    </dsp:sp>
    <dsp:sp modelId="{FFE096BF-8D5E-4A38-9F26-6C12CB2F13C0}">
      <dsp:nvSpPr>
        <dsp:cNvPr id="0" name=""/>
        <dsp:cNvSpPr/>
      </dsp:nvSpPr>
      <dsp:spPr>
        <a:xfrm>
          <a:off x="1569797" y="1160829"/>
          <a:ext cx="116082" cy="116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28"/>
              </a:lnTo>
              <a:lnTo>
                <a:pt x="116082" y="11608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9B0B8-8676-4967-9F57-386827EAB35F}">
      <dsp:nvSpPr>
        <dsp:cNvPr id="0" name=""/>
        <dsp:cNvSpPr/>
      </dsp:nvSpPr>
      <dsp:spPr>
        <a:xfrm>
          <a:off x="1685880" y="2031450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Kompetens (delegation?)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Handhavande av vaccin </a:t>
          </a:r>
          <a:endParaRPr lang="sv-SE" sz="800" kern="1200" dirty="0"/>
        </a:p>
      </dsp:txBody>
      <dsp:txXfrm>
        <a:off x="1702880" y="2048450"/>
        <a:ext cx="894663" cy="546414"/>
      </dsp:txXfrm>
    </dsp:sp>
    <dsp:sp modelId="{15887F79-1146-45EF-9EB1-01758F70370C}">
      <dsp:nvSpPr>
        <dsp:cNvPr id="0" name=""/>
        <dsp:cNvSpPr/>
      </dsp:nvSpPr>
      <dsp:spPr>
        <a:xfrm>
          <a:off x="1569797" y="1160829"/>
          <a:ext cx="116082" cy="188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346"/>
              </a:lnTo>
              <a:lnTo>
                <a:pt x="116082" y="18863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753F0-3474-471F-A288-51F632F83221}">
      <dsp:nvSpPr>
        <dsp:cNvPr id="0" name=""/>
        <dsp:cNvSpPr/>
      </dsp:nvSpPr>
      <dsp:spPr>
        <a:xfrm>
          <a:off x="1685880" y="2756968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Personal- annonsering?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Ersättningar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Lånad personal</a:t>
          </a:r>
          <a:endParaRPr lang="sv-SE" sz="800" kern="1200" dirty="0"/>
        </a:p>
      </dsp:txBody>
      <dsp:txXfrm>
        <a:off x="1702880" y="2773968"/>
        <a:ext cx="894663" cy="546414"/>
      </dsp:txXfrm>
    </dsp:sp>
    <dsp:sp modelId="{E3BCBED2-099B-4FB8-A10E-2BA2243E5282}">
      <dsp:nvSpPr>
        <dsp:cNvPr id="0" name=""/>
        <dsp:cNvSpPr/>
      </dsp:nvSpPr>
      <dsp:spPr>
        <a:xfrm>
          <a:off x="1569797" y="1160829"/>
          <a:ext cx="116082" cy="261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864"/>
              </a:lnTo>
              <a:lnTo>
                <a:pt x="116082" y="26118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E84F7-CC13-4191-9FE5-BAD2C67CB254}">
      <dsp:nvSpPr>
        <dsp:cNvPr id="0" name=""/>
        <dsp:cNvSpPr/>
      </dsp:nvSpPr>
      <dsp:spPr>
        <a:xfrm>
          <a:off x="1685880" y="3482486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Hur vaccinerar kommunen sina brukare och sin personal?</a:t>
          </a:r>
          <a:endParaRPr lang="sv-SE" sz="800" kern="1200" dirty="0"/>
        </a:p>
      </dsp:txBody>
      <dsp:txXfrm>
        <a:off x="1702880" y="3499486"/>
        <a:ext cx="894663" cy="546414"/>
      </dsp:txXfrm>
    </dsp:sp>
    <dsp:sp modelId="{58D88632-2538-4B53-AF95-AF36AFC7B4D8}">
      <dsp:nvSpPr>
        <dsp:cNvPr id="0" name=""/>
        <dsp:cNvSpPr/>
      </dsp:nvSpPr>
      <dsp:spPr>
        <a:xfrm>
          <a:off x="1569797" y="1160829"/>
          <a:ext cx="116082" cy="333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382"/>
              </a:lnTo>
              <a:lnTo>
                <a:pt x="116082" y="333738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22672-09D2-4585-A5C2-071E0936B308}">
      <dsp:nvSpPr>
        <dsp:cNvPr id="0" name=""/>
        <dsp:cNvSpPr/>
      </dsp:nvSpPr>
      <dsp:spPr>
        <a:xfrm>
          <a:off x="1685880" y="4208004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”Kringpersonal” tex städ, </a:t>
          </a:r>
          <a:r>
            <a:rPr lang="sv-SE" sz="800" kern="1200" dirty="0" err="1" smtClean="0"/>
            <a:t>adm</a:t>
          </a:r>
          <a:r>
            <a:rPr lang="sv-SE" sz="800" kern="1200" dirty="0" smtClean="0"/>
            <a:t>, vägvisare</a:t>
          </a:r>
          <a:endParaRPr lang="sv-SE" sz="800" kern="1200" dirty="0"/>
        </a:p>
      </dsp:txBody>
      <dsp:txXfrm>
        <a:off x="1702880" y="4225004"/>
        <a:ext cx="894663" cy="546414"/>
      </dsp:txXfrm>
    </dsp:sp>
    <dsp:sp modelId="{D6A44B30-6E4A-4320-9967-92C2913D3974}">
      <dsp:nvSpPr>
        <dsp:cNvPr id="0" name=""/>
        <dsp:cNvSpPr/>
      </dsp:nvSpPr>
      <dsp:spPr>
        <a:xfrm>
          <a:off x="2904750" y="580414"/>
          <a:ext cx="1160828" cy="580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Invånartjänster/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IT stöd</a:t>
          </a:r>
          <a:endParaRPr lang="sv-SE" sz="1200" kern="1200" dirty="0"/>
        </a:p>
      </dsp:txBody>
      <dsp:txXfrm>
        <a:off x="2921750" y="597414"/>
        <a:ext cx="1126828" cy="546414"/>
      </dsp:txXfrm>
    </dsp:sp>
    <dsp:sp modelId="{A7D98134-94D8-4C48-9CFF-CDA9343AECEE}">
      <dsp:nvSpPr>
        <dsp:cNvPr id="0" name=""/>
        <dsp:cNvSpPr/>
      </dsp:nvSpPr>
      <dsp:spPr>
        <a:xfrm>
          <a:off x="3020833" y="1160829"/>
          <a:ext cx="116082" cy="43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310"/>
              </a:lnTo>
              <a:lnTo>
                <a:pt x="116082" y="43531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72539-7092-44C5-8724-6AA28821CE8C}">
      <dsp:nvSpPr>
        <dsp:cNvPr id="0" name=""/>
        <dsp:cNvSpPr/>
      </dsp:nvSpPr>
      <dsp:spPr>
        <a:xfrm>
          <a:off x="3136916" y="1305932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Digital tidsboknings-kedja</a:t>
          </a:r>
          <a:endParaRPr lang="sv-SE" sz="1000" kern="1200" dirty="0"/>
        </a:p>
      </dsp:txBody>
      <dsp:txXfrm>
        <a:off x="3153916" y="1322932"/>
        <a:ext cx="894663" cy="546414"/>
      </dsp:txXfrm>
    </dsp:sp>
    <dsp:sp modelId="{D0B8B0A5-7831-48CB-BF33-549FECDEB08B}">
      <dsp:nvSpPr>
        <dsp:cNvPr id="0" name=""/>
        <dsp:cNvSpPr/>
      </dsp:nvSpPr>
      <dsp:spPr>
        <a:xfrm>
          <a:off x="3020833" y="1160829"/>
          <a:ext cx="116082" cy="116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28"/>
              </a:lnTo>
              <a:lnTo>
                <a:pt x="116082" y="11608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F0382-F0FD-43F8-821A-A3069F57A77F}">
      <dsp:nvSpPr>
        <dsp:cNvPr id="0" name=""/>
        <dsp:cNvSpPr/>
      </dsp:nvSpPr>
      <dsp:spPr>
        <a:xfrm>
          <a:off x="3136916" y="2031450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SMS påminnelse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dos 2</a:t>
          </a:r>
          <a:endParaRPr lang="sv-SE" sz="1000" kern="1200" dirty="0"/>
        </a:p>
      </dsp:txBody>
      <dsp:txXfrm>
        <a:off x="3153916" y="2048450"/>
        <a:ext cx="894663" cy="546414"/>
      </dsp:txXfrm>
    </dsp:sp>
    <dsp:sp modelId="{028104D5-6202-4DC7-8EEB-3F88F275F7D2}">
      <dsp:nvSpPr>
        <dsp:cNvPr id="0" name=""/>
        <dsp:cNvSpPr/>
      </dsp:nvSpPr>
      <dsp:spPr>
        <a:xfrm>
          <a:off x="3020833" y="1160829"/>
          <a:ext cx="116082" cy="188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346"/>
              </a:lnTo>
              <a:lnTo>
                <a:pt x="116082" y="18863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4684E-CA25-47B2-8777-88D95CB26BB8}">
      <dsp:nvSpPr>
        <dsp:cNvPr id="0" name=""/>
        <dsp:cNvSpPr/>
      </dsp:nvSpPr>
      <dsp:spPr>
        <a:xfrm>
          <a:off x="3136916" y="2756968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Digital incheckning kopplat till TC?</a:t>
          </a:r>
          <a:endParaRPr lang="sv-SE" sz="1000" kern="1200" dirty="0"/>
        </a:p>
      </dsp:txBody>
      <dsp:txXfrm>
        <a:off x="3153916" y="2773968"/>
        <a:ext cx="894663" cy="546414"/>
      </dsp:txXfrm>
    </dsp:sp>
    <dsp:sp modelId="{348D850F-97D7-4CF5-8B12-D7203112B721}">
      <dsp:nvSpPr>
        <dsp:cNvPr id="0" name=""/>
        <dsp:cNvSpPr/>
      </dsp:nvSpPr>
      <dsp:spPr>
        <a:xfrm>
          <a:off x="3020833" y="1160829"/>
          <a:ext cx="116082" cy="261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864"/>
              </a:lnTo>
              <a:lnTo>
                <a:pt x="116082" y="26118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556E-C0AB-417A-AD52-13A4B99F4901}">
      <dsp:nvSpPr>
        <dsp:cNvPr id="0" name=""/>
        <dsp:cNvSpPr/>
      </dsp:nvSpPr>
      <dsp:spPr>
        <a:xfrm>
          <a:off x="3136916" y="3482486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Support-funktion</a:t>
          </a:r>
          <a:endParaRPr lang="sv-SE" sz="1000" kern="1200" dirty="0"/>
        </a:p>
      </dsp:txBody>
      <dsp:txXfrm>
        <a:off x="3153916" y="3499486"/>
        <a:ext cx="894663" cy="546414"/>
      </dsp:txXfrm>
    </dsp:sp>
    <dsp:sp modelId="{E6225C65-C8B0-4D13-AB48-B56BFF8521FD}">
      <dsp:nvSpPr>
        <dsp:cNvPr id="0" name=""/>
        <dsp:cNvSpPr/>
      </dsp:nvSpPr>
      <dsp:spPr>
        <a:xfrm>
          <a:off x="4355786" y="580414"/>
          <a:ext cx="1160828" cy="580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Dokumentation</a:t>
          </a:r>
          <a:endParaRPr lang="sv-SE" sz="1200" kern="1200" dirty="0"/>
        </a:p>
      </dsp:txBody>
      <dsp:txXfrm>
        <a:off x="4372786" y="597414"/>
        <a:ext cx="1126828" cy="546414"/>
      </dsp:txXfrm>
    </dsp:sp>
    <dsp:sp modelId="{071F5266-1488-4769-95A6-E70B96218EF6}">
      <dsp:nvSpPr>
        <dsp:cNvPr id="0" name=""/>
        <dsp:cNvSpPr/>
      </dsp:nvSpPr>
      <dsp:spPr>
        <a:xfrm>
          <a:off x="4471869" y="1160829"/>
          <a:ext cx="116082" cy="43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310"/>
              </a:lnTo>
              <a:lnTo>
                <a:pt x="116082" y="43531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8C255-55AE-4A61-8860-6F75372C0EB2}">
      <dsp:nvSpPr>
        <dsp:cNvPr id="0" name=""/>
        <dsp:cNvSpPr/>
      </dsp:nvSpPr>
      <dsp:spPr>
        <a:xfrm>
          <a:off x="4587952" y="1305932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Kortkommando TC</a:t>
          </a:r>
          <a:endParaRPr lang="sv-SE" sz="1000" kern="1200" dirty="0"/>
        </a:p>
      </dsp:txBody>
      <dsp:txXfrm>
        <a:off x="4604952" y="1322932"/>
        <a:ext cx="894663" cy="546414"/>
      </dsp:txXfrm>
    </dsp:sp>
    <dsp:sp modelId="{6F495437-CB1F-4A25-8CBE-1B676FBFFE11}">
      <dsp:nvSpPr>
        <dsp:cNvPr id="0" name=""/>
        <dsp:cNvSpPr/>
      </dsp:nvSpPr>
      <dsp:spPr>
        <a:xfrm>
          <a:off x="4471869" y="1160829"/>
          <a:ext cx="116082" cy="116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28"/>
              </a:lnTo>
              <a:lnTo>
                <a:pt x="116082" y="11608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C040F-3BAE-44A2-935A-5F8C8CF286D8}">
      <dsp:nvSpPr>
        <dsp:cNvPr id="0" name=""/>
        <dsp:cNvSpPr/>
      </dsp:nvSpPr>
      <dsp:spPr>
        <a:xfrm>
          <a:off x="4587952" y="2031450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Vaccinations-registret</a:t>
          </a:r>
          <a:endParaRPr lang="sv-SE" sz="1000" kern="1200" dirty="0"/>
        </a:p>
      </dsp:txBody>
      <dsp:txXfrm>
        <a:off x="4604952" y="2048450"/>
        <a:ext cx="894663" cy="546414"/>
      </dsp:txXfrm>
    </dsp:sp>
    <dsp:sp modelId="{D07D31E9-3A58-429A-B91E-E41A4DEB2233}">
      <dsp:nvSpPr>
        <dsp:cNvPr id="0" name=""/>
        <dsp:cNvSpPr/>
      </dsp:nvSpPr>
      <dsp:spPr>
        <a:xfrm>
          <a:off x="4471869" y="1160829"/>
          <a:ext cx="116082" cy="188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346"/>
              </a:lnTo>
              <a:lnTo>
                <a:pt x="116082" y="18863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6B2B7-E440-4D33-904F-A516013554AA}">
      <dsp:nvSpPr>
        <dsp:cNvPr id="0" name=""/>
        <dsp:cNvSpPr/>
      </dsp:nvSpPr>
      <dsp:spPr>
        <a:xfrm>
          <a:off x="4587952" y="2756968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Hur ska kommunpersonal dokumentera?</a:t>
          </a:r>
          <a:endParaRPr lang="sv-SE" sz="1000" kern="1200" dirty="0"/>
        </a:p>
      </dsp:txBody>
      <dsp:txXfrm>
        <a:off x="4604952" y="2773968"/>
        <a:ext cx="894663" cy="546414"/>
      </dsp:txXfrm>
    </dsp:sp>
    <dsp:sp modelId="{6C701D14-39A6-41D1-B3E1-C01414CBC44C}">
      <dsp:nvSpPr>
        <dsp:cNvPr id="0" name=""/>
        <dsp:cNvSpPr/>
      </dsp:nvSpPr>
      <dsp:spPr>
        <a:xfrm>
          <a:off x="5806822" y="580414"/>
          <a:ext cx="1160828" cy="580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Utrustning</a:t>
          </a:r>
          <a:endParaRPr lang="sv-SE" sz="1200" kern="1200" dirty="0"/>
        </a:p>
      </dsp:txBody>
      <dsp:txXfrm>
        <a:off x="5823822" y="597414"/>
        <a:ext cx="1126828" cy="546414"/>
      </dsp:txXfrm>
    </dsp:sp>
    <dsp:sp modelId="{D5BF515A-71D0-401E-A0AA-D022ED76C56F}">
      <dsp:nvSpPr>
        <dsp:cNvPr id="0" name=""/>
        <dsp:cNvSpPr/>
      </dsp:nvSpPr>
      <dsp:spPr>
        <a:xfrm>
          <a:off x="5922905" y="1160829"/>
          <a:ext cx="116082" cy="43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310"/>
              </a:lnTo>
              <a:lnTo>
                <a:pt x="116082" y="43531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292D5-6484-46B0-845C-122CFF81E293}">
      <dsp:nvSpPr>
        <dsp:cNvPr id="0" name=""/>
        <dsp:cNvSpPr/>
      </dsp:nvSpPr>
      <dsp:spPr>
        <a:xfrm>
          <a:off x="6038988" y="1305932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Hur får vi tag i Skydds-utrustning och material?</a:t>
          </a:r>
          <a:endParaRPr lang="sv-SE" sz="1000" kern="1200" dirty="0"/>
        </a:p>
      </dsp:txBody>
      <dsp:txXfrm>
        <a:off x="6055988" y="1322932"/>
        <a:ext cx="894663" cy="546414"/>
      </dsp:txXfrm>
    </dsp:sp>
    <dsp:sp modelId="{3048347E-4F8C-4F49-B6FF-7B440CD8599C}">
      <dsp:nvSpPr>
        <dsp:cNvPr id="0" name=""/>
        <dsp:cNvSpPr/>
      </dsp:nvSpPr>
      <dsp:spPr>
        <a:xfrm>
          <a:off x="5922905" y="1160829"/>
          <a:ext cx="116082" cy="116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28"/>
              </a:lnTo>
              <a:lnTo>
                <a:pt x="116082" y="11608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E4581-CAC2-4A16-813B-8DF791D22D1C}">
      <dsp:nvSpPr>
        <dsp:cNvPr id="0" name=""/>
        <dsp:cNvSpPr/>
      </dsp:nvSpPr>
      <dsp:spPr>
        <a:xfrm>
          <a:off x="6038988" y="2031450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Krav på kyl/ frys på VC</a:t>
          </a:r>
          <a:endParaRPr lang="sv-SE" sz="1000" kern="1200" dirty="0"/>
        </a:p>
      </dsp:txBody>
      <dsp:txXfrm>
        <a:off x="6055988" y="2048450"/>
        <a:ext cx="894663" cy="546414"/>
      </dsp:txXfrm>
    </dsp:sp>
    <dsp:sp modelId="{F23B0B36-1E45-4D79-B31E-3CA64A72F9B6}">
      <dsp:nvSpPr>
        <dsp:cNvPr id="0" name=""/>
        <dsp:cNvSpPr/>
      </dsp:nvSpPr>
      <dsp:spPr>
        <a:xfrm>
          <a:off x="7257858" y="580414"/>
          <a:ext cx="1160828" cy="580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Lokaler</a:t>
          </a:r>
          <a:endParaRPr lang="sv-SE" sz="1200" kern="1200" dirty="0"/>
        </a:p>
      </dsp:txBody>
      <dsp:txXfrm>
        <a:off x="7274858" y="597414"/>
        <a:ext cx="1126828" cy="546414"/>
      </dsp:txXfrm>
    </dsp:sp>
    <dsp:sp modelId="{561BADD2-D77B-4118-B860-C9867BC33406}">
      <dsp:nvSpPr>
        <dsp:cNvPr id="0" name=""/>
        <dsp:cNvSpPr/>
      </dsp:nvSpPr>
      <dsp:spPr>
        <a:xfrm>
          <a:off x="7373941" y="1160829"/>
          <a:ext cx="116082" cy="43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310"/>
              </a:lnTo>
              <a:lnTo>
                <a:pt x="116082" y="43531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2E588-0A46-4057-B2A7-89C5277D7344}">
      <dsp:nvSpPr>
        <dsp:cNvPr id="0" name=""/>
        <dsp:cNvSpPr/>
      </dsp:nvSpPr>
      <dsp:spPr>
        <a:xfrm>
          <a:off x="7490024" y="1305932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Dimensioner på lokaler</a:t>
          </a:r>
          <a:endParaRPr lang="sv-SE" sz="1000" kern="1200" dirty="0"/>
        </a:p>
      </dsp:txBody>
      <dsp:txXfrm>
        <a:off x="7507024" y="1322932"/>
        <a:ext cx="894663" cy="546414"/>
      </dsp:txXfrm>
    </dsp:sp>
    <dsp:sp modelId="{F8B5061F-0B59-44A7-A2E6-B3CA79EEC33C}">
      <dsp:nvSpPr>
        <dsp:cNvPr id="0" name=""/>
        <dsp:cNvSpPr/>
      </dsp:nvSpPr>
      <dsp:spPr>
        <a:xfrm>
          <a:off x="7373941" y="1160829"/>
          <a:ext cx="116082" cy="116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28"/>
              </a:lnTo>
              <a:lnTo>
                <a:pt x="116082" y="11608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47145-F675-464B-B8AD-D620128CDB89}">
      <dsp:nvSpPr>
        <dsp:cNvPr id="0" name=""/>
        <dsp:cNvSpPr/>
      </dsp:nvSpPr>
      <dsp:spPr>
        <a:xfrm>
          <a:off x="7490024" y="2031450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Tidsplan för olika lokaler utifrån behov</a:t>
          </a:r>
          <a:endParaRPr lang="sv-SE" sz="1000" kern="1200" dirty="0"/>
        </a:p>
      </dsp:txBody>
      <dsp:txXfrm>
        <a:off x="7507024" y="2048450"/>
        <a:ext cx="894663" cy="546414"/>
      </dsp:txXfrm>
    </dsp:sp>
    <dsp:sp modelId="{70622270-258C-4430-9536-680C1079CA78}">
      <dsp:nvSpPr>
        <dsp:cNvPr id="0" name=""/>
        <dsp:cNvSpPr/>
      </dsp:nvSpPr>
      <dsp:spPr>
        <a:xfrm>
          <a:off x="7373941" y="1160829"/>
          <a:ext cx="116082" cy="216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48"/>
              </a:lnTo>
              <a:lnTo>
                <a:pt x="116082" y="216034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FFAC8-2497-4FDD-AEC9-6BE18B690334}">
      <dsp:nvSpPr>
        <dsp:cNvPr id="0" name=""/>
        <dsp:cNvSpPr/>
      </dsp:nvSpPr>
      <dsp:spPr>
        <a:xfrm>
          <a:off x="7490024" y="2756968"/>
          <a:ext cx="1198811" cy="11284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Säker vaccinationskedja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Utrustning/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material/logistik</a:t>
          </a:r>
        </a:p>
      </dsp:txBody>
      <dsp:txXfrm>
        <a:off x="7523074" y="2790018"/>
        <a:ext cx="1132711" cy="1062318"/>
      </dsp:txXfrm>
    </dsp:sp>
    <dsp:sp modelId="{EE3A07C9-E53B-45D2-836D-EAAAF104B998}">
      <dsp:nvSpPr>
        <dsp:cNvPr id="0" name=""/>
        <dsp:cNvSpPr/>
      </dsp:nvSpPr>
      <dsp:spPr>
        <a:xfrm>
          <a:off x="8746877" y="580414"/>
          <a:ext cx="1160828" cy="580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Logistik/ vaccin</a:t>
          </a:r>
          <a:endParaRPr lang="sv-SE" sz="1200" kern="1200" dirty="0"/>
        </a:p>
      </dsp:txBody>
      <dsp:txXfrm>
        <a:off x="8763877" y="597414"/>
        <a:ext cx="1126828" cy="546414"/>
      </dsp:txXfrm>
    </dsp:sp>
    <dsp:sp modelId="{9B70804B-A1E9-4604-8DB0-31C7CFBA2B15}">
      <dsp:nvSpPr>
        <dsp:cNvPr id="0" name=""/>
        <dsp:cNvSpPr/>
      </dsp:nvSpPr>
      <dsp:spPr>
        <a:xfrm>
          <a:off x="8862960" y="1160829"/>
          <a:ext cx="116082" cy="43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310"/>
              </a:lnTo>
              <a:lnTo>
                <a:pt x="116082" y="43531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006A6-F7FF-4F80-91D1-4CC4FD10D4E9}">
      <dsp:nvSpPr>
        <dsp:cNvPr id="0" name=""/>
        <dsp:cNvSpPr/>
      </dsp:nvSpPr>
      <dsp:spPr>
        <a:xfrm>
          <a:off x="8979042" y="1305932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Var levereras vaccinet?</a:t>
          </a:r>
          <a:endParaRPr lang="sv-SE" sz="1000" kern="1200" dirty="0"/>
        </a:p>
      </dsp:txBody>
      <dsp:txXfrm>
        <a:off x="8996042" y="1322932"/>
        <a:ext cx="894663" cy="546414"/>
      </dsp:txXfrm>
    </dsp:sp>
    <dsp:sp modelId="{A0837A17-0524-4580-9EDA-7768F0B3E0C8}">
      <dsp:nvSpPr>
        <dsp:cNvPr id="0" name=""/>
        <dsp:cNvSpPr/>
      </dsp:nvSpPr>
      <dsp:spPr>
        <a:xfrm>
          <a:off x="8862960" y="1160829"/>
          <a:ext cx="116082" cy="116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28"/>
              </a:lnTo>
              <a:lnTo>
                <a:pt x="116082" y="11608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98891-8BD6-4D76-B35F-0CE5C2B051EB}">
      <dsp:nvSpPr>
        <dsp:cNvPr id="0" name=""/>
        <dsp:cNvSpPr/>
      </dsp:nvSpPr>
      <dsp:spPr>
        <a:xfrm>
          <a:off x="8979042" y="2031450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Vem hämtar vaccinet?</a:t>
          </a:r>
          <a:endParaRPr lang="sv-SE" sz="1000" kern="1200" dirty="0"/>
        </a:p>
      </dsp:txBody>
      <dsp:txXfrm>
        <a:off x="8996042" y="2048450"/>
        <a:ext cx="894663" cy="546414"/>
      </dsp:txXfrm>
    </dsp:sp>
    <dsp:sp modelId="{4B19766C-89C5-45F8-B390-6646F2239D1F}">
      <dsp:nvSpPr>
        <dsp:cNvPr id="0" name=""/>
        <dsp:cNvSpPr/>
      </dsp:nvSpPr>
      <dsp:spPr>
        <a:xfrm>
          <a:off x="8862960" y="1160829"/>
          <a:ext cx="116082" cy="188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346"/>
              </a:lnTo>
              <a:lnTo>
                <a:pt x="116082" y="18863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5F08A-EF83-4C92-8969-341B5E125CE6}">
      <dsp:nvSpPr>
        <dsp:cNvPr id="0" name=""/>
        <dsp:cNvSpPr/>
      </dsp:nvSpPr>
      <dsp:spPr>
        <a:xfrm>
          <a:off x="8979042" y="2756968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Hållbarhet?</a:t>
          </a:r>
          <a:endParaRPr lang="sv-SE" sz="1000" kern="1200" dirty="0"/>
        </a:p>
      </dsp:txBody>
      <dsp:txXfrm>
        <a:off x="8996042" y="2773968"/>
        <a:ext cx="894663" cy="546414"/>
      </dsp:txXfrm>
    </dsp:sp>
    <dsp:sp modelId="{1F413450-27C5-4DF5-8F16-900394EF1BF1}">
      <dsp:nvSpPr>
        <dsp:cNvPr id="0" name=""/>
        <dsp:cNvSpPr/>
      </dsp:nvSpPr>
      <dsp:spPr>
        <a:xfrm>
          <a:off x="8862960" y="1160829"/>
          <a:ext cx="116082" cy="261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864"/>
              </a:lnTo>
              <a:lnTo>
                <a:pt x="116082" y="26118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701BA-48F3-4B56-BB32-DD09BAAB37A3}">
      <dsp:nvSpPr>
        <dsp:cNvPr id="0" name=""/>
        <dsp:cNvSpPr/>
      </dsp:nvSpPr>
      <dsp:spPr>
        <a:xfrm>
          <a:off x="8979042" y="3482486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Transportkedja</a:t>
          </a:r>
          <a:endParaRPr lang="sv-SE" sz="1000" kern="1200" dirty="0"/>
        </a:p>
      </dsp:txBody>
      <dsp:txXfrm>
        <a:off x="8996042" y="3499486"/>
        <a:ext cx="894663" cy="546414"/>
      </dsp:txXfrm>
    </dsp:sp>
    <dsp:sp modelId="{FA678522-FAE5-41E7-A8D8-60D4A394E56F}">
      <dsp:nvSpPr>
        <dsp:cNvPr id="0" name=""/>
        <dsp:cNvSpPr/>
      </dsp:nvSpPr>
      <dsp:spPr>
        <a:xfrm>
          <a:off x="10197913" y="580414"/>
          <a:ext cx="1160828" cy="5804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Kommunikation</a:t>
          </a:r>
          <a:endParaRPr lang="sv-SE" sz="1200" kern="1200" dirty="0"/>
        </a:p>
      </dsp:txBody>
      <dsp:txXfrm>
        <a:off x="10214913" y="597414"/>
        <a:ext cx="1126828" cy="546414"/>
      </dsp:txXfrm>
    </dsp:sp>
    <dsp:sp modelId="{371DD6E0-59F4-4F93-A558-BC7550B96B83}">
      <dsp:nvSpPr>
        <dsp:cNvPr id="0" name=""/>
        <dsp:cNvSpPr/>
      </dsp:nvSpPr>
      <dsp:spPr>
        <a:xfrm>
          <a:off x="10313996" y="1160829"/>
          <a:ext cx="116082" cy="43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310"/>
              </a:lnTo>
              <a:lnTo>
                <a:pt x="116082" y="43531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C3EFF-FB09-4DB5-9508-2929519338B1}">
      <dsp:nvSpPr>
        <dsp:cNvPr id="0" name=""/>
        <dsp:cNvSpPr/>
      </dsp:nvSpPr>
      <dsp:spPr>
        <a:xfrm>
          <a:off x="10430078" y="1305932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Internt</a:t>
          </a:r>
        </a:p>
      </dsp:txBody>
      <dsp:txXfrm>
        <a:off x="10447078" y="1322932"/>
        <a:ext cx="894663" cy="546414"/>
      </dsp:txXfrm>
    </dsp:sp>
    <dsp:sp modelId="{709A0339-5108-4F3D-970C-826897E3E22F}">
      <dsp:nvSpPr>
        <dsp:cNvPr id="0" name=""/>
        <dsp:cNvSpPr/>
      </dsp:nvSpPr>
      <dsp:spPr>
        <a:xfrm>
          <a:off x="10313996" y="1160829"/>
          <a:ext cx="116082" cy="116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28"/>
              </a:lnTo>
              <a:lnTo>
                <a:pt x="116082" y="116082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C8C14-1A65-451B-829D-1334466BC48D}">
      <dsp:nvSpPr>
        <dsp:cNvPr id="0" name=""/>
        <dsp:cNvSpPr/>
      </dsp:nvSpPr>
      <dsp:spPr>
        <a:xfrm>
          <a:off x="10430078" y="2031450"/>
          <a:ext cx="928663" cy="580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Externt</a:t>
          </a:r>
        </a:p>
      </dsp:txBody>
      <dsp:txXfrm>
        <a:off x="10447078" y="2048450"/>
        <a:ext cx="894663" cy="546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BDCCF-CE28-4058-94C3-73DB48F7CE86}">
      <dsp:nvSpPr>
        <dsp:cNvPr id="0" name=""/>
        <dsp:cNvSpPr/>
      </dsp:nvSpPr>
      <dsp:spPr>
        <a:xfrm>
          <a:off x="0" y="3032918"/>
          <a:ext cx="10229508" cy="4165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Kommunal inrättning</a:t>
          </a:r>
          <a:endParaRPr lang="sv-SE" sz="1500" kern="1200" dirty="0"/>
        </a:p>
      </dsp:txBody>
      <dsp:txXfrm>
        <a:off x="0" y="3032918"/>
        <a:ext cx="3068852" cy="416572"/>
      </dsp:txXfrm>
    </dsp:sp>
    <dsp:sp modelId="{0FE6A036-62E6-4CA0-8533-6098B2ABA9E4}">
      <dsp:nvSpPr>
        <dsp:cNvPr id="0" name=""/>
        <dsp:cNvSpPr/>
      </dsp:nvSpPr>
      <dsp:spPr>
        <a:xfrm>
          <a:off x="0" y="2546917"/>
          <a:ext cx="10229508" cy="4165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Vårdcentral</a:t>
          </a:r>
          <a:endParaRPr lang="sv-SE" sz="1500" kern="1200" dirty="0"/>
        </a:p>
      </dsp:txBody>
      <dsp:txXfrm>
        <a:off x="0" y="2546917"/>
        <a:ext cx="3068852" cy="416572"/>
      </dsp:txXfrm>
    </dsp:sp>
    <dsp:sp modelId="{3FA1A859-7DB9-4736-AA69-0CF45FFC67C3}">
      <dsp:nvSpPr>
        <dsp:cNvPr id="0" name=""/>
        <dsp:cNvSpPr/>
      </dsp:nvSpPr>
      <dsp:spPr>
        <a:xfrm>
          <a:off x="0" y="2060915"/>
          <a:ext cx="10229508" cy="4165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Område</a:t>
          </a:r>
          <a:endParaRPr lang="sv-SE" sz="1500" kern="1200" dirty="0"/>
        </a:p>
      </dsp:txBody>
      <dsp:txXfrm>
        <a:off x="0" y="2060915"/>
        <a:ext cx="3068852" cy="416572"/>
      </dsp:txXfrm>
    </dsp:sp>
    <dsp:sp modelId="{C3DF2DDE-5E39-4B8E-A6AD-E8091AF7C003}">
      <dsp:nvSpPr>
        <dsp:cNvPr id="0" name=""/>
        <dsp:cNvSpPr/>
      </dsp:nvSpPr>
      <dsp:spPr>
        <a:xfrm>
          <a:off x="0" y="1574914"/>
          <a:ext cx="10229508" cy="4165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Region</a:t>
          </a:r>
          <a:endParaRPr lang="sv-SE" sz="1500" kern="1200" dirty="0"/>
        </a:p>
      </dsp:txBody>
      <dsp:txXfrm>
        <a:off x="0" y="1574914"/>
        <a:ext cx="3068852" cy="416572"/>
      </dsp:txXfrm>
    </dsp:sp>
    <dsp:sp modelId="{336DBD41-86EC-46F9-97F4-B8AD2B30CDDA}">
      <dsp:nvSpPr>
        <dsp:cNvPr id="0" name=""/>
        <dsp:cNvSpPr/>
      </dsp:nvSpPr>
      <dsp:spPr>
        <a:xfrm>
          <a:off x="7471155" y="1609628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Region Dalarna</a:t>
          </a:r>
          <a:endParaRPr lang="sv-SE" sz="500" kern="1200" dirty="0"/>
        </a:p>
      </dsp:txBody>
      <dsp:txXfrm>
        <a:off x="7481322" y="1619795"/>
        <a:ext cx="500381" cy="326809"/>
      </dsp:txXfrm>
    </dsp:sp>
    <dsp:sp modelId="{4DBD4FDD-A3BC-46E6-91BF-4E26BB03CFE6}">
      <dsp:nvSpPr>
        <dsp:cNvPr id="0" name=""/>
        <dsp:cNvSpPr/>
      </dsp:nvSpPr>
      <dsp:spPr>
        <a:xfrm>
          <a:off x="5700721" y="1956772"/>
          <a:ext cx="2030792" cy="138857"/>
        </a:xfrm>
        <a:custGeom>
          <a:avLst/>
          <a:gdLst/>
          <a:ahLst/>
          <a:cxnLst/>
          <a:rect l="0" t="0" r="0" b="0"/>
          <a:pathLst>
            <a:path>
              <a:moveTo>
                <a:pt x="2030792" y="0"/>
              </a:moveTo>
              <a:lnTo>
                <a:pt x="2030792" y="69428"/>
              </a:lnTo>
              <a:lnTo>
                <a:pt x="0" y="69428"/>
              </a:lnTo>
              <a:lnTo>
                <a:pt x="0" y="13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077C6-FD3E-4ED7-B4C2-BA42F005163E}">
      <dsp:nvSpPr>
        <dsp:cNvPr id="0" name=""/>
        <dsp:cNvSpPr/>
      </dsp:nvSpPr>
      <dsp:spPr>
        <a:xfrm>
          <a:off x="5440363" y="2095630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Nord öst</a:t>
          </a:r>
          <a:endParaRPr lang="sv-SE" sz="500" kern="1200" dirty="0"/>
        </a:p>
      </dsp:txBody>
      <dsp:txXfrm>
        <a:off x="5450530" y="2105797"/>
        <a:ext cx="500381" cy="326809"/>
      </dsp:txXfrm>
    </dsp:sp>
    <dsp:sp modelId="{8AE8048F-A61E-4D9A-ACC3-FBB06C11F5C9}">
      <dsp:nvSpPr>
        <dsp:cNvPr id="0" name=""/>
        <dsp:cNvSpPr/>
      </dsp:nvSpPr>
      <dsp:spPr>
        <a:xfrm>
          <a:off x="4685325" y="2442774"/>
          <a:ext cx="1015396" cy="138857"/>
        </a:xfrm>
        <a:custGeom>
          <a:avLst/>
          <a:gdLst/>
          <a:ahLst/>
          <a:cxnLst/>
          <a:rect l="0" t="0" r="0" b="0"/>
          <a:pathLst>
            <a:path>
              <a:moveTo>
                <a:pt x="1015396" y="0"/>
              </a:moveTo>
              <a:lnTo>
                <a:pt x="1015396" y="69428"/>
              </a:lnTo>
              <a:lnTo>
                <a:pt x="0" y="69428"/>
              </a:lnTo>
              <a:lnTo>
                <a:pt x="0" y="13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9DC3A-4619-4843-9F59-65527AA361DA}">
      <dsp:nvSpPr>
        <dsp:cNvPr id="0" name=""/>
        <dsp:cNvSpPr/>
      </dsp:nvSpPr>
      <dsp:spPr>
        <a:xfrm>
          <a:off x="4424967" y="2581631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VC Mora</a:t>
          </a:r>
          <a:endParaRPr lang="sv-SE" sz="500" kern="1200" dirty="0"/>
        </a:p>
      </dsp:txBody>
      <dsp:txXfrm>
        <a:off x="4435134" y="2591798"/>
        <a:ext cx="500381" cy="326809"/>
      </dsp:txXfrm>
    </dsp:sp>
    <dsp:sp modelId="{B5C90410-C47E-40E8-8270-06F10F01F049}">
      <dsp:nvSpPr>
        <dsp:cNvPr id="0" name=""/>
        <dsp:cNvSpPr/>
      </dsp:nvSpPr>
      <dsp:spPr>
        <a:xfrm>
          <a:off x="3331464" y="2928775"/>
          <a:ext cx="1353861" cy="138857"/>
        </a:xfrm>
        <a:custGeom>
          <a:avLst/>
          <a:gdLst/>
          <a:ahLst/>
          <a:cxnLst/>
          <a:rect l="0" t="0" r="0" b="0"/>
          <a:pathLst>
            <a:path>
              <a:moveTo>
                <a:pt x="1353861" y="0"/>
              </a:moveTo>
              <a:lnTo>
                <a:pt x="1353861" y="69428"/>
              </a:lnTo>
              <a:lnTo>
                <a:pt x="0" y="69428"/>
              </a:lnTo>
              <a:lnTo>
                <a:pt x="0" y="13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F9574-6D45-4771-B367-E12CC36C55F2}">
      <dsp:nvSpPr>
        <dsp:cNvPr id="0" name=""/>
        <dsp:cNvSpPr/>
      </dsp:nvSpPr>
      <dsp:spPr>
        <a:xfrm>
          <a:off x="3071106" y="3067633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SÄBO</a:t>
          </a:r>
          <a:endParaRPr lang="sv-SE" sz="500" kern="1200" dirty="0"/>
        </a:p>
      </dsp:txBody>
      <dsp:txXfrm>
        <a:off x="3081273" y="3077800"/>
        <a:ext cx="500381" cy="326809"/>
      </dsp:txXfrm>
    </dsp:sp>
    <dsp:sp modelId="{BEE8A9B0-9244-403B-B1E6-99FC86535E43}">
      <dsp:nvSpPr>
        <dsp:cNvPr id="0" name=""/>
        <dsp:cNvSpPr/>
      </dsp:nvSpPr>
      <dsp:spPr>
        <a:xfrm>
          <a:off x="4008394" y="2928775"/>
          <a:ext cx="676930" cy="138857"/>
        </a:xfrm>
        <a:custGeom>
          <a:avLst/>
          <a:gdLst/>
          <a:ahLst/>
          <a:cxnLst/>
          <a:rect l="0" t="0" r="0" b="0"/>
          <a:pathLst>
            <a:path>
              <a:moveTo>
                <a:pt x="676930" y="0"/>
              </a:moveTo>
              <a:lnTo>
                <a:pt x="676930" y="69428"/>
              </a:lnTo>
              <a:lnTo>
                <a:pt x="0" y="69428"/>
              </a:lnTo>
              <a:lnTo>
                <a:pt x="0" y="13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4E347-357D-4210-941C-F111549FA826}">
      <dsp:nvSpPr>
        <dsp:cNvPr id="0" name=""/>
        <dsp:cNvSpPr/>
      </dsp:nvSpPr>
      <dsp:spPr>
        <a:xfrm>
          <a:off x="3748037" y="3067633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LSS</a:t>
          </a:r>
          <a:endParaRPr lang="sv-SE" sz="500" kern="1200" dirty="0"/>
        </a:p>
      </dsp:txBody>
      <dsp:txXfrm>
        <a:off x="3758204" y="3077800"/>
        <a:ext cx="500381" cy="326809"/>
      </dsp:txXfrm>
    </dsp:sp>
    <dsp:sp modelId="{7A12B92E-2830-4DC4-9795-BCC683DEEF50}">
      <dsp:nvSpPr>
        <dsp:cNvPr id="0" name=""/>
        <dsp:cNvSpPr/>
      </dsp:nvSpPr>
      <dsp:spPr>
        <a:xfrm>
          <a:off x="4639605" y="2928775"/>
          <a:ext cx="91440" cy="138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9FD46-FA73-441F-B12B-473851C371E1}">
      <dsp:nvSpPr>
        <dsp:cNvPr id="0" name=""/>
        <dsp:cNvSpPr/>
      </dsp:nvSpPr>
      <dsp:spPr>
        <a:xfrm>
          <a:off x="4424967" y="3067633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Hemsjukvård</a:t>
          </a:r>
          <a:endParaRPr lang="sv-SE" sz="500" kern="1200" dirty="0"/>
        </a:p>
      </dsp:txBody>
      <dsp:txXfrm>
        <a:off x="4435134" y="3077800"/>
        <a:ext cx="500381" cy="326809"/>
      </dsp:txXfrm>
    </dsp:sp>
    <dsp:sp modelId="{E6997DB7-61DE-45F7-854C-F99C81309A00}">
      <dsp:nvSpPr>
        <dsp:cNvPr id="0" name=""/>
        <dsp:cNvSpPr/>
      </dsp:nvSpPr>
      <dsp:spPr>
        <a:xfrm>
          <a:off x="4685325" y="2928775"/>
          <a:ext cx="676930" cy="13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8"/>
              </a:lnTo>
              <a:lnTo>
                <a:pt x="676930" y="69428"/>
              </a:lnTo>
              <a:lnTo>
                <a:pt x="676930" y="13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6CAEA-C846-496B-B628-E19B8647496F}">
      <dsp:nvSpPr>
        <dsp:cNvPr id="0" name=""/>
        <dsp:cNvSpPr/>
      </dsp:nvSpPr>
      <dsp:spPr>
        <a:xfrm>
          <a:off x="5101898" y="3067633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Kortis</a:t>
          </a:r>
          <a:endParaRPr lang="sv-SE" sz="500" kern="1200" dirty="0"/>
        </a:p>
      </dsp:txBody>
      <dsp:txXfrm>
        <a:off x="5112065" y="3077800"/>
        <a:ext cx="500381" cy="326809"/>
      </dsp:txXfrm>
    </dsp:sp>
    <dsp:sp modelId="{C8B23CE1-29F4-405B-B0C8-ADC1386C8AB8}">
      <dsp:nvSpPr>
        <dsp:cNvPr id="0" name=""/>
        <dsp:cNvSpPr/>
      </dsp:nvSpPr>
      <dsp:spPr>
        <a:xfrm>
          <a:off x="4685325" y="2928775"/>
          <a:ext cx="1353861" cy="13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8"/>
              </a:lnTo>
              <a:lnTo>
                <a:pt x="1353861" y="69428"/>
              </a:lnTo>
              <a:lnTo>
                <a:pt x="1353861" y="13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09F4E-FB24-447E-9A91-E103480107F7}">
      <dsp:nvSpPr>
        <dsp:cNvPr id="0" name=""/>
        <dsp:cNvSpPr/>
      </dsp:nvSpPr>
      <dsp:spPr>
        <a:xfrm>
          <a:off x="5778829" y="3067633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Socialtjänsten?</a:t>
          </a:r>
          <a:endParaRPr lang="sv-SE" sz="500" kern="1200" dirty="0"/>
        </a:p>
      </dsp:txBody>
      <dsp:txXfrm>
        <a:off x="5788996" y="3077800"/>
        <a:ext cx="500381" cy="326809"/>
      </dsp:txXfrm>
    </dsp:sp>
    <dsp:sp modelId="{C632111E-1A72-4550-A739-5361CFEB5AC1}">
      <dsp:nvSpPr>
        <dsp:cNvPr id="0" name=""/>
        <dsp:cNvSpPr/>
      </dsp:nvSpPr>
      <dsp:spPr>
        <a:xfrm>
          <a:off x="5362256" y="2442774"/>
          <a:ext cx="338465" cy="138857"/>
        </a:xfrm>
        <a:custGeom>
          <a:avLst/>
          <a:gdLst/>
          <a:ahLst/>
          <a:cxnLst/>
          <a:rect l="0" t="0" r="0" b="0"/>
          <a:pathLst>
            <a:path>
              <a:moveTo>
                <a:pt x="338465" y="0"/>
              </a:moveTo>
              <a:lnTo>
                <a:pt x="338465" y="69428"/>
              </a:lnTo>
              <a:lnTo>
                <a:pt x="0" y="69428"/>
              </a:lnTo>
              <a:lnTo>
                <a:pt x="0" y="13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88EA5-17BB-42B8-9970-E392EA692600}">
      <dsp:nvSpPr>
        <dsp:cNvPr id="0" name=""/>
        <dsp:cNvSpPr/>
      </dsp:nvSpPr>
      <dsp:spPr>
        <a:xfrm>
          <a:off x="5101898" y="2581631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VC Älvdalen</a:t>
          </a:r>
          <a:endParaRPr lang="sv-SE" sz="500" kern="1200" dirty="0"/>
        </a:p>
      </dsp:txBody>
      <dsp:txXfrm>
        <a:off x="5112065" y="2591798"/>
        <a:ext cx="500381" cy="326809"/>
      </dsp:txXfrm>
    </dsp:sp>
    <dsp:sp modelId="{D8BEB645-AD5C-481F-8AB7-CE8EC156357B}">
      <dsp:nvSpPr>
        <dsp:cNvPr id="0" name=""/>
        <dsp:cNvSpPr/>
      </dsp:nvSpPr>
      <dsp:spPr>
        <a:xfrm>
          <a:off x="5700721" y="2442774"/>
          <a:ext cx="338465" cy="13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8"/>
              </a:lnTo>
              <a:lnTo>
                <a:pt x="338465" y="69428"/>
              </a:lnTo>
              <a:lnTo>
                <a:pt x="338465" y="13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95568-6D43-4403-A07A-D3F506E88BBE}">
      <dsp:nvSpPr>
        <dsp:cNvPr id="0" name=""/>
        <dsp:cNvSpPr/>
      </dsp:nvSpPr>
      <dsp:spPr>
        <a:xfrm>
          <a:off x="5778829" y="2581631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VC Orsa</a:t>
          </a:r>
          <a:endParaRPr lang="sv-SE" sz="500" kern="1200" dirty="0"/>
        </a:p>
      </dsp:txBody>
      <dsp:txXfrm>
        <a:off x="5788996" y="2591798"/>
        <a:ext cx="500381" cy="326809"/>
      </dsp:txXfrm>
    </dsp:sp>
    <dsp:sp modelId="{AC2C7CBA-46E5-4270-9BD3-5973CF44CD10}">
      <dsp:nvSpPr>
        <dsp:cNvPr id="0" name=""/>
        <dsp:cNvSpPr/>
      </dsp:nvSpPr>
      <dsp:spPr>
        <a:xfrm>
          <a:off x="5700721" y="2442774"/>
          <a:ext cx="1015396" cy="13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8"/>
              </a:lnTo>
              <a:lnTo>
                <a:pt x="1015396" y="69428"/>
              </a:lnTo>
              <a:lnTo>
                <a:pt x="1015396" y="13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70588-DA58-429E-AEF0-EB99C0B1CD30}">
      <dsp:nvSpPr>
        <dsp:cNvPr id="0" name=""/>
        <dsp:cNvSpPr/>
      </dsp:nvSpPr>
      <dsp:spPr>
        <a:xfrm>
          <a:off x="6455759" y="2581631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VC Särna</a:t>
          </a:r>
          <a:endParaRPr lang="sv-SE" sz="500" kern="1200" dirty="0"/>
        </a:p>
      </dsp:txBody>
      <dsp:txXfrm>
        <a:off x="6465926" y="2591798"/>
        <a:ext cx="500381" cy="326809"/>
      </dsp:txXfrm>
    </dsp:sp>
    <dsp:sp modelId="{FE20E400-03BF-4563-856A-EE3BB4C449C7}">
      <dsp:nvSpPr>
        <dsp:cNvPr id="0" name=""/>
        <dsp:cNvSpPr/>
      </dsp:nvSpPr>
      <dsp:spPr>
        <a:xfrm>
          <a:off x="6377652" y="1956772"/>
          <a:ext cx="1353861" cy="138857"/>
        </a:xfrm>
        <a:custGeom>
          <a:avLst/>
          <a:gdLst/>
          <a:ahLst/>
          <a:cxnLst/>
          <a:rect l="0" t="0" r="0" b="0"/>
          <a:pathLst>
            <a:path>
              <a:moveTo>
                <a:pt x="1353861" y="0"/>
              </a:moveTo>
              <a:lnTo>
                <a:pt x="1353861" y="69428"/>
              </a:lnTo>
              <a:lnTo>
                <a:pt x="0" y="69428"/>
              </a:lnTo>
              <a:lnTo>
                <a:pt x="0" y="13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8ADDA-B0AC-4F6B-9386-B445B40DB00A}">
      <dsp:nvSpPr>
        <dsp:cNvPr id="0" name=""/>
        <dsp:cNvSpPr/>
      </dsp:nvSpPr>
      <dsp:spPr>
        <a:xfrm>
          <a:off x="6117294" y="2095630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Syd öst</a:t>
          </a:r>
          <a:endParaRPr lang="sv-SE" sz="500" kern="1200" dirty="0"/>
        </a:p>
      </dsp:txBody>
      <dsp:txXfrm>
        <a:off x="6127461" y="2105797"/>
        <a:ext cx="500381" cy="326809"/>
      </dsp:txXfrm>
    </dsp:sp>
    <dsp:sp modelId="{2A50C923-1D17-427F-B729-99D5EA1B15F6}">
      <dsp:nvSpPr>
        <dsp:cNvPr id="0" name=""/>
        <dsp:cNvSpPr/>
      </dsp:nvSpPr>
      <dsp:spPr>
        <a:xfrm>
          <a:off x="7054583" y="1956772"/>
          <a:ext cx="676930" cy="138857"/>
        </a:xfrm>
        <a:custGeom>
          <a:avLst/>
          <a:gdLst/>
          <a:ahLst/>
          <a:cxnLst/>
          <a:rect l="0" t="0" r="0" b="0"/>
          <a:pathLst>
            <a:path>
              <a:moveTo>
                <a:pt x="676930" y="0"/>
              </a:moveTo>
              <a:lnTo>
                <a:pt x="676930" y="69428"/>
              </a:lnTo>
              <a:lnTo>
                <a:pt x="0" y="69428"/>
              </a:lnTo>
              <a:lnTo>
                <a:pt x="0" y="13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740D8-8B36-4AEA-8585-FC978FF12423}">
      <dsp:nvSpPr>
        <dsp:cNvPr id="0" name=""/>
        <dsp:cNvSpPr/>
      </dsp:nvSpPr>
      <dsp:spPr>
        <a:xfrm>
          <a:off x="6794225" y="2095630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Mitt</a:t>
          </a:r>
          <a:endParaRPr lang="sv-SE" sz="500" kern="1200" dirty="0"/>
        </a:p>
      </dsp:txBody>
      <dsp:txXfrm>
        <a:off x="6804392" y="2105797"/>
        <a:ext cx="500381" cy="326809"/>
      </dsp:txXfrm>
    </dsp:sp>
    <dsp:sp modelId="{01E32F85-4EC5-4243-94F9-B41F753ABAEF}">
      <dsp:nvSpPr>
        <dsp:cNvPr id="0" name=""/>
        <dsp:cNvSpPr/>
      </dsp:nvSpPr>
      <dsp:spPr>
        <a:xfrm>
          <a:off x="7685793" y="1956772"/>
          <a:ext cx="91440" cy="138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CE7C1-5B69-415B-8DE9-39EF92E3E3EA}">
      <dsp:nvSpPr>
        <dsp:cNvPr id="0" name=""/>
        <dsp:cNvSpPr/>
      </dsp:nvSpPr>
      <dsp:spPr>
        <a:xfrm>
          <a:off x="7471155" y="2095630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Falun</a:t>
          </a:r>
          <a:endParaRPr lang="sv-SE" sz="500" kern="1200" dirty="0"/>
        </a:p>
      </dsp:txBody>
      <dsp:txXfrm>
        <a:off x="7481322" y="2105797"/>
        <a:ext cx="500381" cy="326809"/>
      </dsp:txXfrm>
    </dsp:sp>
    <dsp:sp modelId="{138184D9-8521-463C-A3E2-9D5E082CFE82}">
      <dsp:nvSpPr>
        <dsp:cNvPr id="0" name=""/>
        <dsp:cNvSpPr/>
      </dsp:nvSpPr>
      <dsp:spPr>
        <a:xfrm>
          <a:off x="7731513" y="1956772"/>
          <a:ext cx="676930" cy="13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8"/>
              </a:lnTo>
              <a:lnTo>
                <a:pt x="676930" y="69428"/>
              </a:lnTo>
              <a:lnTo>
                <a:pt x="676930" y="13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D7107-F6B6-4AA8-9F7C-B79C79CD7B20}">
      <dsp:nvSpPr>
        <dsp:cNvPr id="0" name=""/>
        <dsp:cNvSpPr/>
      </dsp:nvSpPr>
      <dsp:spPr>
        <a:xfrm>
          <a:off x="8148086" y="2095630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Borlänge</a:t>
          </a:r>
          <a:endParaRPr lang="sv-SE" sz="500" kern="1200" dirty="0"/>
        </a:p>
      </dsp:txBody>
      <dsp:txXfrm>
        <a:off x="8158253" y="2105797"/>
        <a:ext cx="500381" cy="326809"/>
      </dsp:txXfrm>
    </dsp:sp>
    <dsp:sp modelId="{CDD0E4F1-750B-4D07-9ADE-357728A8BBE6}">
      <dsp:nvSpPr>
        <dsp:cNvPr id="0" name=""/>
        <dsp:cNvSpPr/>
      </dsp:nvSpPr>
      <dsp:spPr>
        <a:xfrm>
          <a:off x="7731513" y="1956772"/>
          <a:ext cx="1353861" cy="13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8"/>
              </a:lnTo>
              <a:lnTo>
                <a:pt x="1353861" y="69428"/>
              </a:lnTo>
              <a:lnTo>
                <a:pt x="1353861" y="13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14425-E718-4253-9948-CACED07F13E5}">
      <dsp:nvSpPr>
        <dsp:cNvPr id="0" name=""/>
        <dsp:cNvSpPr/>
      </dsp:nvSpPr>
      <dsp:spPr>
        <a:xfrm>
          <a:off x="8825017" y="2095630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Syd</a:t>
          </a:r>
          <a:endParaRPr lang="sv-SE" sz="500" kern="1200" dirty="0"/>
        </a:p>
      </dsp:txBody>
      <dsp:txXfrm>
        <a:off x="8835184" y="2105797"/>
        <a:ext cx="500381" cy="326809"/>
      </dsp:txXfrm>
    </dsp:sp>
    <dsp:sp modelId="{54A53A75-43EE-4832-B662-C65CCF78B862}">
      <dsp:nvSpPr>
        <dsp:cNvPr id="0" name=""/>
        <dsp:cNvSpPr/>
      </dsp:nvSpPr>
      <dsp:spPr>
        <a:xfrm>
          <a:off x="7731513" y="1956772"/>
          <a:ext cx="2030792" cy="13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8"/>
              </a:lnTo>
              <a:lnTo>
                <a:pt x="2030792" y="69428"/>
              </a:lnTo>
              <a:lnTo>
                <a:pt x="2030792" y="13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0239A-329A-4C17-B0E9-51F7C4E7CB53}">
      <dsp:nvSpPr>
        <dsp:cNvPr id="0" name=""/>
        <dsp:cNvSpPr/>
      </dsp:nvSpPr>
      <dsp:spPr>
        <a:xfrm>
          <a:off x="9501947" y="2095630"/>
          <a:ext cx="520715" cy="347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Sjukhus</a:t>
          </a:r>
          <a:endParaRPr lang="sv-SE" sz="500" kern="1200" dirty="0"/>
        </a:p>
      </dsp:txBody>
      <dsp:txXfrm>
        <a:off x="9512114" y="2105797"/>
        <a:ext cx="500381" cy="326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2020-12-15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2020-12-15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2020-12-15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Massvaccination mot Covid-19</a:t>
            </a:r>
            <a:endParaRPr lang="sv-SE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b="1" dirty="0" smtClean="0"/>
              <a:t>Länschefsnätverk 20-12-18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9883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Uppskattning av numerärer (totalt)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10</a:t>
            </a:fld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/>
          </p:nvPr>
        </p:nvGraphicFramePr>
        <p:xfrm>
          <a:off x="410547" y="1575707"/>
          <a:ext cx="8992071" cy="437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Vikt hörn 9"/>
          <p:cNvSpPr/>
          <p:nvPr/>
        </p:nvSpPr>
        <p:spPr>
          <a:xfrm>
            <a:off x="8732116" y="1575707"/>
            <a:ext cx="3355474" cy="3731489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Samtliga över 18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80% vaccinerar sig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Nuvarande prognos på tillgång på vaccin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Jämn fördelning av vaccinationer per månad utifrån tillgång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Inkluderar Dos1 + Dos2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SÄBO undantaget (sker med tilldelade doser i januari)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Distributionsplan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/>
          </p:nvPr>
        </p:nvGraphicFramePr>
        <p:xfrm>
          <a:off x="1339273" y="1878402"/>
          <a:ext cx="10229508" cy="502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8" name="Nedåtpil 7"/>
          <p:cNvSpPr/>
          <p:nvPr/>
        </p:nvSpPr>
        <p:spPr>
          <a:xfrm>
            <a:off x="59565" y="3001817"/>
            <a:ext cx="1086166" cy="2694223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dirty="0" smtClean="0"/>
              <a:t>Antal per vaccinationsgrupp</a:t>
            </a:r>
            <a:endParaRPr lang="sv-SE" dirty="0"/>
          </a:p>
        </p:txBody>
      </p:sp>
      <p:sp>
        <p:nvSpPr>
          <p:cNvPr id="10" name="Vikt hörn 9"/>
          <p:cNvSpPr/>
          <p:nvPr/>
        </p:nvSpPr>
        <p:spPr>
          <a:xfrm>
            <a:off x="5635030" y="970416"/>
            <a:ext cx="3857254" cy="2333996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sv-SE" dirty="0" smtClean="0">
                <a:solidFill>
                  <a:schemeClr val="tx1"/>
                </a:solidFill>
              </a:rPr>
              <a:t>Planering per nivå kan ske utefter: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Prognos/tillgång på vaccin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Tillgång på vaccinationstillbehör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Antal per </a:t>
            </a:r>
            <a:r>
              <a:rPr lang="sv-SE" dirty="0" smtClean="0">
                <a:solidFill>
                  <a:schemeClr val="tx1"/>
                </a:solidFill>
              </a:rPr>
              <a:t>vaccinationsgrupp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Prioritering mellan vaccinationsgrupper</a:t>
            </a:r>
            <a:endParaRPr lang="sv-S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Kapacitet per vaccinationsplats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Nedåtpil 8"/>
          <p:cNvSpPr/>
          <p:nvPr/>
        </p:nvSpPr>
        <p:spPr>
          <a:xfrm rot="10800000">
            <a:off x="1038998" y="3001817"/>
            <a:ext cx="1086166" cy="26942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v-SE" dirty="0" smtClean="0"/>
              <a:t>Kapacitet per vaccinationsplats</a:t>
            </a:r>
            <a:endParaRPr lang="sv-SE" dirty="0"/>
          </a:p>
        </p:txBody>
      </p:sp>
      <p:sp>
        <p:nvSpPr>
          <p:cNvPr id="3" name="Högerpil 2"/>
          <p:cNvSpPr/>
          <p:nvPr/>
        </p:nvSpPr>
        <p:spPr>
          <a:xfrm>
            <a:off x="602648" y="1245711"/>
            <a:ext cx="1796944" cy="65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Vaccin</a:t>
            </a:r>
            <a:endParaRPr lang="sv-SE" dirty="0"/>
          </a:p>
        </p:txBody>
      </p:sp>
      <p:sp>
        <p:nvSpPr>
          <p:cNvPr id="11" name="Högerpil 10"/>
          <p:cNvSpPr/>
          <p:nvPr/>
        </p:nvSpPr>
        <p:spPr>
          <a:xfrm>
            <a:off x="683609" y="1918843"/>
            <a:ext cx="1796944" cy="7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Tillbehör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27" y="1387561"/>
            <a:ext cx="1430011" cy="12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Fredrik Ehrling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40467-49CA-4BB0-8EA3-39E97AFDB63E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ktangel med rundade hörn 4"/>
          <p:cNvSpPr/>
          <p:nvPr/>
        </p:nvSpPr>
        <p:spPr>
          <a:xfrm>
            <a:off x="1880523" y="4149514"/>
            <a:ext cx="1224951" cy="7677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Kommuner</a:t>
            </a:r>
            <a:endParaRPr lang="sv-SE" sz="1200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3724107" y="1969194"/>
            <a:ext cx="1224951" cy="7677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DS - Distributions-samordning</a:t>
            </a:r>
            <a:endParaRPr lang="sv-SE" sz="1200" dirty="0"/>
          </a:p>
        </p:txBody>
      </p:sp>
      <p:sp>
        <p:nvSpPr>
          <p:cNvPr id="8" name="Rektangel med rundade hörn 7"/>
          <p:cNvSpPr/>
          <p:nvPr/>
        </p:nvSpPr>
        <p:spPr>
          <a:xfrm>
            <a:off x="2885023" y="3069316"/>
            <a:ext cx="1224951" cy="7677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Vårdcentraler</a:t>
            </a:r>
            <a:endParaRPr lang="sv-SE" sz="1200" dirty="0"/>
          </a:p>
        </p:txBody>
      </p:sp>
      <p:sp>
        <p:nvSpPr>
          <p:cNvPr id="9" name="Högerpil 8"/>
          <p:cNvSpPr/>
          <p:nvPr/>
        </p:nvSpPr>
        <p:spPr>
          <a:xfrm rot="18863580">
            <a:off x="2869337" y="3894022"/>
            <a:ext cx="227807" cy="1811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0" name="Högerpil 9"/>
          <p:cNvSpPr/>
          <p:nvPr/>
        </p:nvSpPr>
        <p:spPr>
          <a:xfrm rot="13836773">
            <a:off x="4861950" y="2799983"/>
            <a:ext cx="227807" cy="1811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1" name="Högerpil 10"/>
          <p:cNvSpPr/>
          <p:nvPr/>
        </p:nvSpPr>
        <p:spPr>
          <a:xfrm rot="18785623">
            <a:off x="3412383" y="2759788"/>
            <a:ext cx="227807" cy="1811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2" name="Rektangel med rundade hörn 11"/>
          <p:cNvSpPr/>
          <p:nvPr/>
        </p:nvSpPr>
        <p:spPr>
          <a:xfrm>
            <a:off x="4417988" y="3064726"/>
            <a:ext cx="1224951" cy="7677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Sjukhus</a:t>
            </a:r>
            <a:endParaRPr lang="sv-SE" sz="1200" dirty="0"/>
          </a:p>
        </p:txBody>
      </p:sp>
      <p:sp>
        <p:nvSpPr>
          <p:cNvPr id="13" name="Högerpil 12"/>
          <p:cNvSpPr/>
          <p:nvPr/>
        </p:nvSpPr>
        <p:spPr>
          <a:xfrm>
            <a:off x="5030464" y="2287436"/>
            <a:ext cx="227807" cy="1811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4" name="Rektangel med rundade hörn 13"/>
          <p:cNvSpPr/>
          <p:nvPr/>
        </p:nvSpPr>
        <p:spPr>
          <a:xfrm>
            <a:off x="5307178" y="1994140"/>
            <a:ext cx="1224951" cy="7677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pic>
        <p:nvPicPr>
          <p:cNvPr id="15" name="Bildobjekt 14"/>
          <p:cNvPicPr/>
          <p:nvPr/>
        </p:nvPicPr>
        <p:blipFill rotWithShape="1">
          <a:blip r:embed="rId2"/>
          <a:srcRect l="18516" t="10563" r="70739" b="84050"/>
          <a:stretch/>
        </p:blipFill>
        <p:spPr bwMode="auto">
          <a:xfrm>
            <a:off x="5416785" y="2235666"/>
            <a:ext cx="1005735" cy="28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ktangel med rundade hörn 15"/>
          <p:cNvSpPr/>
          <p:nvPr/>
        </p:nvSpPr>
        <p:spPr>
          <a:xfrm>
            <a:off x="6863450" y="917194"/>
            <a:ext cx="1224951" cy="7677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Vaccin </a:t>
            </a:r>
            <a:r>
              <a:rPr lang="sv-SE" sz="1200" dirty="0" err="1" smtClean="0"/>
              <a:t>FOHM:s</a:t>
            </a:r>
            <a:r>
              <a:rPr lang="sv-SE" sz="1200" dirty="0" smtClean="0"/>
              <a:t> lager</a:t>
            </a:r>
            <a:endParaRPr lang="sv-SE" sz="1200" dirty="0"/>
          </a:p>
        </p:txBody>
      </p:sp>
      <p:sp>
        <p:nvSpPr>
          <p:cNvPr id="17" name="Högerpil 16"/>
          <p:cNvSpPr/>
          <p:nvPr/>
        </p:nvSpPr>
        <p:spPr>
          <a:xfrm rot="5400000">
            <a:off x="7362023" y="1766650"/>
            <a:ext cx="227807" cy="18115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8" name="Rektangel med rundade hörn 17"/>
          <p:cNvSpPr/>
          <p:nvPr/>
        </p:nvSpPr>
        <p:spPr>
          <a:xfrm>
            <a:off x="6863452" y="1994140"/>
            <a:ext cx="1224951" cy="7677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Vaccin i apotekets lager hos Tamro</a:t>
            </a:r>
            <a:endParaRPr lang="sv-SE" sz="1200" dirty="0"/>
          </a:p>
        </p:txBody>
      </p:sp>
      <p:sp>
        <p:nvSpPr>
          <p:cNvPr id="19" name="Högerpil 18"/>
          <p:cNvSpPr/>
          <p:nvPr/>
        </p:nvSpPr>
        <p:spPr>
          <a:xfrm>
            <a:off x="6581036" y="2287435"/>
            <a:ext cx="227807" cy="1811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20" name="Högerpil 19"/>
          <p:cNvSpPr/>
          <p:nvPr/>
        </p:nvSpPr>
        <p:spPr>
          <a:xfrm rot="5400000">
            <a:off x="7362021" y="2831590"/>
            <a:ext cx="227807" cy="18115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21" name="Rektangel med rundade hörn 20"/>
          <p:cNvSpPr/>
          <p:nvPr/>
        </p:nvSpPr>
        <p:spPr>
          <a:xfrm>
            <a:off x="6863450" y="3072091"/>
            <a:ext cx="1224951" cy="7677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Regionservice eller direktleverans</a:t>
            </a:r>
            <a:endParaRPr lang="sv-SE" sz="1200" dirty="0"/>
          </a:p>
        </p:txBody>
      </p:sp>
      <p:sp>
        <p:nvSpPr>
          <p:cNvPr id="23" name="textruta 22"/>
          <p:cNvSpPr txBox="1"/>
          <p:nvPr/>
        </p:nvSpPr>
        <p:spPr>
          <a:xfrm>
            <a:off x="1568508" y="3742664"/>
            <a:ext cx="141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 smtClean="0"/>
              <a:t>Kommun lägger beställning via VC</a:t>
            </a:r>
            <a:endParaRPr lang="sv-SE" sz="900" dirty="0"/>
          </a:p>
        </p:txBody>
      </p:sp>
      <p:sp>
        <p:nvSpPr>
          <p:cNvPr id="26" name="textruta 25"/>
          <p:cNvSpPr txBox="1"/>
          <p:nvPr/>
        </p:nvSpPr>
        <p:spPr>
          <a:xfrm>
            <a:off x="3383595" y="2728201"/>
            <a:ext cx="176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 smtClean="0"/>
              <a:t>VC och sjukhus lägger beställning till DS </a:t>
            </a:r>
            <a:endParaRPr lang="sv-SE" sz="900" dirty="0"/>
          </a:p>
        </p:txBody>
      </p:sp>
      <p:sp>
        <p:nvSpPr>
          <p:cNvPr id="27" name="textruta 26"/>
          <p:cNvSpPr txBox="1"/>
          <p:nvPr/>
        </p:nvSpPr>
        <p:spPr>
          <a:xfrm>
            <a:off x="3541881" y="1322863"/>
            <a:ext cx="154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 smtClean="0"/>
              <a:t>DS beställer hos Apoteket utifrån kännedom om lagerstatus och tidigare leveranser  </a:t>
            </a:r>
            <a:endParaRPr lang="sv-SE" sz="900" dirty="0"/>
          </a:p>
        </p:txBody>
      </p:sp>
      <p:sp>
        <p:nvSpPr>
          <p:cNvPr id="28" name="textruta 27"/>
          <p:cNvSpPr txBox="1"/>
          <p:nvPr/>
        </p:nvSpPr>
        <p:spPr>
          <a:xfrm>
            <a:off x="5014663" y="1317937"/>
            <a:ext cx="180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 smtClean="0"/>
              <a:t>Apoteket orderbereder och   expedierar beställningarna. Kommunicerar lagerstatus kontinuerligt till DS. </a:t>
            </a:r>
            <a:endParaRPr lang="sv-SE" sz="900" dirty="0"/>
          </a:p>
        </p:txBody>
      </p:sp>
      <p:sp>
        <p:nvSpPr>
          <p:cNvPr id="33" name="Vänsterböjd pil 32"/>
          <p:cNvSpPr/>
          <p:nvPr/>
        </p:nvSpPr>
        <p:spPr>
          <a:xfrm rot="5400000">
            <a:off x="5756809" y="2955025"/>
            <a:ext cx="886452" cy="2732932"/>
          </a:xfrm>
          <a:prstGeom prst="curvedLeftArrow">
            <a:avLst>
              <a:gd name="adj1" fmla="val 13134"/>
              <a:gd name="adj2" fmla="val 50000"/>
              <a:gd name="adj3" fmla="val 25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34" name="Vänsterböjd pil 33"/>
          <p:cNvSpPr/>
          <p:nvPr/>
        </p:nvSpPr>
        <p:spPr>
          <a:xfrm rot="5400000">
            <a:off x="5045777" y="2374372"/>
            <a:ext cx="1039001" cy="4046794"/>
          </a:xfrm>
          <a:prstGeom prst="curvedLeftArrow">
            <a:avLst>
              <a:gd name="adj1" fmla="val 13134"/>
              <a:gd name="adj2" fmla="val 50000"/>
              <a:gd name="adj3" fmla="val 25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37" name="Högerpil 36"/>
          <p:cNvSpPr/>
          <p:nvPr/>
        </p:nvSpPr>
        <p:spPr>
          <a:xfrm rot="-13500000">
            <a:off x="3112845" y="3923932"/>
            <a:ext cx="262108" cy="18574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38" name="Rektangel med rundade hörn 37"/>
          <p:cNvSpPr/>
          <p:nvPr/>
        </p:nvSpPr>
        <p:spPr>
          <a:xfrm>
            <a:off x="2194630" y="1989413"/>
            <a:ext cx="1224951" cy="76775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”Styrgrupp”</a:t>
            </a:r>
            <a:endParaRPr lang="sv-SE" sz="1200" dirty="0"/>
          </a:p>
        </p:txBody>
      </p:sp>
      <p:sp>
        <p:nvSpPr>
          <p:cNvPr id="39" name="Vänster-höger-pil 38"/>
          <p:cNvSpPr/>
          <p:nvPr/>
        </p:nvSpPr>
        <p:spPr>
          <a:xfrm>
            <a:off x="3428576" y="2312121"/>
            <a:ext cx="313333" cy="160875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40" name="textruta 39"/>
          <p:cNvSpPr txBox="1"/>
          <p:nvPr/>
        </p:nvSpPr>
        <p:spPr>
          <a:xfrm>
            <a:off x="2038301" y="1589353"/>
            <a:ext cx="154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 smtClean="0"/>
              <a:t>Styrgrupp kan ta </a:t>
            </a:r>
            <a:r>
              <a:rPr lang="sv-SE" sz="900" dirty="0" err="1" smtClean="0"/>
              <a:t>priobeslut</a:t>
            </a:r>
            <a:r>
              <a:rPr lang="sv-SE" sz="900" dirty="0" smtClean="0"/>
              <a:t> vid behov</a:t>
            </a:r>
            <a:endParaRPr lang="sv-SE" sz="900" dirty="0"/>
          </a:p>
        </p:txBody>
      </p:sp>
      <p:sp>
        <p:nvSpPr>
          <p:cNvPr id="35" name="Rubrik 1"/>
          <p:cNvSpPr>
            <a:spLocks noGrp="1"/>
          </p:cNvSpPr>
          <p:nvPr>
            <p:ph type="title"/>
          </p:nvPr>
        </p:nvSpPr>
        <p:spPr>
          <a:xfrm>
            <a:off x="614031" y="-198574"/>
            <a:ext cx="10611239" cy="1216024"/>
          </a:xfrm>
        </p:spPr>
        <p:txBody>
          <a:bodyPr>
            <a:normAutofit/>
          </a:bodyPr>
          <a:lstStyle/>
          <a:p>
            <a:pPr algn="ctr"/>
            <a:r>
              <a:rPr lang="sv-SE" sz="2400" dirty="0" smtClean="0"/>
              <a:t>Flöde för beställning och leverans av </a:t>
            </a:r>
            <a:r>
              <a:rPr lang="sv-SE" sz="2400" dirty="0" err="1" smtClean="0"/>
              <a:t>Covid</a:t>
            </a:r>
            <a:r>
              <a:rPr lang="sv-SE" sz="2400" dirty="0" smtClean="0"/>
              <a:t>-vacciner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497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Vaccinationsgrupp 18+ år per kommun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13</a:t>
            </a:fld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789603" y="1575707"/>
          <a:ext cx="9620250" cy="427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7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Vaccinationsgrupp 18+ år per VC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/>
          </p:nvPr>
        </p:nvGraphicFramePr>
        <p:xfrm>
          <a:off x="207963" y="1446934"/>
          <a:ext cx="113696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696362" y="5687497"/>
            <a:ext cx="58743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 smtClean="0"/>
              <a:t>Vst</a:t>
            </a:r>
            <a:r>
              <a:rPr lang="sv-SE" sz="1100" dirty="0" smtClean="0"/>
              <a:t> = Vaccinationsstation</a:t>
            </a:r>
          </a:p>
          <a:p>
            <a:r>
              <a:rPr lang="sv-SE" sz="1100" dirty="0" smtClean="0"/>
              <a:t>Uppskattad kapacitet/</a:t>
            </a:r>
            <a:r>
              <a:rPr lang="sv-SE" sz="1100" dirty="0" err="1" smtClean="0"/>
              <a:t>Vst</a:t>
            </a:r>
            <a:r>
              <a:rPr lang="sv-SE" sz="1100" dirty="0" smtClean="0"/>
              <a:t>: </a:t>
            </a:r>
            <a:r>
              <a:rPr lang="sv-SE" sz="1100" dirty="0"/>
              <a:t>78 vaccinationer/dag</a:t>
            </a:r>
          </a:p>
          <a:p>
            <a:r>
              <a:rPr lang="sv-SE" sz="1100" dirty="0" smtClean="0"/>
              <a:t>Antagande: 6,5 </a:t>
            </a:r>
            <a:r>
              <a:rPr lang="sv-SE" sz="1100" dirty="0"/>
              <a:t>timmar produktion </a:t>
            </a:r>
            <a:r>
              <a:rPr lang="sv-SE" sz="1100" dirty="0" smtClean="0"/>
              <a:t>vaccinering/dag, 5 min/vaccination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7249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-32032"/>
            <a:ext cx="10619402" cy="1210581"/>
          </a:xfrm>
        </p:spPr>
        <p:txBody>
          <a:bodyPr/>
          <a:lstStyle/>
          <a:p>
            <a:r>
              <a:rPr lang="sv-SE" dirty="0"/>
              <a:t>Säkerhetsaspekter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451558"/>
            <a:ext cx="11370906" cy="4351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 </a:t>
            </a:r>
            <a:r>
              <a:rPr lang="sv-SE" b="1" dirty="0"/>
              <a:t>Identifiera skyddsvärden  </a:t>
            </a:r>
            <a:endParaRPr lang="sv-SE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Vad </a:t>
            </a:r>
            <a:r>
              <a:rPr lang="sv-SE" dirty="0"/>
              <a:t>ska skyddas? </a:t>
            </a:r>
            <a:endParaRPr lang="sv-S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Mot </a:t>
            </a:r>
            <a:r>
              <a:rPr lang="sv-SE" dirty="0"/>
              <a:t>vad ska det skyddas? </a:t>
            </a:r>
            <a:endParaRPr lang="sv-S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Hur </a:t>
            </a:r>
            <a:r>
              <a:rPr lang="sv-SE" dirty="0"/>
              <a:t>ska det </a:t>
            </a:r>
            <a:r>
              <a:rPr lang="sv-SE" dirty="0" smtClean="0"/>
              <a:t>skyddas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Säkerhetsskyddsanalys</a:t>
            </a:r>
            <a:r>
              <a:rPr lang="sv-SE" dirty="0"/>
              <a:t> </a:t>
            </a:r>
            <a:endParaRPr lang="sv-S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Transport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 </a:t>
            </a:r>
            <a:r>
              <a:rPr lang="sv-SE" dirty="0"/>
              <a:t>Plats/adress för mottagande och lagerhållning av </a:t>
            </a:r>
            <a:r>
              <a:rPr lang="sv-SE" dirty="0" smtClean="0"/>
              <a:t>vacciner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Volymer </a:t>
            </a:r>
            <a:r>
              <a:rPr lang="sv-SE" dirty="0"/>
              <a:t>av tillgängliga </a:t>
            </a:r>
            <a:r>
              <a:rPr lang="sv-SE" dirty="0" smtClean="0"/>
              <a:t>vacciner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Detaljer </a:t>
            </a:r>
            <a:r>
              <a:rPr lang="sv-SE" dirty="0"/>
              <a:t>kring leveranserna</a:t>
            </a:r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5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-50512"/>
            <a:ext cx="10619402" cy="1210581"/>
          </a:xfrm>
        </p:spPr>
        <p:txBody>
          <a:bodyPr/>
          <a:lstStyle/>
          <a:p>
            <a:r>
              <a:rPr lang="sv-SE" dirty="0" smtClean="0"/>
              <a:t>Fortsatt arbete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443187"/>
            <a:ext cx="11076603" cy="4418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400" b="1" dirty="0" smtClean="0"/>
              <a:t>Genomförandeplanering </a:t>
            </a:r>
            <a:r>
              <a:rPr lang="sv-SE" sz="2400" dirty="0" smtClean="0"/>
              <a:t>Vaccinationsplan, aktivitetsplan, tidslinje</a:t>
            </a:r>
            <a:endParaRPr lang="sv-SE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sv-SE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b="1" dirty="0" smtClean="0"/>
              <a:t>Kommunikationsplanering</a:t>
            </a:r>
          </a:p>
          <a:p>
            <a:pPr marL="0" indent="0">
              <a:buNone/>
            </a:pPr>
            <a:r>
              <a:rPr lang="sv-SE" sz="2400" dirty="0"/>
              <a:t>Kunna möta behoven av kommunikation med målgrupper i vård och omsorg, media och allmänheten</a:t>
            </a:r>
          </a:p>
          <a:p>
            <a:pPr marL="0" indent="0">
              <a:buNone/>
            </a:pPr>
            <a:endParaRPr lang="sv-SE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Verksamhetschefer</a:t>
            </a:r>
            <a:r>
              <a:rPr lang="sv-SE" sz="2400" dirty="0" smtClean="0"/>
              <a:t> vid vårdcentraler, allokera </a:t>
            </a:r>
            <a:r>
              <a:rPr lang="sv-SE" sz="2400" dirty="0" smtClean="0"/>
              <a:t>resurser</a:t>
            </a:r>
            <a:endParaRPr lang="sv-SE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sv-SE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sv-SE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b="1" dirty="0" smtClean="0"/>
              <a:t>Samplanering </a:t>
            </a:r>
            <a:r>
              <a:rPr lang="sv-SE" sz="2400" dirty="0" smtClean="0"/>
              <a:t>med kommunerna</a:t>
            </a:r>
            <a:r>
              <a:rPr lang="sv-SE" sz="2400" dirty="0"/>
              <a:t>s</a:t>
            </a:r>
            <a:r>
              <a:rPr lang="sv-SE" sz="2400" dirty="0" smtClean="0"/>
              <a:t> </a:t>
            </a:r>
            <a:r>
              <a:rPr lang="sv-SE" sz="2400" dirty="0" smtClean="0"/>
              <a:t>MAS</a:t>
            </a:r>
            <a:endParaRPr lang="sv-SE" sz="2400" dirty="0" smtClean="0"/>
          </a:p>
          <a:p>
            <a:endParaRPr lang="sv-SE" sz="2400" dirty="0" smtClean="0"/>
          </a:p>
          <a:p>
            <a:pPr marL="0" indent="0">
              <a:buNone/>
            </a:pPr>
            <a:endParaRPr lang="sv-SE" sz="2400" dirty="0"/>
          </a:p>
          <a:p>
            <a:pPr>
              <a:buFont typeface="Wingdings" panose="05000000000000000000" pitchFamily="2" charset="2"/>
              <a:buChar char="Ø"/>
            </a:pPr>
            <a:endParaRPr lang="sv-SE" sz="2400" dirty="0" smtClean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Olof Ehrs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8" name="Upp-ned 7"/>
          <p:cNvSpPr/>
          <p:nvPr/>
        </p:nvSpPr>
        <p:spPr>
          <a:xfrm>
            <a:off x="3990109" y="4535055"/>
            <a:ext cx="406400" cy="8682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8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30283" y="1690688"/>
          <a:ext cx="11309168" cy="43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457200" y="365125"/>
            <a:ext cx="10737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chemeClr val="tx2"/>
                </a:solidFill>
              </a:rPr>
              <a:t>Organisation och </a:t>
            </a:r>
            <a:r>
              <a:rPr lang="sv-SE" sz="4000" b="1" dirty="0" smtClean="0">
                <a:solidFill>
                  <a:schemeClr val="tx2"/>
                </a:solidFill>
              </a:rPr>
              <a:t>rapporteringsvägar</a:t>
            </a:r>
            <a:endParaRPr lang="sv-SE" sz="4000" b="1" dirty="0">
              <a:solidFill>
                <a:schemeClr val="tx2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Arbetsmaterial Vaccinering </a:t>
            </a:r>
            <a:r>
              <a:rPr lang="sv-SE" dirty="0" smtClean="0"/>
              <a:t> </a:t>
            </a:r>
            <a:r>
              <a:rPr lang="sv-SE" dirty="0" smtClean="0"/>
              <a:t>2020</a:t>
            </a:r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7736943" y="2030420"/>
            <a:ext cx="1750423" cy="10450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Kommunikation</a:t>
            </a:r>
          </a:p>
          <a:p>
            <a:pPr algn="ctr"/>
            <a:r>
              <a:rPr lang="sv-SE" sz="1400" dirty="0"/>
              <a:t>Intern</a:t>
            </a:r>
          </a:p>
          <a:p>
            <a:pPr algn="ctr"/>
            <a:r>
              <a:rPr lang="sv-SE" sz="1400" dirty="0"/>
              <a:t>Extern</a:t>
            </a:r>
          </a:p>
        </p:txBody>
      </p:sp>
    </p:spTree>
    <p:extLst>
      <p:ext uri="{BB962C8B-B14F-4D97-AF65-F5344CB8AC3E}">
        <p14:creationId xmlns:p14="http://schemas.microsoft.com/office/powerpoint/2010/main" val="22184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Projektorganisation för genomförande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64538"/>
            <a:ext cx="11370906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u="sng" dirty="0" smtClean="0"/>
              <a:t>Operativ arbetsgrupp</a:t>
            </a:r>
            <a:r>
              <a:rPr lang="sv-SE" sz="1800" b="1" u="sng" dirty="0" smtClean="0"/>
              <a:t>: </a:t>
            </a:r>
          </a:p>
          <a:p>
            <a:r>
              <a:rPr lang="sv-SE" sz="1800" dirty="0" smtClean="0"/>
              <a:t>Olof Ehrs	 	Vaccinationssamordnare</a:t>
            </a:r>
          </a:p>
          <a:p>
            <a:r>
              <a:rPr lang="sv-SE" sz="1800" dirty="0" smtClean="0"/>
              <a:t>Fredrik Ehrling	 	Läkemedelsförsörjning</a:t>
            </a:r>
          </a:p>
          <a:p>
            <a:r>
              <a:rPr lang="sv-SE" sz="1800" dirty="0" smtClean="0"/>
              <a:t>Roger Larsson	 	Chefsläkare</a:t>
            </a:r>
          </a:p>
          <a:p>
            <a:r>
              <a:rPr lang="sv-SE" sz="1800" dirty="0"/>
              <a:t>Fredrik </a:t>
            </a:r>
            <a:r>
              <a:rPr lang="sv-SE" sz="1800" dirty="0" err="1"/>
              <a:t>Olérs</a:t>
            </a:r>
            <a:r>
              <a:rPr lang="sv-SE" sz="1800" dirty="0"/>
              <a:t>		Regionservice</a:t>
            </a:r>
          </a:p>
          <a:p>
            <a:endParaRPr lang="sv-SE" sz="1800" dirty="0" smtClean="0"/>
          </a:p>
          <a:p>
            <a:r>
              <a:rPr lang="sv-SE" sz="1800" dirty="0" smtClean="0"/>
              <a:t>Anders </a:t>
            </a:r>
            <a:r>
              <a:rPr lang="sv-SE" sz="1800" dirty="0" smtClean="0"/>
              <a:t>Lindblom	Smittskyddsläkare</a:t>
            </a:r>
            <a:endParaRPr lang="sv-SE" sz="1800" dirty="0" smtClean="0"/>
          </a:p>
          <a:p>
            <a:endParaRPr lang="sv-SE" sz="1800" dirty="0"/>
          </a:p>
          <a:p>
            <a:r>
              <a:rPr lang="sv-SE" sz="1800" dirty="0" smtClean="0"/>
              <a:t>Verksamhetschefer </a:t>
            </a:r>
            <a:r>
              <a:rPr lang="sv-SE" sz="1800" dirty="0" smtClean="0"/>
              <a:t>vid länets vårdcentraler</a:t>
            </a:r>
          </a:p>
          <a:p>
            <a:endParaRPr lang="sv-SE" sz="1800" dirty="0"/>
          </a:p>
          <a:p>
            <a:r>
              <a:rPr lang="sv-SE" sz="1800" dirty="0" smtClean="0"/>
              <a:t>Kommunernas MAS</a:t>
            </a:r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2020-12-02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Olof Ehrs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70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Externa kontakter och samverkan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Återkommande möten med Folkhälsomyndigheten, SKR, Socialstyrelsen</a:t>
            </a:r>
            <a:r>
              <a:rPr lang="sv-SE" dirty="0"/>
              <a:t>, </a:t>
            </a:r>
            <a:r>
              <a:rPr lang="sv-SE" dirty="0" smtClean="0"/>
              <a:t>Läkemedelsverket samt </a:t>
            </a:r>
            <a:r>
              <a:rPr lang="sv-SE" dirty="0" smtClean="0"/>
              <a:t>övriga</a:t>
            </a:r>
            <a:r>
              <a:rPr lang="sv-SE" dirty="0" smtClean="0"/>
              <a:t> </a:t>
            </a:r>
            <a:r>
              <a:rPr lang="sv-SE" dirty="0"/>
              <a:t>r</a:t>
            </a:r>
            <a:r>
              <a:rPr lang="sv-SE" dirty="0" smtClean="0"/>
              <a:t>egioner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Återkommande möten med 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</a:t>
            </a:r>
            <a:r>
              <a:rPr lang="sv-SE" dirty="0" smtClean="0"/>
              <a:t> nätverket i Dalarna</a:t>
            </a:r>
          </a:p>
          <a:p>
            <a:endParaRPr lang="sv-SE" dirty="0" smtClean="0"/>
          </a:p>
          <a:p>
            <a:r>
              <a:rPr lang="sv-SE" dirty="0" smtClean="0"/>
              <a:t>Socialchefsnätverket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Olof Ehrs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410548" y="365125"/>
            <a:ext cx="10619402" cy="1210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6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-371676"/>
            <a:ext cx="10619403" cy="1104652"/>
          </a:xfrm>
        </p:spPr>
        <p:txBody>
          <a:bodyPr>
            <a:normAutofit/>
          </a:bodyPr>
          <a:lstStyle/>
          <a:p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Vaccinationsplatser</a:t>
            </a:r>
            <a:endParaRPr lang="sv-S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Olof Ehrs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475" y="180650"/>
            <a:ext cx="6743914" cy="5991218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187986" y="758287"/>
            <a:ext cx="2045753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Vårdcentraler: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/>
              <a:t> </a:t>
            </a:r>
            <a:r>
              <a:rPr lang="sv-SE" sz="1200" dirty="0" smtClean="0"/>
              <a:t>Sälen 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Särna 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Älvdalen 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Malung 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Vansbro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Mora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Orsa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Rättvik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Leksand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Gagnef/Djurås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</a:t>
            </a:r>
            <a:r>
              <a:rPr lang="sv-SE" sz="1200" dirty="0" err="1" smtClean="0"/>
              <a:t>Norslund</a:t>
            </a:r>
            <a:r>
              <a:rPr lang="sv-SE" sz="1200" dirty="0" smtClean="0"/>
              <a:t>/Svärdsjö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Britsarvet/Grycksbo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/>
              <a:t> </a:t>
            </a:r>
            <a:r>
              <a:rPr lang="sv-SE" sz="1200" dirty="0" err="1" smtClean="0"/>
              <a:t>Tisken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Falu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vc</a:t>
            </a:r>
            <a:endParaRPr lang="sv-S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Domnarvets 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</a:t>
            </a:r>
            <a:r>
              <a:rPr lang="sv-SE" sz="1200" dirty="0" err="1" smtClean="0"/>
              <a:t>Jakobsgårdarna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Kvarnsveden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accent1">
                    <a:lumMod val="75000"/>
                  </a:schemeClr>
                </a:solidFill>
              </a:rPr>
              <a:t>Läkarhuset Borlänge</a:t>
            </a:r>
            <a:endParaRPr lang="sv-S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Säter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Hedemora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</a:t>
            </a:r>
            <a:r>
              <a:rPr lang="sv-SE" sz="1200" dirty="0" err="1" smtClean="0"/>
              <a:t>Långshyttan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Avesta </a:t>
            </a:r>
            <a:endParaRPr lang="sv-SE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Avesta hälsan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>
                <a:solidFill>
                  <a:schemeClr val="accent1">
                    <a:lumMod val="75000"/>
                  </a:schemeClr>
                </a:solidFill>
              </a:rPr>
              <a:t>Vc</a:t>
            </a:r>
            <a:r>
              <a:rPr lang="sv-SE" sz="1200" dirty="0" smtClean="0">
                <a:solidFill>
                  <a:schemeClr val="accent1">
                    <a:lumMod val="75000"/>
                  </a:schemeClr>
                </a:solidFill>
              </a:rPr>
              <a:t> Koppardalen</a:t>
            </a:r>
            <a:endParaRPr lang="sv-S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accent1">
                    <a:lumMod val="75000"/>
                  </a:schemeClr>
                </a:solidFill>
              </a:rPr>
              <a:t>Engelbrekt </a:t>
            </a:r>
            <a:r>
              <a:rPr lang="sv-SE" sz="1200" dirty="0" err="1" smtClean="0">
                <a:solidFill>
                  <a:schemeClr val="accent1">
                    <a:lumMod val="75000"/>
                  </a:schemeClr>
                </a:solidFill>
              </a:rPr>
              <a:t>vc</a:t>
            </a:r>
            <a:r>
              <a:rPr lang="sv-SE" sz="1200" dirty="0" smtClean="0">
                <a:solidFill>
                  <a:schemeClr val="accent1">
                    <a:lumMod val="75000"/>
                  </a:schemeClr>
                </a:solidFill>
              </a:rPr>
              <a:t> Ludvika </a:t>
            </a:r>
            <a:endParaRPr lang="sv-S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err="1" smtClean="0"/>
              <a:t>Vc</a:t>
            </a:r>
            <a:r>
              <a:rPr lang="sv-SE" sz="1200" dirty="0" smtClean="0"/>
              <a:t> Ludvika/Grängesberg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Smedjebacken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Sunnansjö</a:t>
            </a: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sp>
        <p:nvSpPr>
          <p:cNvPr id="3" name="textruta 2"/>
          <p:cNvSpPr txBox="1"/>
          <p:nvPr/>
        </p:nvSpPr>
        <p:spPr>
          <a:xfrm>
            <a:off x="3342050" y="3022205"/>
            <a:ext cx="24080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Kommunalt boende</a:t>
            </a:r>
          </a:p>
          <a:p>
            <a:pPr algn="ctr"/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Hemsjukvård</a:t>
            </a:r>
          </a:p>
          <a:p>
            <a:pPr algn="ctr"/>
            <a:endParaRPr lang="sv-S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v-S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 </a:t>
            </a:r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lokaler för</a:t>
            </a:r>
          </a:p>
          <a:p>
            <a:pPr algn="ctr"/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Massvaccinering</a:t>
            </a:r>
            <a:endParaRPr lang="sv-S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7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Planerings områden</a:t>
            </a:r>
            <a:r>
              <a:rPr lang="sv-SE" dirty="0" smtClean="0"/>
              <a:t>!</a:t>
            </a:r>
            <a:endParaRPr lang="sv-SE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5501503"/>
              </p:ext>
            </p:extLst>
          </p:nvPr>
        </p:nvGraphicFramePr>
        <p:xfrm>
          <a:off x="564968" y="1175657"/>
          <a:ext cx="11361421" cy="536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Arbetsmaterial Vaccinering Covid-19 14 december 2020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48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klargöra och fastställa!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30036"/>
            <a:ext cx="11370906" cy="4913745"/>
          </a:xfrm>
        </p:spPr>
        <p:txBody>
          <a:bodyPr>
            <a:normAutofit fontScale="70000" lnSpcReduction="20000"/>
          </a:bodyPr>
          <a:lstStyle/>
          <a:p>
            <a:r>
              <a:rPr lang="sv-SE" sz="2400" dirty="0" smtClean="0"/>
              <a:t>När kommer vaccin (ett eller flera) att levereras</a:t>
            </a:r>
          </a:p>
          <a:p>
            <a:r>
              <a:rPr lang="sv-SE" sz="2400" dirty="0" smtClean="0"/>
              <a:t>Hur många vaccinationsplatser (vårdcentraler, kommuner</a:t>
            </a:r>
            <a:r>
              <a:rPr lang="sv-SE" sz="2400" dirty="0" smtClean="0"/>
              <a:t>)</a:t>
            </a:r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sz="2400" dirty="0" smtClean="0"/>
              <a:t>Bemanning: Annonsera efter frivillig personal, vaccinatörer</a:t>
            </a:r>
            <a:r>
              <a:rPr lang="sv-SE" sz="2400" dirty="0"/>
              <a:t>, administrativ </a:t>
            </a:r>
            <a:r>
              <a:rPr lang="sv-SE" sz="2400" dirty="0" smtClean="0"/>
              <a:t>personal</a:t>
            </a:r>
          </a:p>
          <a:p>
            <a:r>
              <a:rPr lang="sv-SE" sz="2400" dirty="0"/>
              <a:t>Lokaler: massvaccination</a:t>
            </a:r>
          </a:p>
          <a:p>
            <a:endParaRPr lang="sv-SE" sz="2400" dirty="0" smtClean="0"/>
          </a:p>
          <a:p>
            <a:r>
              <a:rPr lang="sv-SE" sz="2400" dirty="0" smtClean="0"/>
              <a:t>Leverans- och distributionsflöde</a:t>
            </a:r>
          </a:p>
          <a:p>
            <a:r>
              <a:rPr lang="sv-SE" sz="2400" dirty="0" smtClean="0"/>
              <a:t>Säkerhet i distributionskedjan</a:t>
            </a:r>
          </a:p>
          <a:p>
            <a:r>
              <a:rPr lang="sv-SE" sz="2400" dirty="0" smtClean="0"/>
              <a:t>Prio</a:t>
            </a:r>
            <a:r>
              <a:rPr lang="sv-SE" sz="2400" dirty="0" smtClean="0"/>
              <a:t>ritets</a:t>
            </a:r>
            <a:r>
              <a:rPr lang="sv-SE" sz="2400" dirty="0" smtClean="0"/>
              <a:t>ordning - </a:t>
            </a:r>
            <a:r>
              <a:rPr lang="sv-SE" sz="2400" dirty="0" smtClean="0"/>
              <a:t>Fördelningsnyckel </a:t>
            </a:r>
          </a:p>
          <a:p>
            <a:r>
              <a:rPr lang="sv-SE" sz="2400" dirty="0" smtClean="0"/>
              <a:t>Vaccinationsutrustning</a:t>
            </a:r>
            <a:r>
              <a:rPr lang="sv-SE" sz="2400" dirty="0" smtClean="0"/>
              <a:t>, </a:t>
            </a:r>
            <a:r>
              <a:rPr lang="sv-SE" sz="2400" dirty="0" smtClean="0"/>
              <a:t>smittskydds mtrl. </a:t>
            </a:r>
            <a:r>
              <a:rPr lang="sv-SE" sz="2400" dirty="0" smtClean="0"/>
              <a:t>mm</a:t>
            </a:r>
          </a:p>
          <a:p>
            <a:r>
              <a:rPr lang="sv-SE" sz="2400" dirty="0" smtClean="0"/>
              <a:t>Hanteringsföreskrifter för resp. </a:t>
            </a:r>
            <a:r>
              <a:rPr lang="sv-SE" sz="2400" dirty="0" smtClean="0"/>
              <a:t>vaccin</a:t>
            </a:r>
          </a:p>
          <a:p>
            <a:r>
              <a:rPr lang="sv-SE" sz="2400" dirty="0" smtClean="0"/>
              <a:t>Information till vaccinatörer och vaccinerade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Regionens ansvar, kommunernas ansvar</a:t>
            </a:r>
          </a:p>
          <a:p>
            <a:endParaRPr lang="sv-SE" sz="2400" i="1" dirty="0" smtClean="0"/>
          </a:p>
          <a:p>
            <a:r>
              <a:rPr lang="sv-SE" sz="2400" dirty="0" smtClean="0"/>
              <a:t>Rutiner för att kunna omfördela vaccin inom och mellan regioner!?</a:t>
            </a: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Olof Ehrs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59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Prioritetsordning </a:t>
            </a:r>
            <a:r>
              <a:rPr lang="sv-SE" dirty="0" err="1" smtClean="0"/>
              <a:t>FoHM</a:t>
            </a:r>
            <a:r>
              <a:rPr lang="sv-SE" dirty="0" smtClean="0"/>
              <a:t>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SÄBO, hemtjänst, hemsjukvård</a:t>
            </a:r>
          </a:p>
          <a:p>
            <a:r>
              <a:rPr lang="sv-SE" dirty="0" smtClean="0"/>
              <a:t>Personal inom äldreomsorg</a:t>
            </a:r>
          </a:p>
          <a:p>
            <a:r>
              <a:rPr lang="sv-SE" dirty="0" smtClean="0"/>
              <a:t>Nära hushållskontakt med personer som har hemtjänst, hemsjukvård</a:t>
            </a:r>
          </a:p>
          <a:p>
            <a:r>
              <a:rPr lang="sv-SE" dirty="0" smtClean="0"/>
              <a:t>Personal inom hälso- och sjukvård</a:t>
            </a:r>
          </a:p>
          <a:p>
            <a:r>
              <a:rPr lang="sv-SE" dirty="0" smtClean="0"/>
              <a:t>Personer över 70 år</a:t>
            </a:r>
          </a:p>
          <a:p>
            <a:r>
              <a:rPr lang="sv-SE" dirty="0" smtClean="0"/>
              <a:t>Övriga </a:t>
            </a:r>
            <a:r>
              <a:rPr lang="sv-SE" dirty="0" smtClean="0"/>
              <a:t>riskgrupper</a:t>
            </a:r>
          </a:p>
          <a:p>
            <a:r>
              <a:rPr lang="sv-SE" dirty="0" smtClean="0"/>
              <a:t>Personer över 18 år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99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Rådande volymförutsättning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2020-12-18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E</a:t>
            </a:r>
            <a:r>
              <a:rPr lang="sv-SE" dirty="0" smtClean="0"/>
              <a:t>stimat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17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9353"/>
              </p:ext>
            </p:extLst>
          </p:nvPr>
        </p:nvGraphicFramePr>
        <p:xfrm>
          <a:off x="609600" y="1874979"/>
          <a:ext cx="9778191" cy="4221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4667">
                  <a:extLst>
                    <a:ext uri="{9D8B030D-6E8A-4147-A177-3AD203B41FA5}">
                      <a16:colId xmlns:a16="http://schemas.microsoft.com/office/drawing/2014/main" val="1461565142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287802570"/>
                    </a:ext>
                  </a:extLst>
                </a:gridCol>
                <a:gridCol w="1318371">
                  <a:extLst>
                    <a:ext uri="{9D8B030D-6E8A-4147-A177-3AD203B41FA5}">
                      <a16:colId xmlns:a16="http://schemas.microsoft.com/office/drawing/2014/main" val="2625595940"/>
                    </a:ext>
                  </a:extLst>
                </a:gridCol>
                <a:gridCol w="1120030">
                  <a:extLst>
                    <a:ext uri="{9D8B030D-6E8A-4147-A177-3AD203B41FA5}">
                      <a16:colId xmlns:a16="http://schemas.microsoft.com/office/drawing/2014/main" val="1343490597"/>
                    </a:ext>
                  </a:extLst>
                </a:gridCol>
                <a:gridCol w="1120030">
                  <a:extLst>
                    <a:ext uri="{9D8B030D-6E8A-4147-A177-3AD203B41FA5}">
                      <a16:colId xmlns:a16="http://schemas.microsoft.com/office/drawing/2014/main" val="3062524256"/>
                    </a:ext>
                  </a:extLst>
                </a:gridCol>
                <a:gridCol w="1120030">
                  <a:extLst>
                    <a:ext uri="{9D8B030D-6E8A-4147-A177-3AD203B41FA5}">
                      <a16:colId xmlns:a16="http://schemas.microsoft.com/office/drawing/2014/main" val="4055254816"/>
                    </a:ext>
                  </a:extLst>
                </a:gridCol>
                <a:gridCol w="1166699">
                  <a:extLst>
                    <a:ext uri="{9D8B030D-6E8A-4147-A177-3AD203B41FA5}">
                      <a16:colId xmlns:a16="http://schemas.microsoft.com/office/drawing/2014/main" val="2602872306"/>
                    </a:ext>
                  </a:extLst>
                </a:gridCol>
              </a:tblGrid>
              <a:tr h="757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Antal doser leverans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59540809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Vaccin 1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jan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feb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mar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apr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maj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</a:rPr>
                        <a:t>jun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5262821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Vaccin 2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85900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59500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68000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34000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51000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25677693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Vaccin 3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15583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15583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15583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88713982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Vaccin 4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7800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15600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19000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19000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19000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19000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23056439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Vaccin 5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2900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2900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2832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9918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9918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17000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3397908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Vaccin</a:t>
                      </a:r>
                      <a:r>
                        <a:rPr lang="sv-SE" sz="2000" baseline="0" dirty="0" smtClean="0">
                          <a:effectLst/>
                        </a:rPr>
                        <a:t> 6</a:t>
                      </a:r>
                      <a:r>
                        <a:rPr lang="sv-SE" sz="2000" dirty="0" smtClean="0">
                          <a:effectLst/>
                        </a:rPr>
                        <a:t> 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68000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13600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13600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82454656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 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41691211"/>
                  </a:ext>
                </a:extLst>
              </a:tr>
              <a:tr h="451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Summa: </a:t>
                      </a: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10 700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104 400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81 332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180 501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92 101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000" b="1" dirty="0" smtClean="0">
                          <a:effectLst/>
                        </a:rPr>
                        <a:t>116 183</a:t>
                      </a:r>
                      <a:endParaRPr lang="sv-S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1528246"/>
                  </a:ext>
                </a:extLst>
              </a:tr>
            </a:tbl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0626518" y="574610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585 217</a:t>
            </a:r>
            <a:endParaRPr lang="sv-S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373895"/>
      </p:ext>
    </p:extLst>
  </p:cSld>
  <p:clrMapOvr>
    <a:masterClrMapping/>
  </p:clrMapOvr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13</Value>
      <Value>11</Value>
      <Value>3</Value>
      <Value>73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Kommunikationsenhet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Avpublicerat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http://ar.ltdalarna.se/arbetsrum/OHAR4G8V/_layouts/15/DocIdRedir.aspx?ID=A3WFANPAHJDW-1490602897-36</Url>
      <Description>A3WFANPAHJDW-1490602897-36</Description>
    </LD_DokumentID>
    <LD_Dokumentstatus xmlns="2f901946-e264-40a9-b252-19c7dedd3add">Godkänt</LD_Dokumentstatus>
    <LD_OldDokumentstatus xmlns="2f901946-e264-40a9-b252-19c7dedd3add">Godkännande pågår</LD_OldDokumentstatus>
    <LD_Diarienummer xmlns="2f901946-e264-40a9-b252-19c7dedd3add" xsi:nil="true"/>
    <LD_GodkantDatum xmlns="2f901946-e264-40a9-b252-19c7dedd3add">2019-09-30T12:52:34+00:00</LD_GodkantDatum>
    <LD_GodkantAv xmlns="2f901946-e264-40a9-b252-19c7dedd3add">
      <UserInfo>
        <DisplayName>Hwit Elin /Central förvaltning Kommunikationsenhet /Falun</DisplayName>
        <AccountId>29</AccountId>
        <AccountType/>
      </UserInfo>
    </LD_GodkantAv>
    <LD_Beslutsnummer xmlns="2f901946-e264-40a9-b252-19c7dedd3add" xsi:nil="true"/>
    <nf66689e3cec4bcc9e3f4977582c706c xmlns="2f901946-e264-40a9-b252-19c7dedd3add">
      <Terms xmlns="http://schemas.microsoft.com/office/infopath/2007/PartnerControls"/>
    </nf66689e3cec4bcc9e3f4977582c706c>
    <_dlc_DocId xmlns="625733c5-0f95-420a-bdd7-9e1f1bc4aabb">A3WFANPAHJDW-1421341398-45</_dlc_DocId>
    <_dlc_DocIdUrl xmlns="625733c5-0f95-420a-bdd7-9e1f1bc4aabb">
      <Url>http://ar.ltdalarna.se/arbetsrum/OHAR4G8V/publicerat/_layouts/15/DocIdRedir.aspx?ID=A3WFANPAHJDW-1421341398-45</Url>
      <Description>A3WFANPAHJDW-1421341398-45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10A27C58E3F0514186632C5957A89C4F" ma:contentTypeVersion="135" ma:contentTypeDescription="Skapa ett nytt dokument." ma:contentTypeScope="" ma:versionID="cc0d014734b4527a919424331433cfe0">
  <xsd:schema xmlns:xsd="http://www.w3.org/2001/XMLSchema" xmlns:xs="http://www.w3.org/2001/XMLSchema" xmlns:p="http://schemas.microsoft.com/office/2006/metadata/properties" xmlns:ns2="2f901946-e264-40a9-b252-19c7dedd3add" xmlns:ns3="625733c5-0f95-420a-bdd7-9e1f1bc4aabb" targetNamespace="http://schemas.microsoft.com/office/2006/metadata/properties" ma:root="true" ma:fieldsID="241170c2dbcd7254dcf607298c5ee6d2" ns2:_="" ns3:_="">
    <xsd:import namespace="2f901946-e264-40a9-b252-19c7dedd3add"/>
    <xsd:import namespace="625733c5-0f95-420a-bdd7-9e1f1bc4aabb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TaxCatchAll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2:nf66689e3cec4bcc9e3f4977582c706c" minOccurs="0"/>
                <xsd:element ref="ns2:LD_OldPublicerings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6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7" nillable="true" ma:displayName="Godkänt datum" ma:internalName="LD_GodkantDatum" ma:readOnly="false">
      <xsd:simpleType>
        <xsd:restriction base="dms:DateTime"/>
      </xsd:simpleType>
    </xsd:element>
    <xsd:element name="LD_Diarienummer" ma:index="18" nillable="true" ma:displayName="Diarienummer" ma:internalName="LD_Diarienummer" ma:readOnly="false">
      <xsd:simpleType>
        <xsd:restriction base="dms:Text"/>
      </xsd:simpleType>
    </xsd:element>
    <xsd:element name="LD_Beslutsnummer" ma:index="19" nillable="true" ma:displayName="Beslutsnummer" ma:internalName="LD_Beslutsnummer" ma:readOnly="false">
      <xsd:simpleType>
        <xsd:restriction base="dms:Text"/>
      </xsd:simple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5f9eefa9-c519-4751-8e96-f509d56a63cf}" ma:internalName="TaxCatchAll" ma:showField="CatchAllData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f9eefa9-c519-4751-8e96-f509d56a63cf}" ma:internalName="TaxCatchAllLabel" ma:readOnly="true" ma:showField="CatchAllDataLabel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f66689e3cec4bcc9e3f4977582c706c" ma:index="37" nillable="true" ma:taxonomy="true" ma:internalName="nf66689e3cec4bcc9e3f4977582c706c" ma:taxonomyFieldName="LD_Ledningssytem" ma:displayName="Ledningssys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Publiceringsstatus" ma:index="38" nillable="true" ma:displayName="Old Publiceringsstatus" ma:hidden="true" ma:internalName="LD_OldPubliceringsstatu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33c5-0f95-420a-bdd7-9e1f1bc4aabb" elementFormDefault="qualified">
    <xsd:import namespace="http://schemas.microsoft.com/office/2006/documentManagement/types"/>
    <xsd:import namespace="http://schemas.microsoft.com/office/infopath/2007/PartnerControls"/>
    <xsd:element name="_dlc_DocId" ma:index="3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4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1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FB3ADD-DCDF-4A07-9C45-CA476A04499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f901946-e264-40a9-b252-19c7dedd3add"/>
    <ds:schemaRef ds:uri="http://purl.org/dc/terms/"/>
    <ds:schemaRef ds:uri="625733c5-0f95-420a-bdd7-9e1f1bc4aab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DE11BD-DF21-4180-8915-9E77BB250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625733c5-0f95-420a-bdd7-9e1f1bc4a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6BA2FC-CC64-4B01-956B-48A3425A9EA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47903</TotalTime>
  <Words>853</Words>
  <Application>Microsoft Office PowerPoint</Application>
  <PresentationFormat>Bredbild</PresentationFormat>
  <Paragraphs>340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VCdag</vt:lpstr>
      <vt:lpstr>Massvaccination mot Covid-19</vt:lpstr>
      <vt:lpstr> </vt:lpstr>
      <vt:lpstr>Projektorganisation för genomförande</vt:lpstr>
      <vt:lpstr>Externa kontakter och samverkan</vt:lpstr>
      <vt:lpstr>Vaccinationsplatser</vt:lpstr>
      <vt:lpstr>Planerings områden!</vt:lpstr>
      <vt:lpstr>Att klargöra och fastställa!</vt:lpstr>
      <vt:lpstr>Prioritetsordning FoHM  </vt:lpstr>
      <vt:lpstr>Rådande volymförutsättning</vt:lpstr>
      <vt:lpstr>Uppskattning av numerärer (totalt)</vt:lpstr>
      <vt:lpstr>Distributionsplan</vt:lpstr>
      <vt:lpstr>Flöde för beställning och leverans av Covid-vacciner</vt:lpstr>
      <vt:lpstr>Vaccinationsgrupp 18+ år per kommun</vt:lpstr>
      <vt:lpstr>Vaccinationsgrupp 18+ år per VC</vt:lpstr>
      <vt:lpstr>Säkerhetsaspekter</vt:lpstr>
      <vt:lpstr>Fortsatt arbete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Ehrs Olof /Bild- och funktionsmedicin Dalarna /Falun</cp:lastModifiedBy>
  <cp:revision>216</cp:revision>
  <cp:lastPrinted>2020-12-08T07:11:14Z</cp:lastPrinted>
  <dcterms:created xsi:type="dcterms:W3CDTF">2016-11-14T14:16:14Z</dcterms:created>
  <dcterms:modified xsi:type="dcterms:W3CDTF">2020-12-18T08:24:02Z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0x010100AC92CF2061C10240851FF38CAA99F4B802010010A27C58E3F0514186632C5957A89C4F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73;#powerpointmall|8a709a16-dce5-48c9-b324-adb936197cd8</vt:lpwstr>
  </property>
  <property fmtid="{D5CDD505-2E9C-101B-9397-08002B2CF9AE}" pid="10" name="LD_Dokumenttyp">
    <vt:lpwstr>11;#Standarddokument|4d12e0b9-1967-41ec-b4ec-5579d11176b8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b1950605-e71d-4556-ba93-ba9f3e2d9387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http://ar.ltdalarna.se/arbetsrum/OHAR4G8V/_layouts/15/wrkstat.aspx?List=e2cb74c8-5506-42ab-9948-d2124701e8af&amp;WorkflowInstanceName=2764bc3e-dcb7-4b64-ae73-fd1857e40813, Godkänt</vt:lpwstr>
  </property>
  <property fmtid="{D5CDD505-2E9C-101B-9397-08002B2CF9AE}" pid="24" name="LD_GiltigtTill">
    <vt:filetime>2022-09-30T13:56:29Z</vt:filetime>
  </property>
  <property fmtid="{D5CDD505-2E9C-101B-9397-08002B2CF9AE}" pid="25" name="LD_Ledningssytem">
    <vt:lpwstr/>
  </property>
  <property fmtid="{D5CDD505-2E9C-101B-9397-08002B2CF9AE}" pid="26" name="LD_Gallringsfrist">
    <vt:lpwstr>13;#3 år|8a73ccd2-b425-41f1-973a-0e59e31951c0</vt:lpwstr>
  </property>
  <property fmtid="{D5CDD505-2E9C-101B-9397-08002B2CF9AE}" pid="27" name="eac6bf53512a4c808e5d567ea0a3e5f0">
    <vt:lpwstr>3 år|8a73ccd2-b425-41f1-973a-0e59e31951c0</vt:lpwstr>
  </property>
</Properties>
</file>