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>
        <p:scale>
          <a:sx n="60" d="100"/>
          <a:sy n="60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2023-01-19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1370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2023-01-19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1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2023-01-19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5002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2023-01-19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251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2023-01-19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265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2023-01-19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62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2023-01-19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72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2023-01-19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772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2023-01-19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785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2023-01-19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4747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Socialchefsnätverket i Dalarna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20 januari 2023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1348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Statsbidrag kommuner 2023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2023-01-19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784413"/>
              </p:ext>
            </p:extLst>
          </p:nvPr>
        </p:nvGraphicFramePr>
        <p:xfrm>
          <a:off x="694595" y="1275908"/>
          <a:ext cx="3410874" cy="478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Acrobat Document" r:id="rId3" imgW="3777856" imgH="5346331" progId="AcroExch.Document.11">
                  <p:embed/>
                </p:oleObj>
              </mc:Choice>
              <mc:Fallback>
                <p:oleObj name="Acrobat Document" r:id="rId3" imgW="3777856" imgH="5346331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4595" y="1275908"/>
                        <a:ext cx="3410874" cy="478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4844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/>
              <a:t>Överenskommelsens inriktning och syfte för 2023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Att fortsatt stimulera kommunala, regionala och länsgemensamma insatser som bidrar till förbättringar i verksamheterna och för patienter, brukare och anhöriga utifrån de behov som finns inom området psykisk hälsa och suicidprevention på nationell, regional och lokal nivå. </a:t>
            </a:r>
          </a:p>
          <a:p>
            <a:r>
              <a:rPr lang="sv-SE" dirty="0"/>
              <a:t>För att skapa långsiktighet, förutsägbarhet och goda planeringsförutsättningar för kommuner och regioner och andra berörda aktörer </a:t>
            </a:r>
            <a:r>
              <a:rPr lang="sv-SE" b="1" dirty="0"/>
              <a:t>kommer inriktningen på överenskommelsen 2023 vara oförändrad från föregående överenskommelse inom området. 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2023-01-19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0093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615776"/>
          </a:xfrm>
        </p:spPr>
        <p:txBody>
          <a:bodyPr>
            <a:normAutofit/>
          </a:bodyPr>
          <a:lstStyle/>
          <a:p>
            <a:r>
              <a:rPr lang="sv-SE" sz="3200"/>
              <a:t>Medelstilldelning i 2023 års överenskommelse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2023-01-19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548" y="980902"/>
            <a:ext cx="4608374" cy="5365453"/>
          </a:xfrm>
          <a:prstGeom prst="rect">
            <a:avLst/>
          </a:prstGeom>
        </p:spPr>
      </p:pic>
      <p:sp>
        <p:nvSpPr>
          <p:cNvPr id="2" name="textruta 1"/>
          <p:cNvSpPr txBox="1"/>
          <p:nvPr/>
        </p:nvSpPr>
        <p:spPr>
          <a:xfrm>
            <a:off x="5263116" y="1312366"/>
            <a:ext cx="65183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Kommunernas medel: Anvisningar och belopp följer av ÖK och Bilaga.</a:t>
            </a:r>
          </a:p>
          <a:p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Länsgemensamma medel: bereds i Styrgrupp 10 feb och beslut i LCHNV 24 feb. Troligtvis en pott direkt till kommun/region även av dessa medel. Anvisningar om fakturering längre fram men kan ta höjd. </a:t>
            </a:r>
          </a:p>
          <a:p>
            <a:r>
              <a:rPr lang="sv-SE" dirty="0" smtClean="0"/>
              <a:t> 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2209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ÖK God och nära vård 2023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SKR</a:t>
            </a:r>
            <a:r>
              <a:rPr lang="sv-SE" dirty="0" smtClean="0"/>
              <a:t>:</a:t>
            </a:r>
            <a:endParaRPr lang="sv-SE" dirty="0"/>
          </a:p>
          <a:p>
            <a:pPr marL="0" indent="0">
              <a:buNone/>
            </a:pPr>
            <a:r>
              <a:rPr lang="sv-SE" dirty="0" smtClean="0"/>
              <a:t>”Regeringen </a:t>
            </a:r>
            <a:r>
              <a:rPr lang="sv-SE" dirty="0"/>
              <a:t>och SKRs styrelse beslutar i slutet på nästa vecka (26 </a:t>
            </a:r>
            <a:r>
              <a:rPr lang="sv-SE" dirty="0" err="1"/>
              <a:t>resp</a:t>
            </a:r>
            <a:r>
              <a:rPr lang="sv-SE" dirty="0"/>
              <a:t> 27 januari) om överenskommelsen 2023 nära vård. </a:t>
            </a:r>
          </a:p>
          <a:p>
            <a:pPr marL="0" indent="0">
              <a:buNone/>
            </a:pPr>
            <a:r>
              <a:rPr lang="sv-SE" dirty="0"/>
              <a:t>Inga större förändringar. Ungefär samma storlek på finansiella medel och </a:t>
            </a:r>
            <a:r>
              <a:rPr lang="sv-SE" dirty="0" smtClean="0"/>
              <a:t>inriktning”.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Dvs ca 32 mkr till kommunerna via RSS. </a:t>
            </a:r>
          </a:p>
          <a:p>
            <a:pPr marL="0" indent="0">
              <a:buNone/>
            </a:pPr>
            <a:r>
              <a:rPr lang="sv-SE" dirty="0" smtClean="0"/>
              <a:t>En slant till RSS (Utvecklingsledare GNV, regionalt stöd GNV)</a:t>
            </a:r>
          </a:p>
          <a:p>
            <a:pPr marL="0" indent="0">
              <a:buNone/>
            </a:pPr>
            <a:r>
              <a:rPr lang="sv-SE" dirty="0" smtClean="0"/>
              <a:t>Resten till kommuner tre fokusområden. 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2023-01-19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8945722"/>
      </p:ext>
    </p:extLst>
  </p:cSld>
  <p:clrMapOvr>
    <a:masterClrMapping/>
  </p:clrMapOvr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219</Words>
  <Application>Microsoft Office PowerPoint</Application>
  <PresentationFormat>Bredbild</PresentationFormat>
  <Paragraphs>28</Paragraphs>
  <Slides>5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8" baseType="lpstr">
      <vt:lpstr>Arial</vt:lpstr>
      <vt:lpstr>VCdag</vt:lpstr>
      <vt:lpstr>Adobe Acrobat Document</vt:lpstr>
      <vt:lpstr>Socialchefsnätverket i Dalarna</vt:lpstr>
      <vt:lpstr>Statsbidrag kommuner 2023</vt:lpstr>
      <vt:lpstr>Överenskommelsens inriktning och syfte för 2023 </vt:lpstr>
      <vt:lpstr>Medelstilldelning i 2023 års överenskommelse</vt:lpstr>
      <vt:lpstr>ÖK God och nära vård 2023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Socialchefsnätverket i Dalarna</dc:title>
  <dc:creator>Mårtensson Tanja /Ledningsstöd och strategi Hälso- och sjukvård Dalarna /Falun</dc:creator>
  <cp:lastModifiedBy>Mårtensson Tanja /Ledningsstöd och strategi Hälso- och sjukvård Dalarna /Falun</cp:lastModifiedBy>
  <cp:revision>2</cp:revision>
  <dcterms:created xsi:type="dcterms:W3CDTF">2023-01-19T17:06:55Z</dcterms:created>
  <dcterms:modified xsi:type="dcterms:W3CDTF">2023-01-19T17:12:05Z</dcterms:modified>
</cp:coreProperties>
</file>