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60" r:id="rId5"/>
    <p:sldId id="261" r:id="rId6"/>
    <p:sldId id="263" r:id="rId7"/>
    <p:sldId id="259" r:id="rId8"/>
    <p:sldId id="256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2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40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300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0992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4FEF75FC-F2B7-429D-82EA-76343084BFDB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355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C269128-6BAF-484A-B020-5EDECAACF3BE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821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C423B204-2AC5-4397-8325-11054C5EBB77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85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BCF8160-19D4-4EDC-B3AC-CB0C98772FA7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08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90DFDCF-0AA7-4FE4-B143-66AB9A862441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50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FA7D91C-2ED9-4415-B9FE-5F74B92CE836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01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0F3ED8A5-0F0E-41E9-AB1E-DF2CBCDEF768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012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F32350E-042C-45F5-AEC9-5E00AED8A9EC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973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1335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49BB4399-835F-4B2A-8F39-A9236B28EA3A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74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44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90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7468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634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201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489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723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89A64-0332-49DC-BE7E-CF663F520A8F}" type="datetimeFigureOut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CE545-3EC8-4F00-9ACC-A3644CBAFD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34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BB44-3416-4A33-807E-B65EFD1695B3}" type="datetime1">
              <a:rPr lang="sv-SE" smtClean="0"/>
              <a:t>2021-01-15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767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Möte Länschefsnätverket</a:t>
            </a:r>
          </a:p>
        </p:txBody>
      </p:sp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210115</a:t>
            </a:r>
            <a:endParaRPr lang="sv-SE" dirty="0" smtClean="0"/>
          </a:p>
          <a:p>
            <a:r>
              <a:rPr lang="sv-SE" dirty="0" smtClean="0"/>
              <a:t>Roger Larsson, chefläkare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606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Diagram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1" y="554674"/>
            <a:ext cx="8663334" cy="51660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875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Andel </a:t>
            </a:r>
            <a:r>
              <a:rPr lang="sv-SE" dirty="0"/>
              <a:t>med positivt provsvar för </a:t>
            </a:r>
            <a:r>
              <a:rPr lang="sv-SE" dirty="0" smtClean="0"/>
              <a:t>Covid-19. Perioden 1 augusti till dags datum.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0467-49CA-4BB0-8EA3-39E97AFDB63E}" type="slidenum">
              <a:rPr lang="sv-SE" smtClean="0"/>
              <a:t>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991" y="1555750"/>
            <a:ext cx="813435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429" y="138157"/>
            <a:ext cx="6288546" cy="65816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6317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Snabbtester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529026"/>
              </p:ext>
            </p:extLst>
          </p:nvPr>
        </p:nvGraphicFramePr>
        <p:xfrm>
          <a:off x="2573684" y="2443942"/>
          <a:ext cx="7044632" cy="1161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7692">
                  <a:extLst>
                    <a:ext uri="{9D8B030D-6E8A-4147-A177-3AD203B41FA5}">
                      <a16:colId xmlns:a16="http://schemas.microsoft.com/office/drawing/2014/main" val="3112006896"/>
                    </a:ext>
                  </a:extLst>
                </a:gridCol>
                <a:gridCol w="2348470">
                  <a:extLst>
                    <a:ext uri="{9D8B030D-6E8A-4147-A177-3AD203B41FA5}">
                      <a16:colId xmlns:a16="http://schemas.microsoft.com/office/drawing/2014/main" val="2372409510"/>
                    </a:ext>
                  </a:extLst>
                </a:gridCol>
                <a:gridCol w="2348470">
                  <a:extLst>
                    <a:ext uri="{9D8B030D-6E8A-4147-A177-3AD203B41FA5}">
                      <a16:colId xmlns:a16="http://schemas.microsoft.com/office/drawing/2014/main" val="3644297850"/>
                    </a:ext>
                  </a:extLst>
                </a:gridCol>
              </a:tblGrid>
              <a:tr h="290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Antal analyser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Antal patienter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2096095"/>
                  </a:ext>
                </a:extLst>
              </a:tr>
              <a:tr h="290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Negativt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1983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1310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6690271"/>
                  </a:ext>
                </a:extLst>
              </a:tr>
              <a:tr h="290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Positivt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95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90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6748471"/>
                  </a:ext>
                </a:extLst>
              </a:tr>
              <a:tr h="290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Totalt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2078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1386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9315000"/>
                  </a:ext>
                </a:extLst>
              </a:tr>
            </a:tbl>
          </a:graphicData>
        </a:graphic>
      </p:graphicFrame>
      <p:sp>
        <p:nvSpPr>
          <p:cNvPr id="5" name="Rektangel 4"/>
          <p:cNvSpPr/>
          <p:nvPr/>
        </p:nvSpPr>
        <p:spPr>
          <a:xfrm>
            <a:off x="3455950" y="4300050"/>
            <a:ext cx="5280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</a:rPr>
              <a:t>Utlämnat ca 30 000 test (Roche) från beredskapslagret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4171603" y="4784588"/>
            <a:ext cx="38487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Mycket viktigt att rapportera samtliga analyserade prover till vårdcentralen (</a:t>
            </a:r>
            <a:r>
              <a:rPr lang="sv-SE" dirty="0" err="1" smtClean="0"/>
              <a:t>pos</a:t>
            </a:r>
            <a:r>
              <a:rPr lang="sv-SE" dirty="0" smtClean="0"/>
              <a:t> o neg)</a:t>
            </a:r>
          </a:p>
          <a:p>
            <a:r>
              <a:rPr lang="sv-SE" dirty="0" smtClean="0"/>
              <a:t>Dessa </a:t>
            </a:r>
            <a:r>
              <a:rPr lang="sv-SE" smtClean="0"/>
              <a:t>måste läggas </a:t>
            </a:r>
            <a:r>
              <a:rPr lang="sv-SE" dirty="0" smtClean="0"/>
              <a:t>in i Regionens journalsystem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025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042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86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69</Words>
  <Application>Microsoft Office PowerPoint</Application>
  <PresentationFormat>Bredbild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VCdag</vt:lpstr>
      <vt:lpstr>Möte Länschefsnätverket</vt:lpstr>
      <vt:lpstr>PowerPoint-presentation</vt:lpstr>
      <vt:lpstr>Andel med positivt provsvar för Covid-19. Perioden 1 augusti till dags datum.</vt:lpstr>
      <vt:lpstr>PowerPoint-presentation</vt:lpstr>
      <vt:lpstr>Snabbtester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Länschefsnätverket</dc:title>
  <dc:creator>Larsson Roger S /Central förvaltning Ledningsenhet /Falun</dc:creator>
  <cp:lastModifiedBy>Larsson Roger S /Central förvaltning Ledningsenhet /Falun</cp:lastModifiedBy>
  <cp:revision>4</cp:revision>
  <dcterms:created xsi:type="dcterms:W3CDTF">2021-01-15T06:50:36Z</dcterms:created>
  <dcterms:modified xsi:type="dcterms:W3CDTF">2021-01-15T07:28:54Z</dcterms:modified>
</cp:coreProperties>
</file>