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3"/>
  </p:notesMasterIdLst>
  <p:handoutMasterIdLst>
    <p:handoutMasterId r:id="rId14"/>
  </p:handoutMasterIdLst>
  <p:sldIdLst>
    <p:sldId id="256" r:id="rId7"/>
    <p:sldId id="257" r:id="rId8"/>
    <p:sldId id="258" r:id="rId9"/>
    <p:sldId id="262" r:id="rId10"/>
    <p:sldId id="259" r:id="rId11"/>
    <p:sldId id="260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7"/>
            <p14:sldId id="258"/>
            <p14:sldId id="262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Mörkt format 2 - Dekorfärg 1/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33" autoAdjust="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FALMITSR036\Vaccination\Best&#228;llningsunderlag\Distributionsplan%20v1-v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Planerad</a:t>
            </a:r>
            <a:r>
              <a:rPr lang="sv-SE" baseline="0"/>
              <a:t> leverans av a</a:t>
            </a:r>
            <a:r>
              <a:rPr lang="sv-SE"/>
              <a:t>ntal doser per vecka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'Distributionsplan VC'!$F$3</c:f>
              <c:strCache>
                <c:ptCount val="1"/>
                <c:pt idx="0">
                  <c:v>Andel doser leverans 1 (18/1-21)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VC'!$F$4:$F$31</c:f>
              <c:numCache>
                <c:formatCode>General</c:formatCode>
                <c:ptCount val="28"/>
                <c:pt idx="0">
                  <c:v>30</c:v>
                </c:pt>
                <c:pt idx="1">
                  <c:v>70</c:v>
                </c:pt>
                <c:pt idx="2">
                  <c:v>30</c:v>
                </c:pt>
                <c:pt idx="3">
                  <c:v>60</c:v>
                </c:pt>
                <c:pt idx="4">
                  <c:v>60</c:v>
                </c:pt>
                <c:pt idx="5">
                  <c:v>40</c:v>
                </c:pt>
                <c:pt idx="6">
                  <c:v>60</c:v>
                </c:pt>
                <c:pt idx="7">
                  <c:v>70</c:v>
                </c:pt>
                <c:pt idx="8">
                  <c:v>70</c:v>
                </c:pt>
                <c:pt idx="9">
                  <c:v>80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40</c:v>
                </c:pt>
                <c:pt idx="14">
                  <c:v>90</c:v>
                </c:pt>
                <c:pt idx="15">
                  <c:v>50</c:v>
                </c:pt>
                <c:pt idx="16">
                  <c:v>30</c:v>
                </c:pt>
                <c:pt idx="17">
                  <c:v>80</c:v>
                </c:pt>
                <c:pt idx="18">
                  <c:v>40</c:v>
                </c:pt>
                <c:pt idx="19">
                  <c:v>20</c:v>
                </c:pt>
                <c:pt idx="20">
                  <c:v>120</c:v>
                </c:pt>
                <c:pt idx="21">
                  <c:v>40</c:v>
                </c:pt>
                <c:pt idx="22">
                  <c:v>70</c:v>
                </c:pt>
                <c:pt idx="23">
                  <c:v>40</c:v>
                </c:pt>
                <c:pt idx="24">
                  <c:v>50</c:v>
                </c:pt>
                <c:pt idx="25">
                  <c:v>40</c:v>
                </c:pt>
                <c:pt idx="26">
                  <c:v>10</c:v>
                </c:pt>
                <c:pt idx="2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6-4FD4-867B-CD945C5E59B0}"/>
            </c:ext>
          </c:extLst>
        </c:ser>
        <c:ser>
          <c:idx val="1"/>
          <c:order val="1"/>
          <c:tx>
            <c:strRef>
              <c:f>'Distributionsplan VC'!$G$3</c:f>
              <c:strCache>
                <c:ptCount val="1"/>
                <c:pt idx="0">
                  <c:v>Andel doser leverans 2 (25/1-21)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VC'!$G$4:$G$31</c:f>
              <c:numCache>
                <c:formatCode>General</c:formatCode>
                <c:ptCount val="28"/>
                <c:pt idx="0">
                  <c:v>30</c:v>
                </c:pt>
                <c:pt idx="1">
                  <c:v>70</c:v>
                </c:pt>
                <c:pt idx="2">
                  <c:v>30</c:v>
                </c:pt>
                <c:pt idx="3">
                  <c:v>60</c:v>
                </c:pt>
                <c:pt idx="4">
                  <c:v>60</c:v>
                </c:pt>
                <c:pt idx="5">
                  <c:v>40</c:v>
                </c:pt>
                <c:pt idx="6">
                  <c:v>60</c:v>
                </c:pt>
                <c:pt idx="7">
                  <c:v>70</c:v>
                </c:pt>
                <c:pt idx="8">
                  <c:v>70</c:v>
                </c:pt>
                <c:pt idx="9">
                  <c:v>80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40</c:v>
                </c:pt>
                <c:pt idx="14">
                  <c:v>90</c:v>
                </c:pt>
                <c:pt idx="15">
                  <c:v>50</c:v>
                </c:pt>
                <c:pt idx="16">
                  <c:v>30</c:v>
                </c:pt>
                <c:pt idx="17">
                  <c:v>80</c:v>
                </c:pt>
                <c:pt idx="18">
                  <c:v>40</c:v>
                </c:pt>
                <c:pt idx="19">
                  <c:v>20</c:v>
                </c:pt>
                <c:pt idx="20">
                  <c:v>120</c:v>
                </c:pt>
                <c:pt idx="21">
                  <c:v>40</c:v>
                </c:pt>
                <c:pt idx="22">
                  <c:v>70</c:v>
                </c:pt>
                <c:pt idx="23">
                  <c:v>40</c:v>
                </c:pt>
                <c:pt idx="24">
                  <c:v>50</c:v>
                </c:pt>
                <c:pt idx="25">
                  <c:v>40</c:v>
                </c:pt>
                <c:pt idx="26">
                  <c:v>10</c:v>
                </c:pt>
                <c:pt idx="2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86-4FD4-867B-CD945C5E59B0}"/>
            </c:ext>
          </c:extLst>
        </c:ser>
        <c:ser>
          <c:idx val="2"/>
          <c:order val="2"/>
          <c:tx>
            <c:strRef>
              <c:f>'Distributionsplan VC'!$H$3</c:f>
              <c:strCache>
                <c:ptCount val="1"/>
                <c:pt idx="0">
                  <c:v>Andel doser leverans 3 (1/2-21)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VC'!$H$4:$H$31</c:f>
              <c:numCache>
                <c:formatCode>General</c:formatCode>
                <c:ptCount val="28"/>
                <c:pt idx="0">
                  <c:v>30</c:v>
                </c:pt>
                <c:pt idx="1">
                  <c:v>70</c:v>
                </c:pt>
                <c:pt idx="2">
                  <c:v>30</c:v>
                </c:pt>
                <c:pt idx="3">
                  <c:v>60</c:v>
                </c:pt>
                <c:pt idx="4">
                  <c:v>60</c:v>
                </c:pt>
                <c:pt idx="5">
                  <c:v>40</c:v>
                </c:pt>
                <c:pt idx="6">
                  <c:v>60</c:v>
                </c:pt>
                <c:pt idx="7">
                  <c:v>70</c:v>
                </c:pt>
                <c:pt idx="8">
                  <c:v>70</c:v>
                </c:pt>
                <c:pt idx="9">
                  <c:v>80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40</c:v>
                </c:pt>
                <c:pt idx="14">
                  <c:v>90</c:v>
                </c:pt>
                <c:pt idx="15">
                  <c:v>50</c:v>
                </c:pt>
                <c:pt idx="16">
                  <c:v>30</c:v>
                </c:pt>
                <c:pt idx="17">
                  <c:v>80</c:v>
                </c:pt>
                <c:pt idx="18">
                  <c:v>40</c:v>
                </c:pt>
                <c:pt idx="19">
                  <c:v>20</c:v>
                </c:pt>
                <c:pt idx="20">
                  <c:v>120</c:v>
                </c:pt>
                <c:pt idx="21">
                  <c:v>40</c:v>
                </c:pt>
                <c:pt idx="22">
                  <c:v>70</c:v>
                </c:pt>
                <c:pt idx="23">
                  <c:v>40</c:v>
                </c:pt>
                <c:pt idx="24">
                  <c:v>50</c:v>
                </c:pt>
                <c:pt idx="25">
                  <c:v>40</c:v>
                </c:pt>
                <c:pt idx="26">
                  <c:v>10</c:v>
                </c:pt>
                <c:pt idx="2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86-4FD4-867B-CD945C5E59B0}"/>
            </c:ext>
          </c:extLst>
        </c:ser>
        <c:ser>
          <c:idx val="3"/>
          <c:order val="3"/>
          <c:tx>
            <c:strRef>
              <c:f>'Distributionsplan VC'!$I$3</c:f>
              <c:strCache>
                <c:ptCount val="1"/>
                <c:pt idx="0">
                  <c:v>Andel doser leverans 4 (8/2-21)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VC'!$I$4:$I$31</c:f>
              <c:numCache>
                <c:formatCode>General</c:formatCode>
                <c:ptCount val="28"/>
                <c:pt idx="0">
                  <c:v>90</c:v>
                </c:pt>
                <c:pt idx="1">
                  <c:v>220</c:v>
                </c:pt>
                <c:pt idx="2">
                  <c:v>90</c:v>
                </c:pt>
                <c:pt idx="3">
                  <c:v>170</c:v>
                </c:pt>
                <c:pt idx="4">
                  <c:v>180</c:v>
                </c:pt>
                <c:pt idx="5">
                  <c:v>120</c:v>
                </c:pt>
                <c:pt idx="6">
                  <c:v>180</c:v>
                </c:pt>
                <c:pt idx="7">
                  <c:v>210</c:v>
                </c:pt>
                <c:pt idx="8">
                  <c:v>210</c:v>
                </c:pt>
                <c:pt idx="9">
                  <c:v>250</c:v>
                </c:pt>
                <c:pt idx="10">
                  <c:v>150</c:v>
                </c:pt>
                <c:pt idx="11">
                  <c:v>160</c:v>
                </c:pt>
                <c:pt idx="12">
                  <c:v>140</c:v>
                </c:pt>
                <c:pt idx="13">
                  <c:v>110</c:v>
                </c:pt>
                <c:pt idx="14">
                  <c:v>270</c:v>
                </c:pt>
                <c:pt idx="15">
                  <c:v>150</c:v>
                </c:pt>
                <c:pt idx="16">
                  <c:v>80</c:v>
                </c:pt>
                <c:pt idx="17">
                  <c:v>240</c:v>
                </c:pt>
                <c:pt idx="18">
                  <c:v>120</c:v>
                </c:pt>
                <c:pt idx="19">
                  <c:v>50</c:v>
                </c:pt>
                <c:pt idx="20">
                  <c:v>350</c:v>
                </c:pt>
                <c:pt idx="21">
                  <c:v>120</c:v>
                </c:pt>
                <c:pt idx="22">
                  <c:v>220</c:v>
                </c:pt>
                <c:pt idx="23">
                  <c:v>120</c:v>
                </c:pt>
                <c:pt idx="24">
                  <c:v>150</c:v>
                </c:pt>
                <c:pt idx="25">
                  <c:v>110</c:v>
                </c:pt>
                <c:pt idx="26">
                  <c:v>40</c:v>
                </c:pt>
                <c:pt idx="27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86-4FD4-867B-CD945C5E5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2362168"/>
        <c:axId val="382368400"/>
      </c:barChart>
      <c:catAx>
        <c:axId val="382362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2368400"/>
        <c:crosses val="autoZero"/>
        <c:auto val="1"/>
        <c:lblAlgn val="ctr"/>
        <c:lblOffset val="100"/>
        <c:noMultiLvlLbl val="0"/>
      </c:catAx>
      <c:valAx>
        <c:axId val="382368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236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478FD2-EEFA-463D-8345-A856A4512E4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68C81D3-4198-4777-8E2A-831D1165BF70}">
      <dgm:prSet phldrT="[Text]"/>
      <dgm:spPr/>
      <dgm:t>
        <a:bodyPr/>
        <a:lstStyle/>
        <a:p>
          <a:r>
            <a:rPr lang="sv-SE" dirty="0" smtClean="0"/>
            <a:t>Januari</a:t>
          </a:r>
          <a:endParaRPr lang="sv-SE" dirty="0"/>
        </a:p>
      </dgm:t>
    </dgm:pt>
    <dgm:pt modelId="{3E57B2D7-A51F-4C0D-B1AC-1B27ECB3C6A2}" type="parTrans" cxnId="{9EE21BC5-B638-47E7-9E77-08D444F2E28A}">
      <dgm:prSet/>
      <dgm:spPr/>
      <dgm:t>
        <a:bodyPr/>
        <a:lstStyle/>
        <a:p>
          <a:endParaRPr lang="sv-SE"/>
        </a:p>
      </dgm:t>
    </dgm:pt>
    <dgm:pt modelId="{9C3B0D5A-2185-4DA1-B259-92955E3B4B3B}" type="sibTrans" cxnId="{9EE21BC5-B638-47E7-9E77-08D444F2E28A}">
      <dgm:prSet/>
      <dgm:spPr/>
      <dgm:t>
        <a:bodyPr/>
        <a:lstStyle/>
        <a:p>
          <a:endParaRPr lang="sv-SE"/>
        </a:p>
      </dgm:t>
    </dgm:pt>
    <dgm:pt modelId="{C24869D0-543A-449B-855E-3D534C5E9BAA}">
      <dgm:prSet phldrT="[Text]"/>
      <dgm:spPr/>
      <dgm:t>
        <a:bodyPr/>
        <a:lstStyle/>
        <a:p>
          <a:r>
            <a:rPr lang="sv-SE" dirty="0" smtClean="0"/>
            <a:t>Februari</a:t>
          </a:r>
          <a:endParaRPr lang="sv-SE" dirty="0"/>
        </a:p>
      </dgm:t>
    </dgm:pt>
    <dgm:pt modelId="{8A937FF5-1D70-4169-8C0E-EBEEF21DCCF2}" type="parTrans" cxnId="{0CB216BE-4F74-44A5-B16A-BE95E56875CA}">
      <dgm:prSet/>
      <dgm:spPr/>
      <dgm:t>
        <a:bodyPr/>
        <a:lstStyle/>
        <a:p>
          <a:endParaRPr lang="sv-SE"/>
        </a:p>
      </dgm:t>
    </dgm:pt>
    <dgm:pt modelId="{BA58308F-5474-4336-B517-961EC5567041}" type="sibTrans" cxnId="{0CB216BE-4F74-44A5-B16A-BE95E56875CA}">
      <dgm:prSet/>
      <dgm:spPr/>
      <dgm:t>
        <a:bodyPr/>
        <a:lstStyle/>
        <a:p>
          <a:endParaRPr lang="sv-SE"/>
        </a:p>
      </dgm:t>
    </dgm:pt>
    <dgm:pt modelId="{C072CE01-B31D-41FF-B2F0-75EC9A187DCC}">
      <dgm:prSet phldrT="[Text]"/>
      <dgm:spPr/>
      <dgm:t>
        <a:bodyPr/>
        <a:lstStyle/>
        <a:p>
          <a:r>
            <a:rPr lang="sv-SE" dirty="0" smtClean="0"/>
            <a:t>Mars</a:t>
          </a:r>
          <a:endParaRPr lang="sv-SE" dirty="0"/>
        </a:p>
      </dgm:t>
    </dgm:pt>
    <dgm:pt modelId="{31B1FD60-702D-4044-90F7-49959DD58691}" type="parTrans" cxnId="{F3B564F2-9F1B-4E71-8185-F9A6F7DBFF2C}">
      <dgm:prSet/>
      <dgm:spPr/>
      <dgm:t>
        <a:bodyPr/>
        <a:lstStyle/>
        <a:p>
          <a:endParaRPr lang="sv-SE"/>
        </a:p>
      </dgm:t>
    </dgm:pt>
    <dgm:pt modelId="{78C1E870-F238-4E11-B108-02AD5A6C1AC2}" type="sibTrans" cxnId="{F3B564F2-9F1B-4E71-8185-F9A6F7DBFF2C}">
      <dgm:prSet/>
      <dgm:spPr/>
      <dgm:t>
        <a:bodyPr/>
        <a:lstStyle/>
        <a:p>
          <a:endParaRPr lang="sv-SE"/>
        </a:p>
      </dgm:t>
    </dgm:pt>
    <dgm:pt modelId="{FCD4D341-8279-4498-ACD5-BB4BD1649975}">
      <dgm:prSet phldrT="[Text]"/>
      <dgm:spPr/>
      <dgm:t>
        <a:bodyPr/>
        <a:lstStyle/>
        <a:p>
          <a:r>
            <a:rPr lang="sv-SE" dirty="0" smtClean="0"/>
            <a:t>April</a:t>
          </a:r>
          <a:endParaRPr lang="sv-SE" dirty="0"/>
        </a:p>
      </dgm:t>
    </dgm:pt>
    <dgm:pt modelId="{75B1070F-21F0-4891-B541-0D6922C107FC}" type="parTrans" cxnId="{F7533E0E-C963-4EB0-A428-D3D2649E43B0}">
      <dgm:prSet/>
      <dgm:spPr/>
      <dgm:t>
        <a:bodyPr/>
        <a:lstStyle/>
        <a:p>
          <a:endParaRPr lang="sv-SE"/>
        </a:p>
      </dgm:t>
    </dgm:pt>
    <dgm:pt modelId="{E3748988-CC74-4BD0-9FF4-1CC9EC4C9485}" type="sibTrans" cxnId="{F7533E0E-C963-4EB0-A428-D3D2649E43B0}">
      <dgm:prSet/>
      <dgm:spPr/>
      <dgm:t>
        <a:bodyPr/>
        <a:lstStyle/>
        <a:p>
          <a:endParaRPr lang="sv-SE"/>
        </a:p>
      </dgm:t>
    </dgm:pt>
    <dgm:pt modelId="{9C9BEE8E-0470-45A1-A3E1-F65861182A05}">
      <dgm:prSet phldrT="[Text]"/>
      <dgm:spPr/>
      <dgm:t>
        <a:bodyPr/>
        <a:lstStyle/>
        <a:p>
          <a:r>
            <a:rPr lang="sv-SE" dirty="0" smtClean="0"/>
            <a:t>Maj</a:t>
          </a:r>
          <a:endParaRPr lang="sv-SE" dirty="0"/>
        </a:p>
      </dgm:t>
    </dgm:pt>
    <dgm:pt modelId="{C9634D92-9CDC-46A3-BF77-EE445B1D02EF}" type="parTrans" cxnId="{B29AFD16-44CD-46E9-973F-73FED43EB6C2}">
      <dgm:prSet/>
      <dgm:spPr/>
      <dgm:t>
        <a:bodyPr/>
        <a:lstStyle/>
        <a:p>
          <a:endParaRPr lang="sv-SE"/>
        </a:p>
      </dgm:t>
    </dgm:pt>
    <dgm:pt modelId="{5694D88E-3E66-49EB-AE70-0A8F5A5ACA43}" type="sibTrans" cxnId="{B29AFD16-44CD-46E9-973F-73FED43EB6C2}">
      <dgm:prSet/>
      <dgm:spPr/>
      <dgm:t>
        <a:bodyPr/>
        <a:lstStyle/>
        <a:p>
          <a:endParaRPr lang="sv-SE"/>
        </a:p>
      </dgm:t>
    </dgm:pt>
    <dgm:pt modelId="{F3C1D5EA-4FBC-4CD1-B383-76F808D1C400}">
      <dgm:prSet phldrT="[Text]"/>
      <dgm:spPr/>
      <dgm:t>
        <a:bodyPr/>
        <a:lstStyle/>
        <a:p>
          <a:r>
            <a:rPr lang="sv-SE" dirty="0" smtClean="0"/>
            <a:t>Juni</a:t>
          </a:r>
          <a:endParaRPr lang="sv-SE" dirty="0"/>
        </a:p>
      </dgm:t>
    </dgm:pt>
    <dgm:pt modelId="{12A4B553-1C6B-4647-8CC5-A46A636A3495}" type="parTrans" cxnId="{ECA86C42-1169-41B6-8017-9DD4D9DB0D2F}">
      <dgm:prSet/>
      <dgm:spPr/>
      <dgm:t>
        <a:bodyPr/>
        <a:lstStyle/>
        <a:p>
          <a:endParaRPr lang="sv-SE"/>
        </a:p>
      </dgm:t>
    </dgm:pt>
    <dgm:pt modelId="{6288607F-9646-4365-9080-5FC16802528E}" type="sibTrans" cxnId="{ECA86C42-1169-41B6-8017-9DD4D9DB0D2F}">
      <dgm:prSet/>
      <dgm:spPr/>
      <dgm:t>
        <a:bodyPr/>
        <a:lstStyle/>
        <a:p>
          <a:endParaRPr lang="sv-SE"/>
        </a:p>
      </dgm:t>
    </dgm:pt>
    <dgm:pt modelId="{292DE602-BCCA-44A1-8DBA-67C5985D543A}" type="pres">
      <dgm:prSet presAssocID="{CB478FD2-EEFA-463D-8345-A856A4512E48}" presName="Name0" presStyleCnt="0">
        <dgm:presLayoutVars>
          <dgm:dir/>
          <dgm:resizeHandles val="exact"/>
        </dgm:presLayoutVars>
      </dgm:prSet>
      <dgm:spPr/>
    </dgm:pt>
    <dgm:pt modelId="{4BC1CBD2-4E1B-4281-A364-A9A7BD916688}" type="pres">
      <dgm:prSet presAssocID="{CB478FD2-EEFA-463D-8345-A856A4512E48}" presName="arrow" presStyleLbl="bgShp" presStyleIdx="0" presStyleCnt="1"/>
      <dgm:spPr/>
    </dgm:pt>
    <dgm:pt modelId="{9D23F4C0-11B3-4ACF-AF44-78ACEEE1B8F1}" type="pres">
      <dgm:prSet presAssocID="{CB478FD2-EEFA-463D-8345-A856A4512E48}" presName="points" presStyleCnt="0"/>
      <dgm:spPr/>
    </dgm:pt>
    <dgm:pt modelId="{7A7F137C-DC8C-4B8B-8FB7-45F5A65AF6DE}" type="pres">
      <dgm:prSet presAssocID="{A68C81D3-4198-4777-8E2A-831D1165BF70}" presName="compositeA" presStyleCnt="0"/>
      <dgm:spPr/>
    </dgm:pt>
    <dgm:pt modelId="{B8B49B93-A5DA-45AB-A8D1-B07A96110D2B}" type="pres">
      <dgm:prSet presAssocID="{A68C81D3-4198-4777-8E2A-831D1165BF70}" presName="textA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04B80C0-1380-4899-A40E-7766A68D3579}" type="pres">
      <dgm:prSet presAssocID="{A68C81D3-4198-4777-8E2A-831D1165BF70}" presName="circleA" presStyleLbl="node1" presStyleIdx="0" presStyleCnt="6"/>
      <dgm:spPr/>
    </dgm:pt>
    <dgm:pt modelId="{996E954D-21F9-4D05-9595-19D54952816D}" type="pres">
      <dgm:prSet presAssocID="{A68C81D3-4198-4777-8E2A-831D1165BF70}" presName="spaceA" presStyleCnt="0"/>
      <dgm:spPr/>
    </dgm:pt>
    <dgm:pt modelId="{1E6C6642-8973-4D29-81FE-F42F64C5252C}" type="pres">
      <dgm:prSet presAssocID="{9C3B0D5A-2185-4DA1-B259-92955E3B4B3B}" presName="space" presStyleCnt="0"/>
      <dgm:spPr/>
    </dgm:pt>
    <dgm:pt modelId="{77B0A966-CB87-4D7D-85B8-1757AB2E4FC7}" type="pres">
      <dgm:prSet presAssocID="{C24869D0-543A-449B-855E-3D534C5E9BAA}" presName="compositeB" presStyleCnt="0"/>
      <dgm:spPr/>
    </dgm:pt>
    <dgm:pt modelId="{90DCF512-92FD-41EB-BD17-00EA808291C4}" type="pres">
      <dgm:prSet presAssocID="{C24869D0-543A-449B-855E-3D534C5E9BAA}" presName="textB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FA1EC76-81D2-4DA3-BF61-813891AE3636}" type="pres">
      <dgm:prSet presAssocID="{C24869D0-543A-449B-855E-3D534C5E9BAA}" presName="circleB" presStyleLbl="node1" presStyleIdx="1" presStyleCnt="6"/>
      <dgm:spPr/>
    </dgm:pt>
    <dgm:pt modelId="{61AAF7C1-F6F2-4654-882C-8CE092FAF1C5}" type="pres">
      <dgm:prSet presAssocID="{C24869D0-543A-449B-855E-3D534C5E9BAA}" presName="spaceB" presStyleCnt="0"/>
      <dgm:spPr/>
    </dgm:pt>
    <dgm:pt modelId="{A9930D42-6BBD-4E8D-ACA5-BA10B2E0FFFD}" type="pres">
      <dgm:prSet presAssocID="{BA58308F-5474-4336-B517-961EC5567041}" presName="space" presStyleCnt="0"/>
      <dgm:spPr/>
    </dgm:pt>
    <dgm:pt modelId="{117E3ADD-8909-4D4D-97A0-902588717528}" type="pres">
      <dgm:prSet presAssocID="{C072CE01-B31D-41FF-B2F0-75EC9A187DCC}" presName="compositeA" presStyleCnt="0"/>
      <dgm:spPr/>
    </dgm:pt>
    <dgm:pt modelId="{9F3DE6D9-8EBA-4CCC-BCC7-B6E99DA54299}" type="pres">
      <dgm:prSet presAssocID="{C072CE01-B31D-41FF-B2F0-75EC9A187DCC}" presName="textA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38EBB6A-847C-4521-8CF6-F6CFA21B4A71}" type="pres">
      <dgm:prSet presAssocID="{C072CE01-B31D-41FF-B2F0-75EC9A187DCC}" presName="circleA" presStyleLbl="node1" presStyleIdx="2" presStyleCnt="6"/>
      <dgm:spPr/>
    </dgm:pt>
    <dgm:pt modelId="{359847F2-3535-4E0B-948E-68AB9A725421}" type="pres">
      <dgm:prSet presAssocID="{C072CE01-B31D-41FF-B2F0-75EC9A187DCC}" presName="spaceA" presStyleCnt="0"/>
      <dgm:spPr/>
    </dgm:pt>
    <dgm:pt modelId="{0BC8ACC7-86E1-4BB2-A889-E1B0662E0D61}" type="pres">
      <dgm:prSet presAssocID="{78C1E870-F238-4E11-B108-02AD5A6C1AC2}" presName="space" presStyleCnt="0"/>
      <dgm:spPr/>
    </dgm:pt>
    <dgm:pt modelId="{38E50731-B7F8-423B-A25B-53460F3BF010}" type="pres">
      <dgm:prSet presAssocID="{FCD4D341-8279-4498-ACD5-BB4BD1649975}" presName="compositeB" presStyleCnt="0"/>
      <dgm:spPr/>
    </dgm:pt>
    <dgm:pt modelId="{9CF61DB2-6878-4FBB-A0C8-4BF9A8EC1D33}" type="pres">
      <dgm:prSet presAssocID="{FCD4D341-8279-4498-ACD5-BB4BD1649975}" presName="textB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64FCD1D-66F4-474E-BDB9-505434905034}" type="pres">
      <dgm:prSet presAssocID="{FCD4D341-8279-4498-ACD5-BB4BD1649975}" presName="circleB" presStyleLbl="node1" presStyleIdx="3" presStyleCnt="6"/>
      <dgm:spPr/>
    </dgm:pt>
    <dgm:pt modelId="{209BC0E2-3BFA-408B-9DC6-6CD28CFF5F26}" type="pres">
      <dgm:prSet presAssocID="{FCD4D341-8279-4498-ACD5-BB4BD1649975}" presName="spaceB" presStyleCnt="0"/>
      <dgm:spPr/>
    </dgm:pt>
    <dgm:pt modelId="{C7E6E551-3010-4221-A751-DA3D5A4ADE7B}" type="pres">
      <dgm:prSet presAssocID="{E3748988-CC74-4BD0-9FF4-1CC9EC4C9485}" presName="space" presStyleCnt="0"/>
      <dgm:spPr/>
    </dgm:pt>
    <dgm:pt modelId="{997C9B82-2A18-46BB-A237-C21D502444A7}" type="pres">
      <dgm:prSet presAssocID="{9C9BEE8E-0470-45A1-A3E1-F65861182A05}" presName="compositeA" presStyleCnt="0"/>
      <dgm:spPr/>
    </dgm:pt>
    <dgm:pt modelId="{242EA46B-5D44-413B-AA67-0AA99FBFE125}" type="pres">
      <dgm:prSet presAssocID="{9C9BEE8E-0470-45A1-A3E1-F65861182A05}" presName="textA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310E501-6431-4CBE-AE13-58FC71E8B645}" type="pres">
      <dgm:prSet presAssocID="{9C9BEE8E-0470-45A1-A3E1-F65861182A05}" presName="circleA" presStyleLbl="node1" presStyleIdx="4" presStyleCnt="6"/>
      <dgm:spPr/>
    </dgm:pt>
    <dgm:pt modelId="{3D9450E2-EB2B-4B47-A27E-C33CAE381C73}" type="pres">
      <dgm:prSet presAssocID="{9C9BEE8E-0470-45A1-A3E1-F65861182A05}" presName="spaceA" presStyleCnt="0"/>
      <dgm:spPr/>
    </dgm:pt>
    <dgm:pt modelId="{708F988F-0B7B-4B59-B318-E60CB9283771}" type="pres">
      <dgm:prSet presAssocID="{5694D88E-3E66-49EB-AE70-0A8F5A5ACA43}" presName="space" presStyleCnt="0"/>
      <dgm:spPr/>
    </dgm:pt>
    <dgm:pt modelId="{2AF34758-7324-46DF-B087-22C951B89FD6}" type="pres">
      <dgm:prSet presAssocID="{F3C1D5EA-4FBC-4CD1-B383-76F808D1C400}" presName="compositeB" presStyleCnt="0"/>
      <dgm:spPr/>
    </dgm:pt>
    <dgm:pt modelId="{02CDC498-A4F1-442F-8C85-AB60FA87CE08}" type="pres">
      <dgm:prSet presAssocID="{F3C1D5EA-4FBC-4CD1-B383-76F808D1C400}" presName="textB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1814887-6FFD-4C60-B027-5828CE99E2A2}" type="pres">
      <dgm:prSet presAssocID="{F3C1D5EA-4FBC-4CD1-B383-76F808D1C400}" presName="circleB" presStyleLbl="node1" presStyleIdx="5" presStyleCnt="6"/>
      <dgm:spPr/>
    </dgm:pt>
    <dgm:pt modelId="{1C238532-725A-497E-8677-C36820500AC9}" type="pres">
      <dgm:prSet presAssocID="{F3C1D5EA-4FBC-4CD1-B383-76F808D1C400}" presName="spaceB" presStyleCnt="0"/>
      <dgm:spPr/>
    </dgm:pt>
  </dgm:ptLst>
  <dgm:cxnLst>
    <dgm:cxn modelId="{81CE1893-6B61-4F3D-BDC1-D5351E62F792}" type="presOf" srcId="{C24869D0-543A-449B-855E-3D534C5E9BAA}" destId="{90DCF512-92FD-41EB-BD17-00EA808291C4}" srcOrd="0" destOrd="0" presId="urn:microsoft.com/office/officeart/2005/8/layout/hProcess11"/>
    <dgm:cxn modelId="{F3B564F2-9F1B-4E71-8185-F9A6F7DBFF2C}" srcId="{CB478FD2-EEFA-463D-8345-A856A4512E48}" destId="{C072CE01-B31D-41FF-B2F0-75EC9A187DCC}" srcOrd="2" destOrd="0" parTransId="{31B1FD60-702D-4044-90F7-49959DD58691}" sibTransId="{78C1E870-F238-4E11-B108-02AD5A6C1AC2}"/>
    <dgm:cxn modelId="{FF9F122A-560F-4AB1-9247-8F243F47142F}" type="presOf" srcId="{C072CE01-B31D-41FF-B2F0-75EC9A187DCC}" destId="{9F3DE6D9-8EBA-4CCC-BCC7-B6E99DA54299}" srcOrd="0" destOrd="0" presId="urn:microsoft.com/office/officeart/2005/8/layout/hProcess11"/>
    <dgm:cxn modelId="{B29AFD16-44CD-46E9-973F-73FED43EB6C2}" srcId="{CB478FD2-EEFA-463D-8345-A856A4512E48}" destId="{9C9BEE8E-0470-45A1-A3E1-F65861182A05}" srcOrd="4" destOrd="0" parTransId="{C9634D92-9CDC-46A3-BF77-EE445B1D02EF}" sibTransId="{5694D88E-3E66-49EB-AE70-0A8F5A5ACA43}"/>
    <dgm:cxn modelId="{2D236908-ADB2-4B97-A4A1-BB253E19645A}" type="presOf" srcId="{F3C1D5EA-4FBC-4CD1-B383-76F808D1C400}" destId="{02CDC498-A4F1-442F-8C85-AB60FA87CE08}" srcOrd="0" destOrd="0" presId="urn:microsoft.com/office/officeart/2005/8/layout/hProcess11"/>
    <dgm:cxn modelId="{F7533E0E-C963-4EB0-A428-D3D2649E43B0}" srcId="{CB478FD2-EEFA-463D-8345-A856A4512E48}" destId="{FCD4D341-8279-4498-ACD5-BB4BD1649975}" srcOrd="3" destOrd="0" parTransId="{75B1070F-21F0-4891-B541-0D6922C107FC}" sibTransId="{E3748988-CC74-4BD0-9FF4-1CC9EC4C9485}"/>
    <dgm:cxn modelId="{ECA86C42-1169-41B6-8017-9DD4D9DB0D2F}" srcId="{CB478FD2-EEFA-463D-8345-A856A4512E48}" destId="{F3C1D5EA-4FBC-4CD1-B383-76F808D1C400}" srcOrd="5" destOrd="0" parTransId="{12A4B553-1C6B-4647-8CC5-A46A636A3495}" sibTransId="{6288607F-9646-4365-9080-5FC16802528E}"/>
    <dgm:cxn modelId="{9EE21BC5-B638-47E7-9E77-08D444F2E28A}" srcId="{CB478FD2-EEFA-463D-8345-A856A4512E48}" destId="{A68C81D3-4198-4777-8E2A-831D1165BF70}" srcOrd="0" destOrd="0" parTransId="{3E57B2D7-A51F-4C0D-B1AC-1B27ECB3C6A2}" sibTransId="{9C3B0D5A-2185-4DA1-B259-92955E3B4B3B}"/>
    <dgm:cxn modelId="{C4D96585-D201-4717-884A-B4120E67B9CD}" type="presOf" srcId="{CB478FD2-EEFA-463D-8345-A856A4512E48}" destId="{292DE602-BCCA-44A1-8DBA-67C5985D543A}" srcOrd="0" destOrd="0" presId="urn:microsoft.com/office/officeart/2005/8/layout/hProcess11"/>
    <dgm:cxn modelId="{42D51C79-ABA3-43BB-8C25-103CF54FA24F}" type="presOf" srcId="{A68C81D3-4198-4777-8E2A-831D1165BF70}" destId="{B8B49B93-A5DA-45AB-A8D1-B07A96110D2B}" srcOrd="0" destOrd="0" presId="urn:microsoft.com/office/officeart/2005/8/layout/hProcess11"/>
    <dgm:cxn modelId="{0CB216BE-4F74-44A5-B16A-BE95E56875CA}" srcId="{CB478FD2-EEFA-463D-8345-A856A4512E48}" destId="{C24869D0-543A-449B-855E-3D534C5E9BAA}" srcOrd="1" destOrd="0" parTransId="{8A937FF5-1D70-4169-8C0E-EBEEF21DCCF2}" sibTransId="{BA58308F-5474-4336-B517-961EC5567041}"/>
    <dgm:cxn modelId="{F42C685A-0F41-440B-95D2-A9A905E9E7F2}" type="presOf" srcId="{FCD4D341-8279-4498-ACD5-BB4BD1649975}" destId="{9CF61DB2-6878-4FBB-A0C8-4BF9A8EC1D33}" srcOrd="0" destOrd="0" presId="urn:microsoft.com/office/officeart/2005/8/layout/hProcess11"/>
    <dgm:cxn modelId="{57AB3966-3E6D-4A06-89EC-4DAE5101B77A}" type="presOf" srcId="{9C9BEE8E-0470-45A1-A3E1-F65861182A05}" destId="{242EA46B-5D44-413B-AA67-0AA99FBFE125}" srcOrd="0" destOrd="0" presId="urn:microsoft.com/office/officeart/2005/8/layout/hProcess11"/>
    <dgm:cxn modelId="{EE1088F2-8650-437A-A306-53DEFD3F7E3E}" type="presParOf" srcId="{292DE602-BCCA-44A1-8DBA-67C5985D543A}" destId="{4BC1CBD2-4E1B-4281-A364-A9A7BD916688}" srcOrd="0" destOrd="0" presId="urn:microsoft.com/office/officeart/2005/8/layout/hProcess11"/>
    <dgm:cxn modelId="{1094131C-1F82-4FA3-801B-2DB750DDEA7B}" type="presParOf" srcId="{292DE602-BCCA-44A1-8DBA-67C5985D543A}" destId="{9D23F4C0-11B3-4ACF-AF44-78ACEEE1B8F1}" srcOrd="1" destOrd="0" presId="urn:microsoft.com/office/officeart/2005/8/layout/hProcess11"/>
    <dgm:cxn modelId="{CC15D0C6-3540-4A71-95F8-5449334EAD4D}" type="presParOf" srcId="{9D23F4C0-11B3-4ACF-AF44-78ACEEE1B8F1}" destId="{7A7F137C-DC8C-4B8B-8FB7-45F5A65AF6DE}" srcOrd="0" destOrd="0" presId="urn:microsoft.com/office/officeart/2005/8/layout/hProcess11"/>
    <dgm:cxn modelId="{C304F708-E701-4678-B793-DFB14F09F907}" type="presParOf" srcId="{7A7F137C-DC8C-4B8B-8FB7-45F5A65AF6DE}" destId="{B8B49B93-A5DA-45AB-A8D1-B07A96110D2B}" srcOrd="0" destOrd="0" presId="urn:microsoft.com/office/officeart/2005/8/layout/hProcess11"/>
    <dgm:cxn modelId="{6449711F-A1ED-45B0-9EC1-ADB1E68ED8BE}" type="presParOf" srcId="{7A7F137C-DC8C-4B8B-8FB7-45F5A65AF6DE}" destId="{804B80C0-1380-4899-A40E-7766A68D3579}" srcOrd="1" destOrd="0" presId="urn:microsoft.com/office/officeart/2005/8/layout/hProcess11"/>
    <dgm:cxn modelId="{90F2F274-CE6F-469B-9628-830F9162FFE1}" type="presParOf" srcId="{7A7F137C-DC8C-4B8B-8FB7-45F5A65AF6DE}" destId="{996E954D-21F9-4D05-9595-19D54952816D}" srcOrd="2" destOrd="0" presId="urn:microsoft.com/office/officeart/2005/8/layout/hProcess11"/>
    <dgm:cxn modelId="{A0E1F80F-E29C-45F3-82E8-C72710ED453D}" type="presParOf" srcId="{9D23F4C0-11B3-4ACF-AF44-78ACEEE1B8F1}" destId="{1E6C6642-8973-4D29-81FE-F42F64C5252C}" srcOrd="1" destOrd="0" presId="urn:microsoft.com/office/officeart/2005/8/layout/hProcess11"/>
    <dgm:cxn modelId="{C6E747AF-6F72-45D8-BDE2-1F8B5ACC2D81}" type="presParOf" srcId="{9D23F4C0-11B3-4ACF-AF44-78ACEEE1B8F1}" destId="{77B0A966-CB87-4D7D-85B8-1757AB2E4FC7}" srcOrd="2" destOrd="0" presId="urn:microsoft.com/office/officeart/2005/8/layout/hProcess11"/>
    <dgm:cxn modelId="{3F48B8E0-E633-4592-99F4-F8AEBDF6CD1D}" type="presParOf" srcId="{77B0A966-CB87-4D7D-85B8-1757AB2E4FC7}" destId="{90DCF512-92FD-41EB-BD17-00EA808291C4}" srcOrd="0" destOrd="0" presId="urn:microsoft.com/office/officeart/2005/8/layout/hProcess11"/>
    <dgm:cxn modelId="{3FFEAF20-589A-424B-B2AF-36D2FBBC78FD}" type="presParOf" srcId="{77B0A966-CB87-4D7D-85B8-1757AB2E4FC7}" destId="{FFA1EC76-81D2-4DA3-BF61-813891AE3636}" srcOrd="1" destOrd="0" presId="urn:microsoft.com/office/officeart/2005/8/layout/hProcess11"/>
    <dgm:cxn modelId="{B9EB9865-7FB3-4884-B3F8-C8D9D7D9FFDA}" type="presParOf" srcId="{77B0A966-CB87-4D7D-85B8-1757AB2E4FC7}" destId="{61AAF7C1-F6F2-4654-882C-8CE092FAF1C5}" srcOrd="2" destOrd="0" presId="urn:microsoft.com/office/officeart/2005/8/layout/hProcess11"/>
    <dgm:cxn modelId="{2806958B-D428-444A-8AB9-F6A32C35C790}" type="presParOf" srcId="{9D23F4C0-11B3-4ACF-AF44-78ACEEE1B8F1}" destId="{A9930D42-6BBD-4E8D-ACA5-BA10B2E0FFFD}" srcOrd="3" destOrd="0" presId="urn:microsoft.com/office/officeart/2005/8/layout/hProcess11"/>
    <dgm:cxn modelId="{68410E91-3121-42FF-9CE7-CB2B14EB8F1A}" type="presParOf" srcId="{9D23F4C0-11B3-4ACF-AF44-78ACEEE1B8F1}" destId="{117E3ADD-8909-4D4D-97A0-902588717528}" srcOrd="4" destOrd="0" presId="urn:microsoft.com/office/officeart/2005/8/layout/hProcess11"/>
    <dgm:cxn modelId="{266486FC-A78C-4F3F-9A90-5090404D9792}" type="presParOf" srcId="{117E3ADD-8909-4D4D-97A0-902588717528}" destId="{9F3DE6D9-8EBA-4CCC-BCC7-B6E99DA54299}" srcOrd="0" destOrd="0" presId="urn:microsoft.com/office/officeart/2005/8/layout/hProcess11"/>
    <dgm:cxn modelId="{6A32DCFD-41BC-4812-822D-AA2BD9856AF3}" type="presParOf" srcId="{117E3ADD-8909-4D4D-97A0-902588717528}" destId="{538EBB6A-847C-4521-8CF6-F6CFA21B4A71}" srcOrd="1" destOrd="0" presId="urn:microsoft.com/office/officeart/2005/8/layout/hProcess11"/>
    <dgm:cxn modelId="{F7945E82-3328-42E4-85CB-F1AD1531D130}" type="presParOf" srcId="{117E3ADD-8909-4D4D-97A0-902588717528}" destId="{359847F2-3535-4E0B-948E-68AB9A725421}" srcOrd="2" destOrd="0" presId="urn:microsoft.com/office/officeart/2005/8/layout/hProcess11"/>
    <dgm:cxn modelId="{6E3A9BB4-9436-45A7-926A-2182D844BDBF}" type="presParOf" srcId="{9D23F4C0-11B3-4ACF-AF44-78ACEEE1B8F1}" destId="{0BC8ACC7-86E1-4BB2-A889-E1B0662E0D61}" srcOrd="5" destOrd="0" presId="urn:microsoft.com/office/officeart/2005/8/layout/hProcess11"/>
    <dgm:cxn modelId="{42A4D8BB-04CA-4A61-9161-89FB26CBDAC8}" type="presParOf" srcId="{9D23F4C0-11B3-4ACF-AF44-78ACEEE1B8F1}" destId="{38E50731-B7F8-423B-A25B-53460F3BF010}" srcOrd="6" destOrd="0" presId="urn:microsoft.com/office/officeart/2005/8/layout/hProcess11"/>
    <dgm:cxn modelId="{C9B20E79-0214-4BFA-BCAA-45B3CB9CC5EA}" type="presParOf" srcId="{38E50731-B7F8-423B-A25B-53460F3BF010}" destId="{9CF61DB2-6878-4FBB-A0C8-4BF9A8EC1D33}" srcOrd="0" destOrd="0" presId="urn:microsoft.com/office/officeart/2005/8/layout/hProcess11"/>
    <dgm:cxn modelId="{CCF07FBB-EC0E-4E7C-AA23-2B713EC12639}" type="presParOf" srcId="{38E50731-B7F8-423B-A25B-53460F3BF010}" destId="{A64FCD1D-66F4-474E-BDB9-505434905034}" srcOrd="1" destOrd="0" presId="urn:microsoft.com/office/officeart/2005/8/layout/hProcess11"/>
    <dgm:cxn modelId="{B237ABC0-3FAF-4E80-841B-0A9830437244}" type="presParOf" srcId="{38E50731-B7F8-423B-A25B-53460F3BF010}" destId="{209BC0E2-3BFA-408B-9DC6-6CD28CFF5F26}" srcOrd="2" destOrd="0" presId="urn:microsoft.com/office/officeart/2005/8/layout/hProcess11"/>
    <dgm:cxn modelId="{E65793B1-DEF6-4CDA-A607-6C19AAECE789}" type="presParOf" srcId="{9D23F4C0-11B3-4ACF-AF44-78ACEEE1B8F1}" destId="{C7E6E551-3010-4221-A751-DA3D5A4ADE7B}" srcOrd="7" destOrd="0" presId="urn:microsoft.com/office/officeart/2005/8/layout/hProcess11"/>
    <dgm:cxn modelId="{3C0F4931-6C14-442B-BD34-BA2CEEE660BB}" type="presParOf" srcId="{9D23F4C0-11B3-4ACF-AF44-78ACEEE1B8F1}" destId="{997C9B82-2A18-46BB-A237-C21D502444A7}" srcOrd="8" destOrd="0" presId="urn:microsoft.com/office/officeart/2005/8/layout/hProcess11"/>
    <dgm:cxn modelId="{6D0BDFAB-E85F-481A-A1C0-90AD5522908C}" type="presParOf" srcId="{997C9B82-2A18-46BB-A237-C21D502444A7}" destId="{242EA46B-5D44-413B-AA67-0AA99FBFE125}" srcOrd="0" destOrd="0" presId="urn:microsoft.com/office/officeart/2005/8/layout/hProcess11"/>
    <dgm:cxn modelId="{1C239F62-E5EE-4ED7-A368-95E47E73D71D}" type="presParOf" srcId="{997C9B82-2A18-46BB-A237-C21D502444A7}" destId="{8310E501-6431-4CBE-AE13-58FC71E8B645}" srcOrd="1" destOrd="0" presId="urn:microsoft.com/office/officeart/2005/8/layout/hProcess11"/>
    <dgm:cxn modelId="{49D3496A-34DB-4A85-941D-421550B71E29}" type="presParOf" srcId="{997C9B82-2A18-46BB-A237-C21D502444A7}" destId="{3D9450E2-EB2B-4B47-A27E-C33CAE381C73}" srcOrd="2" destOrd="0" presId="urn:microsoft.com/office/officeart/2005/8/layout/hProcess11"/>
    <dgm:cxn modelId="{184851E7-6823-451A-BB5A-898134DE4508}" type="presParOf" srcId="{9D23F4C0-11B3-4ACF-AF44-78ACEEE1B8F1}" destId="{708F988F-0B7B-4B59-B318-E60CB9283771}" srcOrd="9" destOrd="0" presId="urn:microsoft.com/office/officeart/2005/8/layout/hProcess11"/>
    <dgm:cxn modelId="{2C161897-C8F3-486E-9763-C0BB660FE2B8}" type="presParOf" srcId="{9D23F4C0-11B3-4ACF-AF44-78ACEEE1B8F1}" destId="{2AF34758-7324-46DF-B087-22C951B89FD6}" srcOrd="10" destOrd="0" presId="urn:microsoft.com/office/officeart/2005/8/layout/hProcess11"/>
    <dgm:cxn modelId="{247681DB-72A5-48B0-AF45-CC3DD04353CE}" type="presParOf" srcId="{2AF34758-7324-46DF-B087-22C951B89FD6}" destId="{02CDC498-A4F1-442F-8C85-AB60FA87CE08}" srcOrd="0" destOrd="0" presId="urn:microsoft.com/office/officeart/2005/8/layout/hProcess11"/>
    <dgm:cxn modelId="{285FD007-A3E6-4FFB-B980-07E61DB9A01C}" type="presParOf" srcId="{2AF34758-7324-46DF-B087-22C951B89FD6}" destId="{D1814887-6FFD-4C60-B027-5828CE99E2A2}" srcOrd="1" destOrd="0" presId="urn:microsoft.com/office/officeart/2005/8/layout/hProcess11"/>
    <dgm:cxn modelId="{CF4FF0DD-13BE-44CE-84D4-D2E6D523A58B}" type="presParOf" srcId="{2AF34758-7324-46DF-B087-22C951B89FD6}" destId="{1C238532-725A-497E-8677-C36820500AC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1CBD2-4E1B-4281-A364-A9A7BD916688}">
      <dsp:nvSpPr>
        <dsp:cNvPr id="0" name=""/>
        <dsp:cNvSpPr/>
      </dsp:nvSpPr>
      <dsp:spPr>
        <a:xfrm>
          <a:off x="0" y="456550"/>
          <a:ext cx="11369675" cy="60873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B49B93-A5DA-45AB-A8D1-B07A96110D2B}">
      <dsp:nvSpPr>
        <dsp:cNvPr id="0" name=""/>
        <dsp:cNvSpPr/>
      </dsp:nvSpPr>
      <dsp:spPr>
        <a:xfrm>
          <a:off x="2810" y="0"/>
          <a:ext cx="1636333" cy="608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200" kern="1200" dirty="0" smtClean="0"/>
            <a:t>Januari</a:t>
          </a:r>
          <a:endParaRPr lang="sv-SE" sz="2200" kern="1200" dirty="0"/>
        </a:p>
      </dsp:txBody>
      <dsp:txXfrm>
        <a:off x="2810" y="0"/>
        <a:ext cx="1636333" cy="608734"/>
      </dsp:txXfrm>
    </dsp:sp>
    <dsp:sp modelId="{804B80C0-1380-4899-A40E-7766A68D3579}">
      <dsp:nvSpPr>
        <dsp:cNvPr id="0" name=""/>
        <dsp:cNvSpPr/>
      </dsp:nvSpPr>
      <dsp:spPr>
        <a:xfrm>
          <a:off x="744885" y="684825"/>
          <a:ext cx="152183" cy="152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CF512-92FD-41EB-BD17-00EA808291C4}">
      <dsp:nvSpPr>
        <dsp:cNvPr id="0" name=""/>
        <dsp:cNvSpPr/>
      </dsp:nvSpPr>
      <dsp:spPr>
        <a:xfrm>
          <a:off x="1720961" y="913101"/>
          <a:ext cx="1636333" cy="608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200" kern="1200" dirty="0" smtClean="0"/>
            <a:t>Februari</a:t>
          </a:r>
          <a:endParaRPr lang="sv-SE" sz="2200" kern="1200" dirty="0"/>
        </a:p>
      </dsp:txBody>
      <dsp:txXfrm>
        <a:off x="1720961" y="913101"/>
        <a:ext cx="1636333" cy="608734"/>
      </dsp:txXfrm>
    </dsp:sp>
    <dsp:sp modelId="{FFA1EC76-81D2-4DA3-BF61-813891AE3636}">
      <dsp:nvSpPr>
        <dsp:cNvPr id="0" name=""/>
        <dsp:cNvSpPr/>
      </dsp:nvSpPr>
      <dsp:spPr>
        <a:xfrm>
          <a:off x="2463036" y="684825"/>
          <a:ext cx="152183" cy="152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3DE6D9-8EBA-4CCC-BCC7-B6E99DA54299}">
      <dsp:nvSpPr>
        <dsp:cNvPr id="0" name=""/>
        <dsp:cNvSpPr/>
      </dsp:nvSpPr>
      <dsp:spPr>
        <a:xfrm>
          <a:off x="3439111" y="0"/>
          <a:ext cx="1636333" cy="608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200" kern="1200" dirty="0" smtClean="0"/>
            <a:t>Mars</a:t>
          </a:r>
          <a:endParaRPr lang="sv-SE" sz="2200" kern="1200" dirty="0"/>
        </a:p>
      </dsp:txBody>
      <dsp:txXfrm>
        <a:off x="3439111" y="0"/>
        <a:ext cx="1636333" cy="608734"/>
      </dsp:txXfrm>
    </dsp:sp>
    <dsp:sp modelId="{538EBB6A-847C-4521-8CF6-F6CFA21B4A71}">
      <dsp:nvSpPr>
        <dsp:cNvPr id="0" name=""/>
        <dsp:cNvSpPr/>
      </dsp:nvSpPr>
      <dsp:spPr>
        <a:xfrm>
          <a:off x="4181186" y="684825"/>
          <a:ext cx="152183" cy="152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61DB2-6878-4FBB-A0C8-4BF9A8EC1D33}">
      <dsp:nvSpPr>
        <dsp:cNvPr id="0" name=""/>
        <dsp:cNvSpPr/>
      </dsp:nvSpPr>
      <dsp:spPr>
        <a:xfrm>
          <a:off x="5157262" y="913101"/>
          <a:ext cx="1636333" cy="608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200" kern="1200" dirty="0" smtClean="0"/>
            <a:t>April</a:t>
          </a:r>
          <a:endParaRPr lang="sv-SE" sz="2200" kern="1200" dirty="0"/>
        </a:p>
      </dsp:txBody>
      <dsp:txXfrm>
        <a:off x="5157262" y="913101"/>
        <a:ext cx="1636333" cy="608734"/>
      </dsp:txXfrm>
    </dsp:sp>
    <dsp:sp modelId="{A64FCD1D-66F4-474E-BDB9-505434905034}">
      <dsp:nvSpPr>
        <dsp:cNvPr id="0" name=""/>
        <dsp:cNvSpPr/>
      </dsp:nvSpPr>
      <dsp:spPr>
        <a:xfrm>
          <a:off x="5899337" y="684825"/>
          <a:ext cx="152183" cy="152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EA46B-5D44-413B-AA67-0AA99FBFE125}">
      <dsp:nvSpPr>
        <dsp:cNvPr id="0" name=""/>
        <dsp:cNvSpPr/>
      </dsp:nvSpPr>
      <dsp:spPr>
        <a:xfrm>
          <a:off x="6875412" y="0"/>
          <a:ext cx="1636333" cy="608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200" kern="1200" dirty="0" smtClean="0"/>
            <a:t>Maj</a:t>
          </a:r>
          <a:endParaRPr lang="sv-SE" sz="2200" kern="1200" dirty="0"/>
        </a:p>
      </dsp:txBody>
      <dsp:txXfrm>
        <a:off x="6875412" y="0"/>
        <a:ext cx="1636333" cy="608734"/>
      </dsp:txXfrm>
    </dsp:sp>
    <dsp:sp modelId="{8310E501-6431-4CBE-AE13-58FC71E8B645}">
      <dsp:nvSpPr>
        <dsp:cNvPr id="0" name=""/>
        <dsp:cNvSpPr/>
      </dsp:nvSpPr>
      <dsp:spPr>
        <a:xfrm>
          <a:off x="7617487" y="684825"/>
          <a:ext cx="152183" cy="152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DC498-A4F1-442F-8C85-AB60FA87CE08}">
      <dsp:nvSpPr>
        <dsp:cNvPr id="0" name=""/>
        <dsp:cNvSpPr/>
      </dsp:nvSpPr>
      <dsp:spPr>
        <a:xfrm>
          <a:off x="8593563" y="913101"/>
          <a:ext cx="1636333" cy="608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200" kern="1200" dirty="0" smtClean="0"/>
            <a:t>Juni</a:t>
          </a:r>
          <a:endParaRPr lang="sv-SE" sz="2200" kern="1200" dirty="0"/>
        </a:p>
      </dsp:txBody>
      <dsp:txXfrm>
        <a:off x="8593563" y="913101"/>
        <a:ext cx="1636333" cy="608734"/>
      </dsp:txXfrm>
    </dsp:sp>
    <dsp:sp modelId="{D1814887-6FFD-4C60-B027-5828CE99E2A2}">
      <dsp:nvSpPr>
        <dsp:cNvPr id="0" name=""/>
        <dsp:cNvSpPr/>
      </dsp:nvSpPr>
      <dsp:spPr>
        <a:xfrm>
          <a:off x="9335638" y="684825"/>
          <a:ext cx="152183" cy="152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2021-01-12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2021-01-12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Leveransplan under v.1-4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Leveransplan till SÄBO per kommun</a:t>
            </a:r>
            <a:endParaRPr lang="sv-SE" dirty="0"/>
          </a:p>
        </p:txBody>
      </p:sp>
      <p:graphicFrame>
        <p:nvGraphicFramePr>
          <p:cNvPr id="8" name="Platshållare för innehåll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17435"/>
              </p:ext>
            </p:extLst>
          </p:nvPr>
        </p:nvGraphicFramePr>
        <p:xfrm>
          <a:off x="1422397" y="1828795"/>
          <a:ext cx="8368147" cy="3925099"/>
        </p:xfrm>
        <a:graphic>
          <a:graphicData uri="http://schemas.openxmlformats.org/drawingml/2006/table">
            <a:tbl>
              <a:tblPr firstRow="1" lastRow="1" bandCol="1">
                <a:tableStyleId>{B301B821-A1FF-4177-AEE7-76D212191A09}</a:tableStyleId>
              </a:tblPr>
              <a:tblGrid>
                <a:gridCol w="1111001">
                  <a:extLst>
                    <a:ext uri="{9D8B030D-6E8A-4147-A177-3AD203B41FA5}">
                      <a16:colId xmlns:a16="http://schemas.microsoft.com/office/drawing/2014/main" val="1097813188"/>
                    </a:ext>
                  </a:extLst>
                </a:gridCol>
                <a:gridCol w="698063">
                  <a:extLst>
                    <a:ext uri="{9D8B030D-6E8A-4147-A177-3AD203B41FA5}">
                      <a16:colId xmlns:a16="http://schemas.microsoft.com/office/drawing/2014/main" val="327610722"/>
                    </a:ext>
                  </a:extLst>
                </a:gridCol>
                <a:gridCol w="1327302">
                  <a:extLst>
                    <a:ext uri="{9D8B030D-6E8A-4147-A177-3AD203B41FA5}">
                      <a16:colId xmlns:a16="http://schemas.microsoft.com/office/drawing/2014/main" val="3135448429"/>
                    </a:ext>
                  </a:extLst>
                </a:gridCol>
                <a:gridCol w="1160160">
                  <a:extLst>
                    <a:ext uri="{9D8B030D-6E8A-4147-A177-3AD203B41FA5}">
                      <a16:colId xmlns:a16="http://schemas.microsoft.com/office/drawing/2014/main" val="148772708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257450922"/>
                    </a:ext>
                  </a:extLst>
                </a:gridCol>
                <a:gridCol w="1052010">
                  <a:extLst>
                    <a:ext uri="{9D8B030D-6E8A-4147-A177-3AD203B41FA5}">
                      <a16:colId xmlns:a16="http://schemas.microsoft.com/office/drawing/2014/main" val="4271516541"/>
                    </a:ext>
                  </a:extLst>
                </a:gridCol>
                <a:gridCol w="1065528">
                  <a:extLst>
                    <a:ext uri="{9D8B030D-6E8A-4147-A177-3AD203B41FA5}">
                      <a16:colId xmlns:a16="http://schemas.microsoft.com/office/drawing/2014/main" val="4117854668"/>
                    </a:ext>
                  </a:extLst>
                </a:gridCol>
                <a:gridCol w="892242">
                  <a:extLst>
                    <a:ext uri="{9D8B030D-6E8A-4147-A177-3AD203B41FA5}">
                      <a16:colId xmlns:a16="http://schemas.microsoft.com/office/drawing/2014/main" val="3584237189"/>
                    </a:ext>
                  </a:extLst>
                </a:gridCol>
              </a:tblGrid>
              <a:tr h="618629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Kommun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Antal 70+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70+ i regionen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Antal på SÄBO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doser leverans 4/1-21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doser leverans 18/1-21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Andel doser leverans 25/1-21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Vaccinerade på SÄBO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31665369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Avesta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4841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9,02%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5120489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Borlänge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7998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14,91%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425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330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330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101%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6043526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Falun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10047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18,73%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556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0676226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Gagnef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2011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3,75%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50391672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Hedemora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3038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5,66%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103%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2892113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Leksand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3308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6,17%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46834591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Ludvika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5742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10,70%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309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320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320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46982422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Malung-Sälen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2039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3,80%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106%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42896949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Mora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4250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7,92%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236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0979559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Orsa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1399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2,61%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83524462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Rättvik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2744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5,11%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164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101%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6385666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Smedjebacken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1523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2,84%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456065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Säter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1771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3,30%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101%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2241505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Vansbro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2,57%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48471163"/>
                  </a:ext>
                </a:extLst>
              </a:tr>
              <a:tr h="21332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Älvdalen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1556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2,90%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103%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71991046"/>
                  </a:ext>
                </a:extLst>
              </a:tr>
              <a:tr h="20621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3057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2925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2925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102%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85246446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02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Distributionsplan av vaccin till VC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224705"/>
              </p:ext>
            </p:extLst>
          </p:nvPr>
        </p:nvGraphicFramePr>
        <p:xfrm>
          <a:off x="411163" y="1825625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37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Prioritetsordning</a:t>
            </a:r>
            <a:endParaRPr lang="sv-SE" b="1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601930"/>
              </p:ext>
            </p:extLst>
          </p:nvPr>
        </p:nvGraphicFramePr>
        <p:xfrm>
          <a:off x="1976582" y="1607134"/>
          <a:ext cx="4729018" cy="43764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2434">
                  <a:extLst>
                    <a:ext uri="{9D8B030D-6E8A-4147-A177-3AD203B41FA5}">
                      <a16:colId xmlns:a16="http://schemas.microsoft.com/office/drawing/2014/main" val="4255381772"/>
                    </a:ext>
                  </a:extLst>
                </a:gridCol>
                <a:gridCol w="1096584">
                  <a:extLst>
                    <a:ext uri="{9D8B030D-6E8A-4147-A177-3AD203B41FA5}">
                      <a16:colId xmlns:a16="http://schemas.microsoft.com/office/drawing/2014/main" val="3806516914"/>
                    </a:ext>
                  </a:extLst>
                </a:gridCol>
              </a:tblGrid>
              <a:tr h="342023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v-SE" sz="2000" dirty="0">
                          <a:effectLst/>
                        </a:rPr>
                        <a:t>Vaccinationsgrupp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Prioritet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85008257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SÄBO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47705898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Hemsjukvård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40674196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Hemtjänst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61318590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Korttids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63237794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Personal SÄBO/Hemtjänst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2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30852887"/>
                  </a:ext>
                </a:extLst>
              </a:tr>
              <a:tr h="6019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Närstående till de med hemtjänst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3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9503874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LSS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4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9809568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Personal sjukvård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4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39198498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70+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4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68225716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Andra riskgrupper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4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45207135"/>
                  </a:ext>
                </a:extLst>
              </a:tr>
              <a:tr h="3466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18-69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59425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graphicFrame>
        <p:nvGraphicFramePr>
          <p:cNvPr id="12" name="Platshållare för innehåll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985027"/>
              </p:ext>
            </p:extLst>
          </p:nvPr>
        </p:nvGraphicFramePr>
        <p:xfrm>
          <a:off x="411778" y="1575707"/>
          <a:ext cx="11369675" cy="1521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Högerpil 12"/>
          <p:cNvSpPr/>
          <p:nvPr/>
        </p:nvSpPr>
        <p:spPr>
          <a:xfrm>
            <a:off x="410546" y="3010170"/>
            <a:ext cx="3579563" cy="753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smtClean="0"/>
              <a:t>FAS 1</a:t>
            </a:r>
            <a:endParaRPr lang="sv-SE" sz="2000" dirty="0"/>
          </a:p>
        </p:txBody>
      </p:sp>
      <p:sp>
        <p:nvSpPr>
          <p:cNvPr id="17" name="Högerpil 16"/>
          <p:cNvSpPr/>
          <p:nvPr/>
        </p:nvSpPr>
        <p:spPr>
          <a:xfrm>
            <a:off x="2586254" y="3861436"/>
            <a:ext cx="3326317" cy="755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smtClean="0"/>
              <a:t>FAS 2</a:t>
            </a:r>
            <a:endParaRPr lang="sv-SE" sz="2000" dirty="0"/>
          </a:p>
        </p:txBody>
      </p:sp>
      <p:sp>
        <p:nvSpPr>
          <p:cNvPr id="18" name="Högerpil 17"/>
          <p:cNvSpPr/>
          <p:nvPr/>
        </p:nvSpPr>
        <p:spPr>
          <a:xfrm>
            <a:off x="5154694" y="5536991"/>
            <a:ext cx="4089059" cy="7638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smtClean="0"/>
              <a:t>FAS 4</a:t>
            </a:r>
            <a:endParaRPr lang="sv-SE" sz="2000" dirty="0"/>
          </a:p>
        </p:txBody>
      </p:sp>
      <p:sp>
        <p:nvSpPr>
          <p:cNvPr id="19" name="Högerpil 18"/>
          <p:cNvSpPr/>
          <p:nvPr/>
        </p:nvSpPr>
        <p:spPr>
          <a:xfrm>
            <a:off x="4507107" y="4717633"/>
            <a:ext cx="1777312" cy="7638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smtClean="0"/>
              <a:t>FAS 3</a:t>
            </a:r>
            <a:endParaRPr lang="sv-SE" sz="2000" dirty="0"/>
          </a:p>
        </p:txBody>
      </p:sp>
      <p:sp>
        <p:nvSpPr>
          <p:cNvPr id="3" name="Rektangel 2"/>
          <p:cNvSpPr/>
          <p:nvPr/>
        </p:nvSpPr>
        <p:spPr>
          <a:xfrm>
            <a:off x="304800" y="1644072"/>
            <a:ext cx="11683999" cy="471227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587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 ligger inte på dos 2</a:t>
            </a:r>
          </a:p>
          <a:p>
            <a:r>
              <a:rPr lang="sv-SE" dirty="0" smtClean="0"/>
              <a:t>Moderna 400+500</a:t>
            </a:r>
          </a:p>
          <a:p>
            <a:r>
              <a:rPr lang="sv-SE" dirty="0" smtClean="0"/>
              <a:t>Informera om bedragare</a:t>
            </a:r>
          </a:p>
          <a:p>
            <a:r>
              <a:rPr lang="sv-SE" dirty="0" smtClean="0"/>
              <a:t>Registrering av doser</a:t>
            </a:r>
          </a:p>
          <a:p>
            <a:r>
              <a:rPr lang="sv-SE" dirty="0" smtClean="0"/>
              <a:t>Vilja till vaccination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710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0" ma:contentTypeDescription="Skapa ett nytt dokument." ma:contentTypeScope="" ma:versionID="9bf25bd7270ae3ae2d7c31c9d1db3bc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FB3ADD-DCDF-4A07-9C45-CA476A044990}">
  <ds:schemaRefs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0C36B44-24F1-4321-B65D-96F2C3C40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4098</TotalTime>
  <Words>265</Words>
  <Application>Microsoft Office PowerPoint</Application>
  <PresentationFormat>Bredbild</PresentationFormat>
  <Paragraphs>174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VCdag</vt:lpstr>
      <vt:lpstr>Leveransplan under v.1-4</vt:lpstr>
      <vt:lpstr>Leveransplan till SÄBO per kommun</vt:lpstr>
      <vt:lpstr>Distributionsplan av vaccin till VC</vt:lpstr>
      <vt:lpstr>Prioritetsordning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Ehrs Olof /Bild- och funktionsmedicin Dalarna /Falun</cp:lastModifiedBy>
  <cp:revision>17</cp:revision>
  <dcterms:created xsi:type="dcterms:W3CDTF">2016-11-14T14:16:14Z</dcterms:created>
  <dcterms:modified xsi:type="dcterms:W3CDTF">2021-01-15T10:31:05Z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