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4092" r:id="rId4"/>
  </p:sldMasterIdLst>
  <p:notesMasterIdLst>
    <p:notesMasterId r:id="rId18"/>
  </p:notesMasterIdLst>
  <p:handoutMasterIdLst>
    <p:handoutMasterId r:id="rId19"/>
  </p:handoutMasterIdLst>
  <p:sldIdLst>
    <p:sldId id="256" r:id="rId5"/>
    <p:sldId id="301" r:id="rId6"/>
    <p:sldId id="269" r:id="rId7"/>
    <p:sldId id="305" r:id="rId8"/>
    <p:sldId id="302" r:id="rId9"/>
    <p:sldId id="308" r:id="rId10"/>
    <p:sldId id="306" r:id="rId11"/>
    <p:sldId id="309" r:id="rId12"/>
    <p:sldId id="297" r:id="rId13"/>
    <p:sldId id="298" r:id="rId14"/>
    <p:sldId id="299" r:id="rId15"/>
    <p:sldId id="303" r:id="rId16"/>
    <p:sldId id="304"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2C1026F7-0088-4477-B73C-1312E64D82C6}">
          <p14:sldIdLst>
            <p14:sldId id="256"/>
            <p14:sldId id="301"/>
            <p14:sldId id="269"/>
            <p14:sldId id="305"/>
            <p14:sldId id="302"/>
            <p14:sldId id="308"/>
            <p14:sldId id="306"/>
            <p14:sldId id="309"/>
            <p14:sldId id="297"/>
            <p14:sldId id="298"/>
            <p14:sldId id="299"/>
            <p14:sldId id="303"/>
            <p14:sldId id="304"/>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F592AA6-D11F-425C-AB2E-3C1E5E2C734E}" v="14" dt="2020-04-22T09:41:08.38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llanmörkt format 2 - Dekorfärg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FECB4D8-DB02-4DC6-A0A2-4F2EBAE1DC90}" styleName="Mellanmörkt format 1 - Dekorfärg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6433" autoAdjust="0"/>
  </p:normalViewPr>
  <p:slideViewPr>
    <p:cSldViewPr snapToGrid="0">
      <p:cViewPr varScale="1">
        <p:scale>
          <a:sx n="115" d="100"/>
          <a:sy n="115" d="100"/>
        </p:scale>
        <p:origin x="372" y="108"/>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8" d="100"/>
          <a:sy n="88" d="100"/>
        </p:scale>
        <p:origin x="3822"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 Id="rId3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Ekelöf" userId="bdfbf132-a61c-42d3-ac38-d755c34f6532" providerId="ADAL" clId="{9DEEC3FB-CB63-450D-BAA4-9EEAD1A920CC}"/>
    <pc:docChg chg="undo custSel addSld delSld modSld modSection">
      <pc:chgData name="Maria Ekelöf" userId="bdfbf132-a61c-42d3-ac38-d755c34f6532" providerId="ADAL" clId="{9DEEC3FB-CB63-450D-BAA4-9EEAD1A920CC}" dt="2020-02-06T13:58:17.977" v="1283" actId="20577"/>
      <pc:docMkLst>
        <pc:docMk/>
      </pc:docMkLst>
      <pc:sldChg chg="modSp">
        <pc:chgData name="Maria Ekelöf" userId="bdfbf132-a61c-42d3-ac38-d755c34f6532" providerId="ADAL" clId="{9DEEC3FB-CB63-450D-BAA4-9EEAD1A920CC}" dt="2020-02-04T13:59:04.948" v="916" actId="20577"/>
        <pc:sldMkLst>
          <pc:docMk/>
          <pc:sldMk cId="3988373514" sldId="256"/>
        </pc:sldMkLst>
        <pc:spChg chg="mod">
          <ac:chgData name="Maria Ekelöf" userId="bdfbf132-a61c-42d3-ac38-d755c34f6532" providerId="ADAL" clId="{9DEEC3FB-CB63-450D-BAA4-9EEAD1A920CC}" dt="2020-02-04T13:59:04.948" v="916" actId="20577"/>
          <ac:spMkLst>
            <pc:docMk/>
            <pc:sldMk cId="3988373514" sldId="256"/>
            <ac:spMk id="2" creationId="{00000000-0000-0000-0000-000000000000}"/>
          </ac:spMkLst>
        </pc:spChg>
        <pc:spChg chg="mod">
          <ac:chgData name="Maria Ekelöf" userId="bdfbf132-a61c-42d3-ac38-d755c34f6532" providerId="ADAL" clId="{9DEEC3FB-CB63-450D-BAA4-9EEAD1A920CC}" dt="2020-02-04T13:12:36.335" v="396" actId="20577"/>
          <ac:spMkLst>
            <pc:docMk/>
            <pc:sldMk cId="3988373514" sldId="256"/>
            <ac:spMk id="3" creationId="{00000000-0000-0000-0000-000000000000}"/>
          </ac:spMkLst>
        </pc:spChg>
      </pc:sldChg>
      <pc:sldChg chg="modSp del">
        <pc:chgData name="Maria Ekelöf" userId="bdfbf132-a61c-42d3-ac38-d755c34f6532" providerId="ADAL" clId="{9DEEC3FB-CB63-450D-BAA4-9EEAD1A920CC}" dt="2020-01-27T07:37:32.458" v="270" actId="47"/>
        <pc:sldMkLst>
          <pc:docMk/>
          <pc:sldMk cId="3064204469" sldId="257"/>
        </pc:sldMkLst>
        <pc:spChg chg="mod">
          <ac:chgData name="Maria Ekelöf" userId="bdfbf132-a61c-42d3-ac38-d755c34f6532" providerId="ADAL" clId="{9DEEC3FB-CB63-450D-BAA4-9EEAD1A920CC}" dt="2020-01-27T07:37:20.180" v="269" actId="6549"/>
          <ac:spMkLst>
            <pc:docMk/>
            <pc:sldMk cId="3064204469" sldId="257"/>
            <ac:spMk id="3" creationId="{00000000-0000-0000-0000-000000000000}"/>
          </ac:spMkLst>
        </pc:spChg>
      </pc:sldChg>
      <pc:sldChg chg="modSp">
        <pc:chgData name="Maria Ekelöf" userId="bdfbf132-a61c-42d3-ac38-d755c34f6532" providerId="ADAL" clId="{9DEEC3FB-CB63-450D-BAA4-9EEAD1A920CC}" dt="2020-01-27T07:40:29.189" v="292" actId="20577"/>
        <pc:sldMkLst>
          <pc:docMk/>
          <pc:sldMk cId="2379578710" sldId="258"/>
        </pc:sldMkLst>
        <pc:spChg chg="mod">
          <ac:chgData name="Maria Ekelöf" userId="bdfbf132-a61c-42d3-ac38-d755c34f6532" providerId="ADAL" clId="{9DEEC3FB-CB63-450D-BAA4-9EEAD1A920CC}" dt="2020-01-27T07:40:29.189" v="292" actId="20577"/>
          <ac:spMkLst>
            <pc:docMk/>
            <pc:sldMk cId="2379578710" sldId="258"/>
            <ac:spMk id="2" creationId="{00000000-0000-0000-0000-000000000000}"/>
          </ac:spMkLst>
        </pc:spChg>
        <pc:spChg chg="mod">
          <ac:chgData name="Maria Ekelöf" userId="bdfbf132-a61c-42d3-ac38-d755c34f6532" providerId="ADAL" clId="{9DEEC3FB-CB63-450D-BAA4-9EEAD1A920CC}" dt="2020-01-27T07:39:20.125" v="280"/>
          <ac:spMkLst>
            <pc:docMk/>
            <pc:sldMk cId="2379578710" sldId="258"/>
            <ac:spMk id="3" creationId="{00000000-0000-0000-0000-000000000000}"/>
          </ac:spMkLst>
        </pc:spChg>
      </pc:sldChg>
      <pc:sldChg chg="del">
        <pc:chgData name="Maria Ekelöf" userId="bdfbf132-a61c-42d3-ac38-d755c34f6532" providerId="ADAL" clId="{9DEEC3FB-CB63-450D-BAA4-9EEAD1A920CC}" dt="2020-01-27T07:40:14.159" v="281" actId="47"/>
        <pc:sldMkLst>
          <pc:docMk/>
          <pc:sldMk cId="460792474" sldId="259"/>
        </pc:sldMkLst>
      </pc:sldChg>
      <pc:sldChg chg="del">
        <pc:chgData name="Maria Ekelöf" userId="bdfbf132-a61c-42d3-ac38-d755c34f6532" providerId="ADAL" clId="{9DEEC3FB-CB63-450D-BAA4-9EEAD1A920CC}" dt="2020-01-27T07:41:09.805" v="293" actId="47"/>
        <pc:sldMkLst>
          <pc:docMk/>
          <pc:sldMk cId="952005184" sldId="260"/>
        </pc:sldMkLst>
      </pc:sldChg>
      <pc:sldChg chg="modSp">
        <pc:chgData name="Maria Ekelöf" userId="bdfbf132-a61c-42d3-ac38-d755c34f6532" providerId="ADAL" clId="{9DEEC3FB-CB63-450D-BAA4-9EEAD1A920CC}" dt="2020-01-27T07:50:51.467" v="304"/>
        <pc:sldMkLst>
          <pc:docMk/>
          <pc:sldMk cId="1452146226" sldId="261"/>
        </pc:sldMkLst>
        <pc:spChg chg="mod">
          <ac:chgData name="Maria Ekelöf" userId="bdfbf132-a61c-42d3-ac38-d755c34f6532" providerId="ADAL" clId="{9DEEC3FB-CB63-450D-BAA4-9EEAD1A920CC}" dt="2020-01-27T07:50:51.467" v="304"/>
          <ac:spMkLst>
            <pc:docMk/>
            <pc:sldMk cId="1452146226" sldId="261"/>
            <ac:spMk id="3" creationId="{00000000-0000-0000-0000-000000000000}"/>
          </ac:spMkLst>
        </pc:spChg>
      </pc:sldChg>
      <pc:sldChg chg="modSp mod">
        <pc:chgData name="Maria Ekelöf" userId="bdfbf132-a61c-42d3-ac38-d755c34f6532" providerId="ADAL" clId="{9DEEC3FB-CB63-450D-BAA4-9EEAD1A920CC}" dt="2020-02-06T13:58:17.977" v="1283" actId="20577"/>
        <pc:sldMkLst>
          <pc:docMk/>
          <pc:sldMk cId="1145719350" sldId="262"/>
        </pc:sldMkLst>
        <pc:spChg chg="mod">
          <ac:chgData name="Maria Ekelöf" userId="bdfbf132-a61c-42d3-ac38-d755c34f6532" providerId="ADAL" clId="{9DEEC3FB-CB63-450D-BAA4-9EEAD1A920CC}" dt="2020-02-06T13:58:17.977" v="1283" actId="20577"/>
          <ac:spMkLst>
            <pc:docMk/>
            <pc:sldMk cId="1145719350" sldId="262"/>
            <ac:spMk id="3" creationId="{00000000-0000-0000-0000-000000000000}"/>
          </ac:spMkLst>
        </pc:spChg>
      </pc:sldChg>
      <pc:sldChg chg="addSp delSp modSp del">
        <pc:chgData name="Maria Ekelöf" userId="bdfbf132-a61c-42d3-ac38-d755c34f6532" providerId="ADAL" clId="{9DEEC3FB-CB63-450D-BAA4-9EEAD1A920CC}" dt="2020-01-27T07:52:49.740" v="324" actId="47"/>
        <pc:sldMkLst>
          <pc:docMk/>
          <pc:sldMk cId="2093040527" sldId="263"/>
        </pc:sldMkLst>
        <pc:spChg chg="add del mod">
          <ac:chgData name="Maria Ekelöf" userId="bdfbf132-a61c-42d3-ac38-d755c34f6532" providerId="ADAL" clId="{9DEEC3FB-CB63-450D-BAA4-9EEAD1A920CC}" dt="2020-01-27T07:52:13.055" v="316"/>
          <ac:spMkLst>
            <pc:docMk/>
            <pc:sldMk cId="2093040527" sldId="263"/>
            <ac:spMk id="7" creationId="{CC492EDE-71FE-4F76-A5D6-70E4D6A075DE}"/>
          </ac:spMkLst>
        </pc:spChg>
        <pc:spChg chg="add mod">
          <ac:chgData name="Maria Ekelöf" userId="bdfbf132-a61c-42d3-ac38-d755c34f6532" providerId="ADAL" clId="{9DEEC3FB-CB63-450D-BAA4-9EEAD1A920CC}" dt="2020-01-27T07:51:56.374" v="315" actId="14100"/>
          <ac:spMkLst>
            <pc:docMk/>
            <pc:sldMk cId="2093040527" sldId="263"/>
            <ac:spMk id="9" creationId="{1A1DDA6C-69BF-48D3-A10F-F10A01E3B86F}"/>
          </ac:spMkLst>
        </pc:spChg>
        <pc:spChg chg="add mod">
          <ac:chgData name="Maria Ekelöf" userId="bdfbf132-a61c-42d3-ac38-d755c34f6532" providerId="ADAL" clId="{9DEEC3FB-CB63-450D-BAA4-9EEAD1A920CC}" dt="2020-01-27T07:51:56.374" v="315" actId="14100"/>
          <ac:spMkLst>
            <pc:docMk/>
            <pc:sldMk cId="2093040527" sldId="263"/>
            <ac:spMk id="10" creationId="{A498004F-130D-4E5B-8058-553C96949D0C}"/>
          </ac:spMkLst>
        </pc:spChg>
        <pc:spChg chg="add mod">
          <ac:chgData name="Maria Ekelöf" userId="bdfbf132-a61c-42d3-ac38-d755c34f6532" providerId="ADAL" clId="{9DEEC3FB-CB63-450D-BAA4-9EEAD1A920CC}" dt="2020-01-27T07:51:56.374" v="315" actId="14100"/>
          <ac:spMkLst>
            <pc:docMk/>
            <pc:sldMk cId="2093040527" sldId="263"/>
            <ac:spMk id="11" creationId="{496FD591-79F2-41A9-B52B-A20EE39DFC90}"/>
          </ac:spMkLst>
        </pc:spChg>
        <pc:spChg chg="add mod">
          <ac:chgData name="Maria Ekelöf" userId="bdfbf132-a61c-42d3-ac38-d755c34f6532" providerId="ADAL" clId="{9DEEC3FB-CB63-450D-BAA4-9EEAD1A920CC}" dt="2020-01-27T07:51:56.374" v="315" actId="14100"/>
          <ac:spMkLst>
            <pc:docMk/>
            <pc:sldMk cId="2093040527" sldId="263"/>
            <ac:spMk id="12" creationId="{AE85426D-8B5C-46BF-8F7B-86E10DBA14AB}"/>
          </ac:spMkLst>
        </pc:spChg>
        <pc:spChg chg="add mod">
          <ac:chgData name="Maria Ekelöf" userId="bdfbf132-a61c-42d3-ac38-d755c34f6532" providerId="ADAL" clId="{9DEEC3FB-CB63-450D-BAA4-9EEAD1A920CC}" dt="2020-01-27T07:52:38.332" v="323" actId="14100"/>
          <ac:spMkLst>
            <pc:docMk/>
            <pc:sldMk cId="2093040527" sldId="263"/>
            <ac:spMk id="13" creationId="{A15FF5EA-4EED-41EC-A0F0-A2268D76F2F9}"/>
          </ac:spMkLst>
        </pc:spChg>
        <pc:picChg chg="del">
          <ac:chgData name="Maria Ekelöf" userId="bdfbf132-a61c-42d3-ac38-d755c34f6532" providerId="ADAL" clId="{9DEEC3FB-CB63-450D-BAA4-9EEAD1A920CC}" dt="2020-01-27T07:51:36.562" v="310" actId="478"/>
          <ac:picMkLst>
            <pc:docMk/>
            <pc:sldMk cId="2093040527" sldId="263"/>
            <ac:picMk id="8" creationId="{00000000-0000-0000-0000-000000000000}"/>
          </ac:picMkLst>
        </pc:picChg>
      </pc:sldChg>
      <pc:sldChg chg="del">
        <pc:chgData name="Maria Ekelöf" userId="bdfbf132-a61c-42d3-ac38-d755c34f6532" providerId="ADAL" clId="{9DEEC3FB-CB63-450D-BAA4-9EEAD1A920CC}" dt="2020-01-27T07:53:40.781" v="333" actId="47"/>
        <pc:sldMkLst>
          <pc:docMk/>
          <pc:sldMk cId="1694122716" sldId="264"/>
        </pc:sldMkLst>
      </pc:sldChg>
      <pc:sldChg chg="modSp">
        <pc:chgData name="Maria Ekelöf" userId="bdfbf132-a61c-42d3-ac38-d755c34f6532" providerId="ADAL" clId="{9DEEC3FB-CB63-450D-BAA4-9EEAD1A920CC}" dt="2020-01-27T07:54:07.250" v="340" actId="5793"/>
        <pc:sldMkLst>
          <pc:docMk/>
          <pc:sldMk cId="754170396" sldId="265"/>
        </pc:sldMkLst>
        <pc:spChg chg="mod">
          <ac:chgData name="Maria Ekelöf" userId="bdfbf132-a61c-42d3-ac38-d755c34f6532" providerId="ADAL" clId="{9DEEC3FB-CB63-450D-BAA4-9EEAD1A920CC}" dt="2020-01-27T07:54:07.250" v="340" actId="5793"/>
          <ac:spMkLst>
            <pc:docMk/>
            <pc:sldMk cId="754170396" sldId="265"/>
            <ac:spMk id="3" creationId="{00000000-0000-0000-0000-000000000000}"/>
          </ac:spMkLst>
        </pc:spChg>
      </pc:sldChg>
      <pc:sldChg chg="modSp mod">
        <pc:chgData name="Maria Ekelöf" userId="bdfbf132-a61c-42d3-ac38-d755c34f6532" providerId="ADAL" clId="{9DEEC3FB-CB63-450D-BAA4-9EEAD1A920CC}" dt="2020-02-06T11:05:02.229" v="991" actId="20577"/>
        <pc:sldMkLst>
          <pc:docMk/>
          <pc:sldMk cId="779873641" sldId="266"/>
        </pc:sldMkLst>
        <pc:graphicFrameChg chg="mod modGraphic">
          <ac:chgData name="Maria Ekelöf" userId="bdfbf132-a61c-42d3-ac38-d755c34f6532" providerId="ADAL" clId="{9DEEC3FB-CB63-450D-BAA4-9EEAD1A920CC}" dt="2020-02-06T11:05:02.229" v="991" actId="20577"/>
          <ac:graphicFrameMkLst>
            <pc:docMk/>
            <pc:sldMk cId="779873641" sldId="266"/>
            <ac:graphicFrameMk id="7" creationId="{00000000-0000-0000-0000-000000000000}"/>
          </ac:graphicFrameMkLst>
        </pc:graphicFrameChg>
      </pc:sldChg>
      <pc:sldChg chg="modSp mod">
        <pc:chgData name="Maria Ekelöf" userId="bdfbf132-a61c-42d3-ac38-d755c34f6532" providerId="ADAL" clId="{9DEEC3FB-CB63-450D-BAA4-9EEAD1A920CC}" dt="2020-02-06T12:53:43.738" v="1064" actId="20577"/>
        <pc:sldMkLst>
          <pc:docMk/>
          <pc:sldMk cId="1765071519" sldId="267"/>
        </pc:sldMkLst>
        <pc:spChg chg="mod">
          <ac:chgData name="Maria Ekelöf" userId="bdfbf132-a61c-42d3-ac38-d755c34f6532" providerId="ADAL" clId="{9DEEC3FB-CB63-450D-BAA4-9EEAD1A920CC}" dt="2020-02-06T12:53:43.738" v="1064" actId="20577"/>
          <ac:spMkLst>
            <pc:docMk/>
            <pc:sldMk cId="1765071519" sldId="267"/>
            <ac:spMk id="3" creationId="{00000000-0000-0000-0000-000000000000}"/>
          </ac:spMkLst>
        </pc:spChg>
      </pc:sldChg>
      <pc:sldChg chg="del">
        <pc:chgData name="Maria Ekelöf" userId="bdfbf132-a61c-42d3-ac38-d755c34f6532" providerId="ADAL" clId="{9DEEC3FB-CB63-450D-BAA4-9EEAD1A920CC}" dt="2020-01-27T07:53:29.985" v="332" actId="47"/>
        <pc:sldMkLst>
          <pc:docMk/>
          <pc:sldMk cId="2762611810" sldId="268"/>
        </pc:sldMkLst>
      </pc:sldChg>
      <pc:sldChg chg="modSp mod">
        <pc:chgData name="Maria Ekelöf" userId="bdfbf132-a61c-42d3-ac38-d755c34f6532" providerId="ADAL" clId="{9DEEC3FB-CB63-450D-BAA4-9EEAD1A920CC}" dt="2020-02-06T07:58:33.953" v="971" actId="20577"/>
        <pc:sldMkLst>
          <pc:docMk/>
          <pc:sldMk cId="1119488148" sldId="269"/>
        </pc:sldMkLst>
        <pc:spChg chg="mod">
          <ac:chgData name="Maria Ekelöf" userId="bdfbf132-a61c-42d3-ac38-d755c34f6532" providerId="ADAL" clId="{9DEEC3FB-CB63-450D-BAA4-9EEAD1A920CC}" dt="2020-02-06T07:58:33.953" v="971" actId="20577"/>
          <ac:spMkLst>
            <pc:docMk/>
            <pc:sldMk cId="1119488148" sldId="269"/>
            <ac:spMk id="3" creationId="{00000000-0000-0000-0000-000000000000}"/>
          </ac:spMkLst>
        </pc:spChg>
      </pc:sldChg>
      <pc:sldChg chg="addSp delSp modSp add">
        <pc:chgData name="Maria Ekelöf" userId="bdfbf132-a61c-42d3-ac38-d755c34f6532" providerId="ADAL" clId="{9DEEC3FB-CB63-450D-BAA4-9EEAD1A920CC}" dt="2020-02-04T13:28:16.506" v="568" actId="478"/>
        <pc:sldMkLst>
          <pc:docMk/>
          <pc:sldMk cId="1519783221" sldId="270"/>
        </pc:sldMkLst>
        <pc:spChg chg="mod">
          <ac:chgData name="Maria Ekelöf" userId="bdfbf132-a61c-42d3-ac38-d755c34f6532" providerId="ADAL" clId="{9DEEC3FB-CB63-450D-BAA4-9EEAD1A920CC}" dt="2020-02-04T13:27:32.926" v="565" actId="20577"/>
          <ac:spMkLst>
            <pc:docMk/>
            <pc:sldMk cId="1519783221" sldId="270"/>
            <ac:spMk id="2" creationId="{367B8C81-F091-4CDC-BA14-17977E3CB255}"/>
          </ac:spMkLst>
        </pc:spChg>
        <pc:spChg chg="add del mod">
          <ac:chgData name="Maria Ekelöf" userId="bdfbf132-a61c-42d3-ac38-d755c34f6532" providerId="ADAL" clId="{9DEEC3FB-CB63-450D-BAA4-9EEAD1A920CC}" dt="2020-02-04T13:24:57.687" v="456"/>
          <ac:spMkLst>
            <pc:docMk/>
            <pc:sldMk cId="1519783221" sldId="270"/>
            <ac:spMk id="3" creationId="{89CC6A79-C992-4D05-A45F-5C0EDA626765}"/>
          </ac:spMkLst>
        </pc:spChg>
        <pc:spChg chg="add">
          <ac:chgData name="Maria Ekelöf" userId="bdfbf132-a61c-42d3-ac38-d755c34f6532" providerId="ADAL" clId="{9DEEC3FB-CB63-450D-BAA4-9EEAD1A920CC}" dt="2020-02-04T13:24:45.362" v="452"/>
          <ac:spMkLst>
            <pc:docMk/>
            <pc:sldMk cId="1519783221" sldId="270"/>
            <ac:spMk id="7" creationId="{2C10A949-CF17-4600-BC13-DA5913D11C67}"/>
          </ac:spMkLst>
        </pc:spChg>
        <pc:spChg chg="add del mod">
          <ac:chgData name="Maria Ekelöf" userId="bdfbf132-a61c-42d3-ac38-d755c34f6532" providerId="ADAL" clId="{9DEEC3FB-CB63-450D-BAA4-9EEAD1A920CC}" dt="2020-02-04T13:25:42.909" v="466" actId="478"/>
          <ac:spMkLst>
            <pc:docMk/>
            <pc:sldMk cId="1519783221" sldId="270"/>
            <ac:spMk id="8" creationId="{9C42E1BE-0163-4CFD-B5D9-22B209D29EF6}"/>
          </ac:spMkLst>
        </pc:spChg>
        <pc:spChg chg="add mod">
          <ac:chgData name="Maria Ekelöf" userId="bdfbf132-a61c-42d3-ac38-d755c34f6532" providerId="ADAL" clId="{9DEEC3FB-CB63-450D-BAA4-9EEAD1A920CC}" dt="2020-02-04T13:25:49.063" v="468" actId="255"/>
          <ac:spMkLst>
            <pc:docMk/>
            <pc:sldMk cId="1519783221" sldId="270"/>
            <ac:spMk id="10" creationId="{F2BA361F-1C59-4564-B693-A335A46E33B2}"/>
          </ac:spMkLst>
        </pc:spChg>
        <pc:spChg chg="add del mod">
          <ac:chgData name="Maria Ekelöf" userId="bdfbf132-a61c-42d3-ac38-d755c34f6532" providerId="ADAL" clId="{9DEEC3FB-CB63-450D-BAA4-9EEAD1A920CC}" dt="2020-02-04T13:28:16.506" v="568" actId="478"/>
          <ac:spMkLst>
            <pc:docMk/>
            <pc:sldMk cId="1519783221" sldId="270"/>
            <ac:spMk id="11" creationId="{60B6E1AF-7575-4430-BB13-3D93510D06E3}"/>
          </ac:spMkLst>
        </pc:spChg>
        <pc:spChg chg="add mod">
          <ac:chgData name="Maria Ekelöf" userId="bdfbf132-a61c-42d3-ac38-d755c34f6532" providerId="ADAL" clId="{9DEEC3FB-CB63-450D-BAA4-9EEAD1A920CC}" dt="2020-02-04T13:26:16.438" v="474" actId="1076"/>
          <ac:spMkLst>
            <pc:docMk/>
            <pc:sldMk cId="1519783221" sldId="270"/>
            <ac:spMk id="12" creationId="{C8208369-EB86-4931-981A-2AFD6330530F}"/>
          </ac:spMkLst>
        </pc:spChg>
        <pc:spChg chg="add mod">
          <ac:chgData name="Maria Ekelöf" userId="bdfbf132-a61c-42d3-ac38-d755c34f6532" providerId="ADAL" clId="{9DEEC3FB-CB63-450D-BAA4-9EEAD1A920CC}" dt="2020-02-04T13:27:26.624" v="558" actId="1076"/>
          <ac:spMkLst>
            <pc:docMk/>
            <pc:sldMk cId="1519783221" sldId="270"/>
            <ac:spMk id="13" creationId="{8F030EA3-C490-40CF-AFF0-FC52CF3E79A8}"/>
          </ac:spMkLst>
        </pc:spChg>
        <pc:spChg chg="add del mod">
          <ac:chgData name="Maria Ekelöf" userId="bdfbf132-a61c-42d3-ac38-d755c34f6532" providerId="ADAL" clId="{9DEEC3FB-CB63-450D-BAA4-9EEAD1A920CC}" dt="2020-02-04T13:26:50.364" v="533" actId="478"/>
          <ac:spMkLst>
            <pc:docMk/>
            <pc:sldMk cId="1519783221" sldId="270"/>
            <ac:spMk id="14" creationId="{D0488E5E-360A-46E1-971D-BC3499584125}"/>
          </ac:spMkLst>
        </pc:spChg>
        <pc:spChg chg="add mod">
          <ac:chgData name="Maria Ekelöf" userId="bdfbf132-a61c-42d3-ac38-d755c34f6532" providerId="ADAL" clId="{9DEEC3FB-CB63-450D-BAA4-9EEAD1A920CC}" dt="2020-02-04T13:26:11.124" v="472" actId="1076"/>
          <ac:spMkLst>
            <pc:docMk/>
            <pc:sldMk cId="1519783221" sldId="270"/>
            <ac:spMk id="15" creationId="{62EB83B3-9A05-4F83-9726-84481438B211}"/>
          </ac:spMkLst>
        </pc:spChg>
        <pc:spChg chg="add mod">
          <ac:chgData name="Maria Ekelöf" userId="bdfbf132-a61c-42d3-ac38-d755c34f6532" providerId="ADAL" clId="{9DEEC3FB-CB63-450D-BAA4-9EEAD1A920CC}" dt="2020-02-04T13:27:57.856" v="566" actId="20577"/>
          <ac:spMkLst>
            <pc:docMk/>
            <pc:sldMk cId="1519783221" sldId="270"/>
            <ac:spMk id="16" creationId="{1DFB40DD-E812-4D2F-A07C-57AF96D9A949}"/>
          </ac:spMkLst>
        </pc:spChg>
      </pc:sldChg>
      <pc:sldChg chg="addSp delSp modSp add mod setBg modClrScheme chgLayout">
        <pc:chgData name="Maria Ekelöf" userId="bdfbf132-a61c-42d3-ac38-d755c34f6532" providerId="ADAL" clId="{9DEEC3FB-CB63-450D-BAA4-9EEAD1A920CC}" dt="2020-02-06T13:56:36.269" v="1233" actId="20577"/>
        <pc:sldMkLst>
          <pc:docMk/>
          <pc:sldMk cId="3802306593" sldId="271"/>
        </pc:sldMkLst>
        <pc:spChg chg="mod">
          <ac:chgData name="Maria Ekelöf" userId="bdfbf132-a61c-42d3-ac38-d755c34f6532" providerId="ADAL" clId="{9DEEC3FB-CB63-450D-BAA4-9EEAD1A920CC}" dt="2020-02-06T13:56:29.177" v="1208" actId="26606"/>
          <ac:spMkLst>
            <pc:docMk/>
            <pc:sldMk cId="3802306593" sldId="271"/>
            <ac:spMk id="2" creationId="{0C0DA1AE-613F-44A1-8861-B8C7CBB6DCEB}"/>
          </ac:spMkLst>
        </pc:spChg>
        <pc:spChg chg="del">
          <ac:chgData name="Maria Ekelöf" userId="bdfbf132-a61c-42d3-ac38-d755c34f6532" providerId="ADAL" clId="{9DEEC3FB-CB63-450D-BAA4-9EEAD1A920CC}" dt="2020-02-06T13:56:29.177" v="1208" actId="26606"/>
          <ac:spMkLst>
            <pc:docMk/>
            <pc:sldMk cId="3802306593" sldId="271"/>
            <ac:spMk id="3" creationId="{16949C9D-8366-4B42-9257-87BB84151FBA}"/>
          </ac:spMkLst>
        </pc:spChg>
        <pc:spChg chg="mod">
          <ac:chgData name="Maria Ekelöf" userId="bdfbf132-a61c-42d3-ac38-d755c34f6532" providerId="ADAL" clId="{9DEEC3FB-CB63-450D-BAA4-9EEAD1A920CC}" dt="2020-02-06T13:56:29.177" v="1208" actId="26606"/>
          <ac:spMkLst>
            <pc:docMk/>
            <pc:sldMk cId="3802306593" sldId="271"/>
            <ac:spMk id="4" creationId="{4D2678DD-21D6-4FE1-80C1-0BC1DD9EC768}"/>
          </ac:spMkLst>
        </pc:spChg>
        <pc:spChg chg="add mod">
          <ac:chgData name="Maria Ekelöf" userId="bdfbf132-a61c-42d3-ac38-d755c34f6532" providerId="ADAL" clId="{9DEEC3FB-CB63-450D-BAA4-9EEAD1A920CC}" dt="2020-02-06T13:56:36.269" v="1233" actId="20577"/>
          <ac:spMkLst>
            <pc:docMk/>
            <pc:sldMk cId="3802306593" sldId="271"/>
            <ac:spMk id="71" creationId="{AE75547B-59A4-4C0E-9618-4593072383F1}"/>
          </ac:spMkLst>
        </pc:spChg>
        <pc:spChg chg="add mod">
          <ac:chgData name="Maria Ekelöf" userId="bdfbf132-a61c-42d3-ac38-d755c34f6532" providerId="ADAL" clId="{9DEEC3FB-CB63-450D-BAA4-9EEAD1A920CC}" dt="2020-02-06T13:56:29.177" v="1208" actId="26606"/>
          <ac:spMkLst>
            <pc:docMk/>
            <pc:sldMk cId="3802306593" sldId="271"/>
            <ac:spMk id="73" creationId="{6984F762-75EA-4378-AE9F-BB994BA535AB}"/>
          </ac:spMkLst>
        </pc:spChg>
        <pc:picChg chg="add mod ord">
          <ac:chgData name="Maria Ekelöf" userId="bdfbf132-a61c-42d3-ac38-d755c34f6532" providerId="ADAL" clId="{9DEEC3FB-CB63-450D-BAA4-9EEAD1A920CC}" dt="2020-02-06T13:56:29.177" v="1208" actId="26606"/>
          <ac:picMkLst>
            <pc:docMk/>
            <pc:sldMk cId="3802306593" sldId="271"/>
            <ac:picMk id="1026" creationId="{78838D9D-CFE3-4DD1-A17E-9FEF6560E300}"/>
          </ac:picMkLst>
        </pc:picChg>
      </pc:sldChg>
    </pc:docChg>
  </pc:docChgLst>
  <pc:docChgLst>
    <pc:chgData name="Maria Ekelöf" userId="bdfbf132-a61c-42d3-ac38-d755c34f6532" providerId="ADAL" clId="{AF592AA6-D11F-425C-AB2E-3C1E5E2C734E}"/>
    <pc:docChg chg="undo custSel addSld delSld modSld sldOrd modSection">
      <pc:chgData name="Maria Ekelöf" userId="bdfbf132-a61c-42d3-ac38-d755c34f6532" providerId="ADAL" clId="{AF592AA6-D11F-425C-AB2E-3C1E5E2C734E}" dt="2020-04-22T09:43:48.191" v="1004" actId="47"/>
      <pc:docMkLst>
        <pc:docMk/>
      </pc:docMkLst>
      <pc:sldChg chg="modSp mod">
        <pc:chgData name="Maria Ekelöf" userId="bdfbf132-a61c-42d3-ac38-d755c34f6532" providerId="ADAL" clId="{AF592AA6-D11F-425C-AB2E-3C1E5E2C734E}" dt="2020-04-22T09:12:33.905" v="348" actId="255"/>
        <pc:sldMkLst>
          <pc:docMk/>
          <pc:sldMk cId="3988373514" sldId="256"/>
        </pc:sldMkLst>
        <pc:spChg chg="mod">
          <ac:chgData name="Maria Ekelöf" userId="bdfbf132-a61c-42d3-ac38-d755c34f6532" providerId="ADAL" clId="{AF592AA6-D11F-425C-AB2E-3C1E5E2C734E}" dt="2020-04-22T09:12:33.905" v="348" actId="255"/>
          <ac:spMkLst>
            <pc:docMk/>
            <pc:sldMk cId="3988373514" sldId="256"/>
            <ac:spMk id="2" creationId="{00000000-0000-0000-0000-000000000000}"/>
          </ac:spMkLst>
        </pc:spChg>
        <pc:spChg chg="mod">
          <ac:chgData name="Maria Ekelöf" userId="bdfbf132-a61c-42d3-ac38-d755c34f6532" providerId="ADAL" clId="{AF592AA6-D11F-425C-AB2E-3C1E5E2C734E}" dt="2020-04-21T10:29:25.468" v="32" actId="20577"/>
          <ac:spMkLst>
            <pc:docMk/>
            <pc:sldMk cId="3988373514" sldId="256"/>
            <ac:spMk id="3" creationId="{00000000-0000-0000-0000-000000000000}"/>
          </ac:spMkLst>
        </pc:spChg>
      </pc:sldChg>
      <pc:sldChg chg="ord">
        <pc:chgData name="Maria Ekelöf" userId="bdfbf132-a61c-42d3-ac38-d755c34f6532" providerId="ADAL" clId="{AF592AA6-D11F-425C-AB2E-3C1E5E2C734E}" dt="2020-04-22T09:42:52.262" v="995"/>
        <pc:sldMkLst>
          <pc:docMk/>
          <pc:sldMk cId="1452146226" sldId="261"/>
        </pc:sldMkLst>
      </pc:sldChg>
      <pc:sldChg chg="ord">
        <pc:chgData name="Maria Ekelöf" userId="bdfbf132-a61c-42d3-ac38-d755c34f6532" providerId="ADAL" clId="{AF592AA6-D11F-425C-AB2E-3C1E5E2C734E}" dt="2020-04-22T09:42:56.733" v="997"/>
        <pc:sldMkLst>
          <pc:docMk/>
          <pc:sldMk cId="1145719350" sldId="262"/>
        </pc:sldMkLst>
      </pc:sldChg>
      <pc:sldChg chg="modSp mod ord">
        <pc:chgData name="Maria Ekelöf" userId="bdfbf132-a61c-42d3-ac38-d755c34f6532" providerId="ADAL" clId="{AF592AA6-D11F-425C-AB2E-3C1E5E2C734E}" dt="2020-04-22T09:43:09.359" v="1003"/>
        <pc:sldMkLst>
          <pc:docMk/>
          <pc:sldMk cId="754170396" sldId="265"/>
        </pc:sldMkLst>
        <pc:spChg chg="mod">
          <ac:chgData name="Maria Ekelöf" userId="bdfbf132-a61c-42d3-ac38-d755c34f6532" providerId="ADAL" clId="{AF592AA6-D11F-425C-AB2E-3C1E5E2C734E}" dt="2020-04-21T10:45:02.644" v="301" actId="20577"/>
          <ac:spMkLst>
            <pc:docMk/>
            <pc:sldMk cId="754170396" sldId="265"/>
            <ac:spMk id="3" creationId="{00000000-0000-0000-0000-000000000000}"/>
          </ac:spMkLst>
        </pc:spChg>
      </pc:sldChg>
      <pc:sldChg chg="del">
        <pc:chgData name="Maria Ekelöf" userId="bdfbf132-a61c-42d3-ac38-d755c34f6532" providerId="ADAL" clId="{AF592AA6-D11F-425C-AB2E-3C1E5E2C734E}" dt="2020-04-21T10:45:43.785" v="302" actId="47"/>
        <pc:sldMkLst>
          <pc:docMk/>
          <pc:sldMk cId="779873641" sldId="266"/>
        </pc:sldMkLst>
      </pc:sldChg>
      <pc:sldChg chg="modSp mod ord">
        <pc:chgData name="Maria Ekelöf" userId="bdfbf132-a61c-42d3-ac38-d755c34f6532" providerId="ADAL" clId="{AF592AA6-D11F-425C-AB2E-3C1E5E2C734E}" dt="2020-04-22T09:43:05.098" v="1001"/>
        <pc:sldMkLst>
          <pc:docMk/>
          <pc:sldMk cId="1765071519" sldId="267"/>
        </pc:sldMkLst>
        <pc:spChg chg="mod">
          <ac:chgData name="Maria Ekelöf" userId="bdfbf132-a61c-42d3-ac38-d755c34f6532" providerId="ADAL" clId="{AF592AA6-D11F-425C-AB2E-3C1E5E2C734E}" dt="2020-04-22T09:03:04.490" v="310" actId="20577"/>
          <ac:spMkLst>
            <pc:docMk/>
            <pc:sldMk cId="1765071519" sldId="267"/>
            <ac:spMk id="2" creationId="{00000000-0000-0000-0000-000000000000}"/>
          </ac:spMkLst>
        </pc:spChg>
        <pc:spChg chg="mod">
          <ac:chgData name="Maria Ekelöf" userId="bdfbf132-a61c-42d3-ac38-d755c34f6532" providerId="ADAL" clId="{AF592AA6-D11F-425C-AB2E-3C1E5E2C734E}" dt="2020-04-21T10:40:51.383" v="75" actId="114"/>
          <ac:spMkLst>
            <pc:docMk/>
            <pc:sldMk cId="1765071519" sldId="267"/>
            <ac:spMk id="3" creationId="{00000000-0000-0000-0000-000000000000}"/>
          </ac:spMkLst>
        </pc:spChg>
      </pc:sldChg>
      <pc:sldChg chg="modSp mod">
        <pc:chgData name="Maria Ekelöf" userId="bdfbf132-a61c-42d3-ac38-d755c34f6532" providerId="ADAL" clId="{AF592AA6-D11F-425C-AB2E-3C1E5E2C734E}" dt="2020-04-21T10:38:15.027" v="68" actId="6549"/>
        <pc:sldMkLst>
          <pc:docMk/>
          <pc:sldMk cId="1119488148" sldId="269"/>
        </pc:sldMkLst>
        <pc:spChg chg="mod">
          <ac:chgData name="Maria Ekelöf" userId="bdfbf132-a61c-42d3-ac38-d755c34f6532" providerId="ADAL" clId="{AF592AA6-D11F-425C-AB2E-3C1E5E2C734E}" dt="2020-04-21T10:38:15.027" v="68" actId="6549"/>
          <ac:spMkLst>
            <pc:docMk/>
            <pc:sldMk cId="1119488148" sldId="269"/>
            <ac:spMk id="2" creationId="{00000000-0000-0000-0000-000000000000}"/>
          </ac:spMkLst>
        </pc:spChg>
      </pc:sldChg>
      <pc:sldChg chg="ord">
        <pc:chgData name="Maria Ekelöf" userId="bdfbf132-a61c-42d3-ac38-d755c34f6532" providerId="ADAL" clId="{AF592AA6-D11F-425C-AB2E-3C1E5E2C734E}" dt="2020-04-22T09:42:59.920" v="999"/>
        <pc:sldMkLst>
          <pc:docMk/>
          <pc:sldMk cId="1519783221" sldId="270"/>
        </pc:sldMkLst>
      </pc:sldChg>
      <pc:sldChg chg="del">
        <pc:chgData name="Maria Ekelöf" userId="bdfbf132-a61c-42d3-ac38-d755c34f6532" providerId="ADAL" clId="{AF592AA6-D11F-425C-AB2E-3C1E5E2C734E}" dt="2020-04-22T09:43:48.191" v="1004" actId="47"/>
        <pc:sldMkLst>
          <pc:docMk/>
          <pc:sldMk cId="3802306593" sldId="271"/>
        </pc:sldMkLst>
      </pc:sldChg>
      <pc:sldChg chg="add">
        <pc:chgData name="Maria Ekelöf" userId="bdfbf132-a61c-42d3-ac38-d755c34f6532" providerId="ADAL" clId="{AF592AA6-D11F-425C-AB2E-3C1E5E2C734E}" dt="2020-04-22T09:40:42.593" v="991"/>
        <pc:sldMkLst>
          <pc:docMk/>
          <pc:sldMk cId="303394452" sldId="274"/>
        </pc:sldMkLst>
      </pc:sldChg>
      <pc:sldChg chg="add">
        <pc:chgData name="Maria Ekelöf" userId="bdfbf132-a61c-42d3-ac38-d755c34f6532" providerId="ADAL" clId="{AF592AA6-D11F-425C-AB2E-3C1E5E2C734E}" dt="2020-04-22T09:41:08.389" v="993"/>
        <pc:sldMkLst>
          <pc:docMk/>
          <pc:sldMk cId="2525847208" sldId="275"/>
        </pc:sldMkLst>
      </pc:sldChg>
      <pc:sldChg chg="add">
        <pc:chgData name="Maria Ekelöf" userId="bdfbf132-a61c-42d3-ac38-d755c34f6532" providerId="ADAL" clId="{AF592AA6-D11F-425C-AB2E-3C1E5E2C734E}" dt="2020-04-22T09:23:56.888" v="815"/>
        <pc:sldMkLst>
          <pc:docMk/>
          <pc:sldMk cId="3788991957" sldId="277"/>
        </pc:sldMkLst>
      </pc:sldChg>
      <pc:sldChg chg="add ord">
        <pc:chgData name="Maria Ekelöf" userId="bdfbf132-a61c-42d3-ac38-d755c34f6532" providerId="ADAL" clId="{AF592AA6-D11F-425C-AB2E-3C1E5E2C734E}" dt="2020-04-22T09:11:38.921" v="313"/>
        <pc:sldMkLst>
          <pc:docMk/>
          <pc:sldMk cId="1141041899" sldId="289"/>
        </pc:sldMkLst>
      </pc:sldChg>
      <pc:sldChg chg="modSp new mod">
        <pc:chgData name="Maria Ekelöf" userId="bdfbf132-a61c-42d3-ac38-d755c34f6532" providerId="ADAL" clId="{AF592AA6-D11F-425C-AB2E-3C1E5E2C734E}" dt="2020-04-22T09:15:34.356" v="765" actId="20577"/>
        <pc:sldMkLst>
          <pc:docMk/>
          <pc:sldMk cId="2383523367" sldId="290"/>
        </pc:sldMkLst>
        <pc:spChg chg="mod">
          <ac:chgData name="Maria Ekelöf" userId="bdfbf132-a61c-42d3-ac38-d755c34f6532" providerId="ADAL" clId="{AF592AA6-D11F-425C-AB2E-3C1E5E2C734E}" dt="2020-04-22T09:13:11.976" v="359" actId="20577"/>
          <ac:spMkLst>
            <pc:docMk/>
            <pc:sldMk cId="2383523367" sldId="290"/>
            <ac:spMk id="2" creationId="{8B19B83F-2626-41A5-99F1-1FCD24C899B7}"/>
          </ac:spMkLst>
        </pc:spChg>
        <pc:spChg chg="mod">
          <ac:chgData name="Maria Ekelöf" userId="bdfbf132-a61c-42d3-ac38-d755c34f6532" providerId="ADAL" clId="{AF592AA6-D11F-425C-AB2E-3C1E5E2C734E}" dt="2020-04-22T09:15:34.356" v="765" actId="20577"/>
          <ac:spMkLst>
            <pc:docMk/>
            <pc:sldMk cId="2383523367" sldId="290"/>
            <ac:spMk id="3" creationId="{4B33826B-E935-4E27-9DE8-4521F7F1235B}"/>
          </ac:spMkLst>
        </pc:spChg>
      </pc:sldChg>
      <pc:sldChg chg="modSp new mod ord">
        <pc:chgData name="Maria Ekelöf" userId="bdfbf132-a61c-42d3-ac38-d755c34f6532" providerId="ADAL" clId="{AF592AA6-D11F-425C-AB2E-3C1E5E2C734E}" dt="2020-04-22T09:20:40.088" v="814"/>
        <pc:sldMkLst>
          <pc:docMk/>
          <pc:sldMk cId="3132581265" sldId="291"/>
        </pc:sldMkLst>
        <pc:spChg chg="mod">
          <ac:chgData name="Maria Ekelöf" userId="bdfbf132-a61c-42d3-ac38-d755c34f6532" providerId="ADAL" clId="{AF592AA6-D11F-425C-AB2E-3C1E5E2C734E}" dt="2020-04-22T09:18:55.549" v="812" actId="20577"/>
          <ac:spMkLst>
            <pc:docMk/>
            <pc:sldMk cId="3132581265" sldId="291"/>
            <ac:spMk id="2" creationId="{B3D2A6A9-81E7-4F26-9BFF-34A663FFABA7}"/>
          </ac:spMkLst>
        </pc:spChg>
        <pc:spChg chg="mod">
          <ac:chgData name="Maria Ekelöf" userId="bdfbf132-a61c-42d3-ac38-d755c34f6532" providerId="ADAL" clId="{AF592AA6-D11F-425C-AB2E-3C1E5E2C734E}" dt="2020-04-22T09:18:30.680" v="800" actId="5793"/>
          <ac:spMkLst>
            <pc:docMk/>
            <pc:sldMk cId="3132581265" sldId="291"/>
            <ac:spMk id="3" creationId="{6D756C06-A9DB-42EB-A53F-BA9366C10964}"/>
          </ac:spMkLst>
        </pc:spChg>
      </pc:sldChg>
      <pc:sldChg chg="addSp delSp modSp new mod">
        <pc:chgData name="Maria Ekelöf" userId="bdfbf132-a61c-42d3-ac38-d755c34f6532" providerId="ADAL" clId="{AF592AA6-D11F-425C-AB2E-3C1E5E2C734E}" dt="2020-04-22T09:30:12.121" v="962" actId="20577"/>
        <pc:sldMkLst>
          <pc:docMk/>
          <pc:sldMk cId="278562891" sldId="292"/>
        </pc:sldMkLst>
        <pc:spChg chg="add del mod">
          <ac:chgData name="Maria Ekelöf" userId="bdfbf132-a61c-42d3-ac38-d755c34f6532" providerId="ADAL" clId="{AF592AA6-D11F-425C-AB2E-3C1E5E2C734E}" dt="2020-04-22T09:26:52.521" v="819"/>
          <ac:spMkLst>
            <pc:docMk/>
            <pc:sldMk cId="278562891" sldId="292"/>
            <ac:spMk id="5" creationId="{0CB96A15-B6A3-44B9-AE99-B1AEFAEF331C}"/>
          </ac:spMkLst>
        </pc:spChg>
        <pc:spChg chg="add del mod">
          <ac:chgData name="Maria Ekelöf" userId="bdfbf132-a61c-42d3-ac38-d755c34f6532" providerId="ADAL" clId="{AF592AA6-D11F-425C-AB2E-3C1E5E2C734E}" dt="2020-04-22T09:26:52.521" v="819"/>
          <ac:spMkLst>
            <pc:docMk/>
            <pc:sldMk cId="278562891" sldId="292"/>
            <ac:spMk id="6" creationId="{E50AB62E-87A1-4B1B-9307-FD7716CBA96A}"/>
          </ac:spMkLst>
        </pc:spChg>
        <pc:spChg chg="add del mod">
          <ac:chgData name="Maria Ekelöf" userId="bdfbf132-a61c-42d3-ac38-d755c34f6532" providerId="ADAL" clId="{AF592AA6-D11F-425C-AB2E-3C1E5E2C734E}" dt="2020-04-22T09:26:52.521" v="819"/>
          <ac:spMkLst>
            <pc:docMk/>
            <pc:sldMk cId="278562891" sldId="292"/>
            <ac:spMk id="7" creationId="{3192C6F9-75FE-4EAE-AC70-551E952A3C91}"/>
          </ac:spMkLst>
        </pc:spChg>
        <pc:spChg chg="add mod">
          <ac:chgData name="Maria Ekelöf" userId="bdfbf132-a61c-42d3-ac38-d755c34f6532" providerId="ADAL" clId="{AF592AA6-D11F-425C-AB2E-3C1E5E2C734E}" dt="2020-04-22T09:30:12.121" v="962" actId="20577"/>
          <ac:spMkLst>
            <pc:docMk/>
            <pc:sldMk cId="278562891" sldId="292"/>
            <ac:spMk id="8" creationId="{E9465380-5653-4211-8D19-8C361B2C223D}"/>
          </ac:spMkLst>
        </pc:spChg>
      </pc:sldChg>
      <pc:sldChg chg="modSp new mod">
        <pc:chgData name="Maria Ekelöf" userId="bdfbf132-a61c-42d3-ac38-d755c34f6532" providerId="ADAL" clId="{AF592AA6-D11F-425C-AB2E-3C1E5E2C734E}" dt="2020-04-22T09:36:13.772" v="978" actId="20577"/>
        <pc:sldMkLst>
          <pc:docMk/>
          <pc:sldMk cId="2223098933" sldId="293"/>
        </pc:sldMkLst>
        <pc:spChg chg="mod">
          <ac:chgData name="Maria Ekelöf" userId="bdfbf132-a61c-42d3-ac38-d755c34f6532" providerId="ADAL" clId="{AF592AA6-D11F-425C-AB2E-3C1E5E2C734E}" dt="2020-04-22T09:35:43.601" v="969" actId="1076"/>
          <ac:spMkLst>
            <pc:docMk/>
            <pc:sldMk cId="2223098933" sldId="293"/>
            <ac:spMk id="2" creationId="{C1D43760-8A24-434E-BE0E-85AE02AE835D}"/>
          </ac:spMkLst>
        </pc:spChg>
        <pc:spChg chg="mod">
          <ac:chgData name="Maria Ekelöf" userId="bdfbf132-a61c-42d3-ac38-d755c34f6532" providerId="ADAL" clId="{AF592AA6-D11F-425C-AB2E-3C1E5E2C734E}" dt="2020-04-22T09:36:13.772" v="978" actId="20577"/>
          <ac:spMkLst>
            <pc:docMk/>
            <pc:sldMk cId="2223098933" sldId="293"/>
            <ac:spMk id="3" creationId="{5AB42966-03B5-4F0C-88DA-221B37802B9E}"/>
          </ac:spMkLst>
        </pc:spChg>
      </pc:sldChg>
      <pc:sldChg chg="modSp new mod">
        <pc:chgData name="Maria Ekelöf" userId="bdfbf132-a61c-42d3-ac38-d755c34f6532" providerId="ADAL" clId="{AF592AA6-D11F-425C-AB2E-3C1E5E2C734E}" dt="2020-04-22T09:37:30.518" v="989" actId="12"/>
        <pc:sldMkLst>
          <pc:docMk/>
          <pc:sldMk cId="1532161612" sldId="294"/>
        </pc:sldMkLst>
        <pc:spChg chg="mod">
          <ac:chgData name="Maria Ekelöf" userId="bdfbf132-a61c-42d3-ac38-d755c34f6532" providerId="ADAL" clId="{AF592AA6-D11F-425C-AB2E-3C1E5E2C734E}" dt="2020-04-22T09:37:09.467" v="981" actId="27636"/>
          <ac:spMkLst>
            <pc:docMk/>
            <pc:sldMk cId="1532161612" sldId="294"/>
            <ac:spMk id="2" creationId="{55B49998-A8E2-4BD7-AFEB-2C70D25E35B3}"/>
          </ac:spMkLst>
        </pc:spChg>
        <pc:spChg chg="mod">
          <ac:chgData name="Maria Ekelöf" userId="bdfbf132-a61c-42d3-ac38-d755c34f6532" providerId="ADAL" clId="{AF592AA6-D11F-425C-AB2E-3C1E5E2C734E}" dt="2020-04-22T09:37:30.518" v="989" actId="12"/>
          <ac:spMkLst>
            <pc:docMk/>
            <pc:sldMk cId="1532161612" sldId="294"/>
            <ac:spMk id="3" creationId="{A9B71FB4-7D17-4167-AE3B-7825A1109FFC}"/>
          </ac:spMkLst>
        </pc:spChg>
      </pc:sldChg>
      <pc:sldChg chg="new del">
        <pc:chgData name="Maria Ekelöf" userId="bdfbf132-a61c-42d3-ac38-d755c34f6532" providerId="ADAL" clId="{AF592AA6-D11F-425C-AB2E-3C1E5E2C734E}" dt="2020-04-22T09:40:47.086" v="992" actId="47"/>
        <pc:sldMkLst>
          <pc:docMk/>
          <pc:sldMk cId="2441473601" sldId="295"/>
        </pc:sldMkLst>
      </pc:sldChg>
    </pc:docChg>
  </pc:docChgLst>
  <pc:docChgLst>
    <pc:chgData name="Maria Ekelöf" userId="bdfbf132-a61c-42d3-ac38-d755c34f6532" providerId="ADAL" clId="{B215FD96-A5D6-49CD-861A-09FFC61E2BD4}"/>
    <pc:docChg chg="undo custSel addSld delSld modSld">
      <pc:chgData name="Maria Ekelöf" userId="bdfbf132-a61c-42d3-ac38-d755c34f6532" providerId="ADAL" clId="{B215FD96-A5D6-49CD-861A-09FFC61E2BD4}" dt="2020-01-24T09:52:11.992" v="588" actId="6549"/>
      <pc:docMkLst>
        <pc:docMk/>
      </pc:docMkLst>
      <pc:sldChg chg="modSp">
        <pc:chgData name="Maria Ekelöf" userId="bdfbf132-a61c-42d3-ac38-d755c34f6532" providerId="ADAL" clId="{B215FD96-A5D6-49CD-861A-09FFC61E2BD4}" dt="2020-01-24T09:51:09.975" v="525" actId="20577"/>
        <pc:sldMkLst>
          <pc:docMk/>
          <pc:sldMk cId="3988373514" sldId="256"/>
        </pc:sldMkLst>
        <pc:spChg chg="mod">
          <ac:chgData name="Maria Ekelöf" userId="bdfbf132-a61c-42d3-ac38-d755c34f6532" providerId="ADAL" clId="{B215FD96-A5D6-49CD-861A-09FFC61E2BD4}" dt="2020-01-24T09:50:33.125" v="462" actId="20577"/>
          <ac:spMkLst>
            <pc:docMk/>
            <pc:sldMk cId="3988373514" sldId="256"/>
            <ac:spMk id="2" creationId="{00000000-0000-0000-0000-000000000000}"/>
          </ac:spMkLst>
        </pc:spChg>
        <pc:spChg chg="mod">
          <ac:chgData name="Maria Ekelöf" userId="bdfbf132-a61c-42d3-ac38-d755c34f6532" providerId="ADAL" clId="{B215FD96-A5D6-49CD-861A-09FFC61E2BD4}" dt="2020-01-24T09:51:09.975" v="525" actId="20577"/>
          <ac:spMkLst>
            <pc:docMk/>
            <pc:sldMk cId="3988373514" sldId="256"/>
            <ac:spMk id="3" creationId="{00000000-0000-0000-0000-000000000000}"/>
          </ac:spMkLst>
        </pc:spChg>
      </pc:sldChg>
      <pc:sldChg chg="modSp">
        <pc:chgData name="Maria Ekelöf" userId="bdfbf132-a61c-42d3-ac38-d755c34f6532" providerId="ADAL" clId="{B215FD96-A5D6-49CD-861A-09FFC61E2BD4}" dt="2020-01-24T09:52:11.992" v="588" actId="6549"/>
        <pc:sldMkLst>
          <pc:docMk/>
          <pc:sldMk cId="754170396" sldId="265"/>
        </pc:sldMkLst>
        <pc:spChg chg="mod">
          <ac:chgData name="Maria Ekelöf" userId="bdfbf132-a61c-42d3-ac38-d755c34f6532" providerId="ADAL" clId="{B215FD96-A5D6-49CD-861A-09FFC61E2BD4}" dt="2020-01-24T09:52:11.992" v="588" actId="6549"/>
          <ac:spMkLst>
            <pc:docMk/>
            <pc:sldMk cId="754170396" sldId="265"/>
            <ac:spMk id="3" creationId="{00000000-0000-0000-0000-000000000000}"/>
          </ac:spMkLst>
        </pc:spChg>
      </pc:sldChg>
      <pc:sldChg chg="modSp">
        <pc:chgData name="Maria Ekelöf" userId="bdfbf132-a61c-42d3-ac38-d755c34f6532" providerId="ADAL" clId="{B215FD96-A5D6-49CD-861A-09FFC61E2BD4}" dt="2020-01-24T09:49:54.422" v="375" actId="20577"/>
        <pc:sldMkLst>
          <pc:docMk/>
          <pc:sldMk cId="779873641" sldId="266"/>
        </pc:sldMkLst>
        <pc:graphicFrameChg chg="mod modGraphic">
          <ac:chgData name="Maria Ekelöf" userId="bdfbf132-a61c-42d3-ac38-d755c34f6532" providerId="ADAL" clId="{B215FD96-A5D6-49CD-861A-09FFC61E2BD4}" dt="2020-01-24T09:49:54.422" v="375" actId="20577"/>
          <ac:graphicFrameMkLst>
            <pc:docMk/>
            <pc:sldMk cId="779873641" sldId="266"/>
            <ac:graphicFrameMk id="7" creationId="{00000000-0000-0000-0000-000000000000}"/>
          </ac:graphicFrameMkLst>
        </pc:graphicFrameChg>
      </pc:sldChg>
      <pc:sldChg chg="modSp add del">
        <pc:chgData name="Maria Ekelöf" userId="bdfbf132-a61c-42d3-ac38-d755c34f6532" providerId="ADAL" clId="{B215FD96-A5D6-49CD-861A-09FFC61E2BD4}" dt="2020-01-24T09:50:47.028" v="494"/>
        <pc:sldMkLst>
          <pc:docMk/>
          <pc:sldMk cId="3293337880" sldId="270"/>
        </pc:sldMkLst>
        <pc:spChg chg="mod">
          <ac:chgData name="Maria Ekelöf" userId="bdfbf132-a61c-42d3-ac38-d755c34f6532" providerId="ADAL" clId="{B215FD96-A5D6-49CD-861A-09FFC61E2BD4}" dt="2020-01-24T09:50:45.919" v="493" actId="20577"/>
          <ac:spMkLst>
            <pc:docMk/>
            <pc:sldMk cId="3293337880" sldId="270"/>
            <ac:spMk id="2" creationId="{35EEC1C3-3401-414B-8D05-B8BAE67D5CD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dirty="0">
              <a:latin typeface="Arial" panose="020B0604020202020204" pitchFamily="34" charset="0"/>
              <a:cs typeface="Arial" panose="020B0604020202020204" pitchFamily="34" charset="0"/>
            </a:endParaRPr>
          </a:p>
        </p:txBody>
      </p:sp>
      <p:sp>
        <p:nvSpPr>
          <p:cNvPr id="3" name="Platshållare för datum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278FD9-274F-45DD-8681-13E82509E9F5}" type="datetimeFigureOut">
              <a:rPr lang="sv-SE" smtClean="0">
                <a:latin typeface="Arial" panose="020B0604020202020204" pitchFamily="34" charset="0"/>
                <a:cs typeface="Arial" panose="020B0604020202020204" pitchFamily="34" charset="0"/>
              </a:rPr>
              <a:t>2021-04-16</a:t>
            </a:fld>
            <a:endParaRPr lang="sv-SE" dirty="0">
              <a:latin typeface="Arial" panose="020B0604020202020204" pitchFamily="34" charset="0"/>
              <a:cs typeface="Arial" panose="020B0604020202020204" pitchFamily="34" charset="0"/>
            </a:endParaRPr>
          </a:p>
        </p:txBody>
      </p:sp>
      <p:sp>
        <p:nvSpPr>
          <p:cNvPr id="4" name="Platshållare för sidfot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dirty="0">
              <a:latin typeface="Arial" panose="020B0604020202020204" pitchFamily="34" charset="0"/>
              <a:cs typeface="Arial" panose="020B0604020202020204" pitchFamily="34" charset="0"/>
            </a:endParaRPr>
          </a:p>
        </p:txBody>
      </p:sp>
      <p:sp>
        <p:nvSpPr>
          <p:cNvPr id="5" name="Platshållare för bildnumm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8AD47A8-29E2-4799-924A-9047124D4761}" type="slidenum">
              <a:rPr lang="sv-SE" smtClean="0">
                <a:latin typeface="Arial" panose="020B0604020202020204" pitchFamily="34" charset="0"/>
                <a:cs typeface="Arial" panose="020B0604020202020204" pitchFamily="34" charset="0"/>
              </a:rPr>
              <a:t>‹#›</a:t>
            </a:fld>
            <a:endParaRPr lang="sv-SE"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6104033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Arial" panose="020B0604020202020204" pitchFamily="34" charset="0"/>
                <a:cs typeface="Arial" panose="020B0604020202020204" pitchFamily="34" charset="0"/>
              </a:defRPr>
            </a:lvl1pPr>
          </a:lstStyle>
          <a:p>
            <a:endParaRPr lang="sv-SE" dirty="0"/>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Arial" panose="020B0604020202020204" pitchFamily="34" charset="0"/>
                <a:cs typeface="Arial" panose="020B0604020202020204" pitchFamily="34" charset="0"/>
              </a:defRPr>
            </a:lvl1pPr>
          </a:lstStyle>
          <a:p>
            <a:fld id="{DDE94DB4-BC2A-49E2-AD0D-3F1E0B6714A7}" type="datetimeFigureOut">
              <a:rPr lang="sv-SE" smtClean="0"/>
              <a:pPr/>
              <a:t>2021-04-16</a:t>
            </a:fld>
            <a:endParaRPr lang="sv-SE" dirty="0"/>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Arial" panose="020B0604020202020204" pitchFamily="34" charset="0"/>
                <a:cs typeface="Arial" panose="020B0604020202020204" pitchFamily="34" charset="0"/>
              </a:defRPr>
            </a:lvl1pPr>
          </a:lstStyle>
          <a:p>
            <a:endParaRPr lang="sv-SE" dirty="0"/>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Arial" panose="020B0604020202020204" pitchFamily="34" charset="0"/>
                <a:cs typeface="Arial" panose="020B0604020202020204" pitchFamily="34" charset="0"/>
              </a:defRPr>
            </a:lvl1pPr>
          </a:lstStyle>
          <a:p>
            <a:fld id="{0F33D500-1297-4EDE-B9F8-A261B42E5E11}" type="slidenum">
              <a:rPr lang="sv-SE" smtClean="0"/>
              <a:pPr/>
              <a:t>‹#›</a:t>
            </a:fld>
            <a:endParaRPr lang="sv-SE" dirty="0"/>
          </a:p>
        </p:txBody>
      </p:sp>
    </p:spTree>
    <p:extLst>
      <p:ext uri="{BB962C8B-B14F-4D97-AF65-F5344CB8AC3E}">
        <p14:creationId xmlns:p14="http://schemas.microsoft.com/office/powerpoint/2010/main" val="35090426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1pPr>
    <a:lvl2pPr marL="4572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2pPr>
    <a:lvl3pPr marL="9144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3pPr>
    <a:lvl4pPr marL="13716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4pPr>
    <a:lvl5pPr marL="1828800" algn="l" defTabSz="914400" rtl="0" eaLnBrk="1" latinLnBrk="0" hangingPunct="1">
      <a:defRPr sz="12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latin typeface="Arial" panose="020B0604020202020204" pitchFamily="34" charset="0"/>
              <a:cs typeface="Arial" panose="020B0604020202020204" pitchFamily="34" charset="0"/>
            </a:endParaRPr>
          </a:p>
        </p:txBody>
      </p:sp>
      <p:sp>
        <p:nvSpPr>
          <p:cNvPr id="4" name="Platshållare för bildnummer 3"/>
          <p:cNvSpPr>
            <a:spLocks noGrp="1"/>
          </p:cNvSpPr>
          <p:nvPr>
            <p:ph type="sldNum" sz="quarter" idx="10"/>
          </p:nvPr>
        </p:nvSpPr>
        <p:spPr/>
        <p:txBody>
          <a:bodyPr/>
          <a:lstStyle/>
          <a:p>
            <a:fld id="{0F33D500-1297-4EDE-B9F8-A261B42E5E11}" type="slidenum">
              <a:rPr lang="sv-SE" smtClean="0"/>
              <a:t>1</a:t>
            </a:fld>
            <a:endParaRPr lang="sv-SE"/>
          </a:p>
        </p:txBody>
      </p:sp>
    </p:spTree>
    <p:extLst>
      <p:ext uri="{BB962C8B-B14F-4D97-AF65-F5344CB8AC3E}">
        <p14:creationId xmlns:p14="http://schemas.microsoft.com/office/powerpoint/2010/main" val="148416322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bg>
      <p:bgPr>
        <a:solidFill>
          <a:schemeClr val="bg2"/>
        </a:solidFill>
        <a:effectLst/>
      </p:bgPr>
    </p:bg>
    <p:spTree>
      <p:nvGrpSpPr>
        <p:cNvPr id="1" name=""/>
        <p:cNvGrpSpPr/>
        <p:nvPr/>
      </p:nvGrpSpPr>
      <p:grpSpPr>
        <a:xfrm>
          <a:off x="0" y="0"/>
          <a:ext cx="0" cy="0"/>
          <a:chOff x="0" y="0"/>
          <a:chExt cx="0" cy="0"/>
        </a:xfrm>
      </p:grpSpPr>
      <p:sp>
        <p:nvSpPr>
          <p:cNvPr id="2" name="Rubrik 1"/>
          <p:cNvSpPr>
            <a:spLocks noGrp="1"/>
          </p:cNvSpPr>
          <p:nvPr>
            <p:ph type="ctrTitle"/>
          </p:nvPr>
        </p:nvSpPr>
        <p:spPr>
          <a:xfrm>
            <a:off x="1524000" y="410701"/>
            <a:ext cx="9144000" cy="3241878"/>
          </a:xfrm>
        </p:spPr>
        <p:txBody>
          <a:bodyPr anchor="b"/>
          <a:lstStyle>
            <a:lvl1pPr algn="ctr">
              <a:defRPr sz="6000" b="1"/>
            </a:lvl1pPr>
          </a:lstStyle>
          <a:p>
            <a:r>
              <a:rPr lang="sv-SE"/>
              <a:t>Klicka här för att ändra format</a:t>
            </a:r>
            <a:endParaRPr lang="sv-SE" dirty="0"/>
          </a:p>
        </p:txBody>
      </p:sp>
      <p:sp>
        <p:nvSpPr>
          <p:cNvPr id="3" name="Underrubrik 2"/>
          <p:cNvSpPr>
            <a:spLocks noGrp="1"/>
          </p:cNvSpPr>
          <p:nvPr>
            <p:ph type="subTitle" idx="1"/>
          </p:nvPr>
        </p:nvSpPr>
        <p:spPr>
          <a:xfrm>
            <a:off x="1524000" y="3838575"/>
            <a:ext cx="9144000" cy="1790699"/>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här för att ändra format på underrubrik i bakgrunden</a:t>
            </a:r>
            <a:endParaRPr lang="sv-SE" dirty="0"/>
          </a:p>
        </p:txBody>
      </p:sp>
      <p:cxnSp>
        <p:nvCxnSpPr>
          <p:cNvPr id="13" name="Rak 12"/>
          <p:cNvCxnSpPr/>
          <p:nvPr userDrawn="1"/>
        </p:nvCxnSpPr>
        <p:spPr>
          <a:xfrm>
            <a:off x="1524000" y="3710861"/>
            <a:ext cx="9144000" cy="0"/>
          </a:xfrm>
          <a:prstGeom prst="line">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pic>
        <p:nvPicPr>
          <p:cNvPr id="17" name="Bildobjekt 1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765307" y="390071"/>
            <a:ext cx="1016146" cy="969723"/>
          </a:xfrm>
          <a:prstGeom prst="rect">
            <a:avLst/>
          </a:prstGeom>
        </p:spPr>
      </p:pic>
      <p:sp>
        <p:nvSpPr>
          <p:cNvPr id="11" name="Platshållare för datum 3"/>
          <p:cNvSpPr>
            <a:spLocks noGrp="1"/>
          </p:cNvSpPr>
          <p:nvPr>
            <p:ph type="dt" sz="half" idx="10"/>
          </p:nvPr>
        </p:nvSpPr>
        <p:spPr>
          <a:xfrm>
            <a:off x="410547" y="6356350"/>
            <a:ext cx="2743200" cy="492876"/>
          </a:xfrm>
        </p:spPr>
        <p:txBody>
          <a:bodyPr/>
          <a:lstStyle>
            <a:lvl1pPr>
              <a:defRPr sz="1050">
                <a:solidFill>
                  <a:schemeClr val="tx1"/>
                </a:solidFill>
              </a:defRPr>
            </a:lvl1pPr>
          </a:lstStyle>
          <a:p>
            <a:fld id="{FC5DA319-72F1-4F70-9BE7-0CBB4F12E5D2}" type="datetime1">
              <a:rPr lang="sv-SE" smtClean="0"/>
              <a:t>2021-04-16</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tx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tx1"/>
                </a:solidFill>
              </a:defRPr>
            </a:lvl1pPr>
          </a:lstStyle>
          <a:p>
            <a:fld id="{130DDE8C-17E0-4539-9C15-C1E9D231907F}" type="slidenum">
              <a:rPr lang="sv-SE" smtClean="0"/>
              <a:pPr/>
              <a:t>‹#›</a:t>
            </a:fld>
            <a:endParaRPr lang="sv-SE" dirty="0">
              <a:solidFill>
                <a:schemeClr val="bg2">
                  <a:lumMod val="40000"/>
                  <a:lumOff val="60000"/>
                </a:schemeClr>
              </a:solidFill>
            </a:endParaRPr>
          </a:p>
        </p:txBody>
      </p:sp>
    </p:spTree>
    <p:extLst>
      <p:ext uri="{BB962C8B-B14F-4D97-AF65-F5344CB8AC3E}">
        <p14:creationId xmlns:p14="http://schemas.microsoft.com/office/powerpoint/2010/main" val="103017858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8" name="Rektangel 7"/>
          <p:cNvSpPr/>
          <p:nvPr userDrawn="1"/>
        </p:nvSpPr>
        <p:spPr>
          <a:xfrm>
            <a:off x="1" y="6356351"/>
            <a:ext cx="12192000" cy="50164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p:cNvSpPr>
            <a:spLocks noGrp="1"/>
          </p:cNvSpPr>
          <p:nvPr>
            <p:ph type="title"/>
          </p:nvPr>
        </p:nvSpPr>
        <p:spPr>
          <a:xfrm>
            <a:off x="410548" y="365126"/>
            <a:ext cx="10619402" cy="1210581"/>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410547" y="1825625"/>
            <a:ext cx="11370906" cy="4351337"/>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6"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4" name="Rektangel 13"/>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7082379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1709738"/>
            <a:ext cx="11358206" cy="2852737"/>
          </a:xfrm>
        </p:spPr>
        <p:txBody>
          <a:bodyPr anchor="b"/>
          <a:lstStyle>
            <a:lvl1pPr>
              <a:defRPr sz="6000"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7" y="4589463"/>
            <a:ext cx="11358206"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här för att ändra format på bakgrundstexten</a:t>
            </a:r>
          </a:p>
        </p:txBody>
      </p:sp>
      <p:sp>
        <p:nvSpPr>
          <p:cNvPr id="11" name="Rektangel 10"/>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2"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775DD86-983D-4097-A028-87EAC6BF841B}" type="datetime1">
              <a:rPr lang="sv-SE" smtClean="0"/>
              <a:t>2021-04-16</a:t>
            </a:fld>
            <a:endParaRPr lang="sv-SE" dirty="0"/>
          </a:p>
        </p:txBody>
      </p:sp>
      <p:sp>
        <p:nvSpPr>
          <p:cNvPr id="13"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4"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0" name="Rektangel 9"/>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7" name="Bildobjekt 16"/>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2118051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03074" cy="1206500"/>
          </a:xfrm>
        </p:spPr>
        <p:txBody>
          <a:bodyPr/>
          <a:lstStyle>
            <a:lvl1pPr>
              <a:defRPr b="1">
                <a:solidFill>
                  <a:schemeClr val="tx2"/>
                </a:solidFill>
              </a:defRPr>
            </a:lvl1pPr>
          </a:lstStyle>
          <a:p>
            <a:r>
              <a:rPr lang="sv-SE"/>
              <a:t>Klicka här för att ändra format</a:t>
            </a:r>
            <a:endParaRPr lang="sv-SE" dirty="0"/>
          </a:p>
        </p:txBody>
      </p:sp>
      <p:sp>
        <p:nvSpPr>
          <p:cNvPr id="3" name="Platshållare för innehåll 2"/>
          <p:cNvSpPr>
            <a:spLocks noGrp="1"/>
          </p:cNvSpPr>
          <p:nvPr>
            <p:ph sz="half" idx="1"/>
          </p:nvPr>
        </p:nvSpPr>
        <p:spPr>
          <a:xfrm>
            <a:off x="410547"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innehåll 3"/>
          <p:cNvSpPr>
            <a:spLocks noGrp="1"/>
          </p:cNvSpPr>
          <p:nvPr>
            <p:ph sz="half" idx="2"/>
          </p:nvPr>
        </p:nvSpPr>
        <p:spPr>
          <a:xfrm>
            <a:off x="6172199" y="1825625"/>
            <a:ext cx="5609253" cy="435133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21684484-201B-44CD-9746-00FED4EFCD5B}" type="datetime1">
              <a:rPr lang="sv-SE" smtClean="0"/>
              <a:t>2021-04-16</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6227717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a:xfrm>
            <a:off x="410548" y="365125"/>
            <a:ext cx="10619402" cy="1235075"/>
          </a:xfrm>
        </p:spPr>
        <p:txBody>
          <a:bodyPr/>
          <a:lstStyle>
            <a:lvl1pPr>
              <a:defRPr b="1">
                <a:solidFill>
                  <a:schemeClr val="tx2"/>
                </a:solidFill>
              </a:defRPr>
            </a:lvl1pPr>
          </a:lstStyle>
          <a:p>
            <a:r>
              <a:rPr lang="sv-SE"/>
              <a:t>Klicka här för att ändra format</a:t>
            </a:r>
            <a:endParaRPr lang="sv-SE" dirty="0"/>
          </a:p>
        </p:txBody>
      </p:sp>
      <p:sp>
        <p:nvSpPr>
          <p:cNvPr id="3" name="Platshållare för text 2"/>
          <p:cNvSpPr>
            <a:spLocks noGrp="1"/>
          </p:cNvSpPr>
          <p:nvPr>
            <p:ph type="body" idx="1"/>
          </p:nvPr>
        </p:nvSpPr>
        <p:spPr>
          <a:xfrm>
            <a:off x="410548" y="1690687"/>
            <a:ext cx="5587028" cy="8143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4" name="Platshållare för innehåll 3"/>
          <p:cNvSpPr>
            <a:spLocks noGrp="1"/>
          </p:cNvSpPr>
          <p:nvPr>
            <p:ph sz="half" idx="2"/>
          </p:nvPr>
        </p:nvSpPr>
        <p:spPr>
          <a:xfrm>
            <a:off x="410548" y="2505075"/>
            <a:ext cx="5587028"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5" name="Platshållare för text 4"/>
          <p:cNvSpPr>
            <a:spLocks noGrp="1"/>
          </p:cNvSpPr>
          <p:nvPr>
            <p:ph type="body" sz="quarter" idx="3"/>
          </p:nvPr>
        </p:nvSpPr>
        <p:spPr>
          <a:xfrm>
            <a:off x="6172200" y="1690687"/>
            <a:ext cx="5609252" cy="8143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a:t>Klicka här för att ändra format på bakgrundstexten</a:t>
            </a:r>
          </a:p>
        </p:txBody>
      </p:sp>
      <p:sp>
        <p:nvSpPr>
          <p:cNvPr id="6" name="Platshållare för innehåll 5"/>
          <p:cNvSpPr>
            <a:spLocks noGrp="1"/>
          </p:cNvSpPr>
          <p:nvPr>
            <p:ph sz="quarter" idx="4"/>
          </p:nvPr>
        </p:nvSpPr>
        <p:spPr>
          <a:xfrm>
            <a:off x="6172199" y="2505075"/>
            <a:ext cx="5609253" cy="3684588"/>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14" name="Rektangel 13"/>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33C59008-A271-48C6-B77D-A5EBCC61C08A}" type="datetime1">
              <a:rPr lang="sv-SE" smtClean="0"/>
              <a:t>2021-04-16</a:t>
            </a:fld>
            <a:endParaRPr lang="sv-SE" dirty="0"/>
          </a:p>
        </p:txBody>
      </p:sp>
      <p:sp>
        <p:nvSpPr>
          <p:cNvPr id="16"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7"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3" name="Rektangel 12"/>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20" name="Bildobjekt 1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190497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a:xfrm>
            <a:off x="410547" y="365126"/>
            <a:ext cx="10611239" cy="1216024"/>
          </a:xfrm>
        </p:spPr>
        <p:txBody>
          <a:bodyPr/>
          <a:lstStyle>
            <a:lvl1pPr>
              <a:defRPr b="1">
                <a:solidFill>
                  <a:schemeClr val="tx2"/>
                </a:solidFill>
              </a:defRPr>
            </a:lvl1pPr>
          </a:lstStyle>
          <a:p>
            <a:r>
              <a:rPr lang="sv-SE"/>
              <a:t>Klicka här för att ändra format</a:t>
            </a:r>
            <a:endParaRPr lang="sv-SE" dirty="0"/>
          </a:p>
        </p:txBody>
      </p:sp>
      <p:sp>
        <p:nvSpPr>
          <p:cNvPr id="10" name="Rektangel 9"/>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D0905C11-AE40-4DD3-B577-1575C80BAAED}" type="datetime1">
              <a:rPr lang="sv-SE" smtClean="0"/>
              <a:t>2021-04-16</a:t>
            </a:fld>
            <a:endParaRPr lang="sv-SE" dirty="0"/>
          </a:p>
        </p:txBody>
      </p:sp>
      <p:sp>
        <p:nvSpPr>
          <p:cNvPr id="12"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3"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9" name="Rektangel 8"/>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6" name="Bildobjekt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42483998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9" name="Rektangel 8"/>
          <p:cNvSpPr/>
          <p:nvPr userDrawn="1"/>
        </p:nvSpPr>
        <p:spPr>
          <a:xfrm>
            <a:off x="1" y="6356350"/>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B4152674-6AB9-4668-8AED-4226128661A6}" type="datetime1">
              <a:rPr lang="sv-SE" smtClean="0"/>
              <a:t>2021-04-16</a:t>
            </a:fld>
            <a:endParaRPr lang="sv-SE" dirty="0"/>
          </a:p>
        </p:txBody>
      </p:sp>
      <p:sp>
        <p:nvSpPr>
          <p:cNvPr id="11"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2"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8" name="Rektangel 7"/>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5" name="Bildobjekt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39250620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innehåll 2"/>
          <p:cNvSpPr>
            <a:spLocks noGrp="1"/>
          </p:cNvSpPr>
          <p:nvPr>
            <p:ph idx="1"/>
          </p:nvPr>
        </p:nvSpPr>
        <p:spPr>
          <a:xfrm>
            <a:off x="5183188" y="1085851"/>
            <a:ext cx="5675312" cy="5019674"/>
          </a:xfrm>
        </p:spPr>
        <p:txBody>
          <a:bodyPr/>
          <a:lstStyle>
            <a:lvl1pPr>
              <a:defRPr sz="3200" b="1"/>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4" name="Platshållare för text 3"/>
          <p:cNvSpPr>
            <a:spLocks noGrp="1"/>
          </p:cNvSpPr>
          <p:nvPr>
            <p:ph type="body" sz="half" idx="2"/>
          </p:nvPr>
        </p:nvSpPr>
        <p:spPr>
          <a:xfrm>
            <a:off x="410548" y="2057401"/>
            <a:ext cx="4361478" cy="404812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6401B1E7-2B4C-4E93-9B83-9D444BAB3785}" type="datetime1">
              <a:rPr lang="sv-SE" smtClean="0"/>
              <a:t>2021-04-16</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628354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10548" y="457200"/>
            <a:ext cx="4361478" cy="1600200"/>
          </a:xfrm>
        </p:spPr>
        <p:txBody>
          <a:bodyPr anchor="b"/>
          <a:lstStyle>
            <a:lvl1pPr>
              <a:defRPr sz="3200" b="1">
                <a:solidFill>
                  <a:schemeClr val="tx2"/>
                </a:solidFill>
              </a:defRPr>
            </a:lvl1pPr>
          </a:lstStyle>
          <a:p>
            <a:r>
              <a:rPr lang="sv-SE"/>
              <a:t>Klicka här för att ändra format</a:t>
            </a:r>
            <a:endParaRPr lang="sv-SE" dirty="0"/>
          </a:p>
        </p:txBody>
      </p:sp>
      <p:sp>
        <p:nvSpPr>
          <p:cNvPr id="3" name="Platshållare för bild 2"/>
          <p:cNvSpPr>
            <a:spLocks noGrp="1"/>
          </p:cNvSpPr>
          <p:nvPr>
            <p:ph type="pic" idx="1"/>
          </p:nvPr>
        </p:nvSpPr>
        <p:spPr>
          <a:xfrm>
            <a:off x="5183188" y="1085850"/>
            <a:ext cx="5658984" cy="5029200"/>
          </a:xfrm>
        </p:spPr>
        <p:txBody>
          <a:bodyPr/>
          <a:lstStyle>
            <a:lvl1pPr marL="0" indent="0">
              <a:buNone/>
              <a:defRPr sz="3200" b="1"/>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a:t>Klicka på ikonen för att lägga till en bild</a:t>
            </a:r>
            <a:endParaRPr lang="sv-SE" dirty="0"/>
          </a:p>
        </p:txBody>
      </p:sp>
      <p:sp>
        <p:nvSpPr>
          <p:cNvPr id="4" name="Platshållare för text 3"/>
          <p:cNvSpPr>
            <a:spLocks noGrp="1"/>
          </p:cNvSpPr>
          <p:nvPr>
            <p:ph type="body" sz="half" idx="2"/>
          </p:nvPr>
        </p:nvSpPr>
        <p:spPr>
          <a:xfrm>
            <a:off x="410548" y="2057400"/>
            <a:ext cx="4361478" cy="405023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sv-SE"/>
              <a:t>Klicka här för att ändra format på bakgrundstexten</a:t>
            </a:r>
          </a:p>
        </p:txBody>
      </p:sp>
      <p:sp>
        <p:nvSpPr>
          <p:cNvPr id="12" name="Rektangel 11"/>
          <p:cNvSpPr/>
          <p:nvPr userDrawn="1"/>
        </p:nvSpPr>
        <p:spPr>
          <a:xfrm>
            <a:off x="1" y="6356351"/>
            <a:ext cx="12192000" cy="5016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Platshållare för datum 3"/>
          <p:cNvSpPr>
            <a:spLocks noGrp="1"/>
          </p:cNvSpPr>
          <p:nvPr>
            <p:ph type="dt" sz="half" idx="10"/>
          </p:nvPr>
        </p:nvSpPr>
        <p:spPr>
          <a:xfrm>
            <a:off x="410547" y="6356350"/>
            <a:ext cx="2743200" cy="492876"/>
          </a:xfrm>
        </p:spPr>
        <p:txBody>
          <a:bodyPr/>
          <a:lstStyle>
            <a:lvl1pPr>
              <a:defRPr sz="1050">
                <a:solidFill>
                  <a:schemeClr val="bg1"/>
                </a:solidFill>
              </a:defRPr>
            </a:lvl1pPr>
          </a:lstStyle>
          <a:p>
            <a:fld id="{7037B5D3-587F-424B-B03D-31C4263C7226}" type="datetime1">
              <a:rPr lang="sv-SE" smtClean="0"/>
              <a:t>2021-04-16</a:t>
            </a:fld>
            <a:endParaRPr lang="sv-SE" dirty="0"/>
          </a:p>
        </p:txBody>
      </p:sp>
      <p:sp>
        <p:nvSpPr>
          <p:cNvPr id="14" name="Platshållare för sidfot 4"/>
          <p:cNvSpPr>
            <a:spLocks noGrp="1"/>
          </p:cNvSpPr>
          <p:nvPr>
            <p:ph type="ftr" sz="quarter" idx="11"/>
          </p:nvPr>
        </p:nvSpPr>
        <p:spPr>
          <a:xfrm>
            <a:off x="3579845" y="6356350"/>
            <a:ext cx="5032310" cy="492876"/>
          </a:xfrm>
        </p:spPr>
        <p:txBody>
          <a:bodyPr/>
          <a:lstStyle>
            <a:lvl1pPr>
              <a:defRPr sz="1050">
                <a:solidFill>
                  <a:schemeClr val="bg1"/>
                </a:solidFill>
              </a:defRPr>
            </a:lvl1pPr>
          </a:lstStyle>
          <a:p>
            <a:endParaRPr lang="sv-SE" dirty="0"/>
          </a:p>
        </p:txBody>
      </p:sp>
      <p:sp>
        <p:nvSpPr>
          <p:cNvPr id="15" name="Platshållare för bildnummer 5"/>
          <p:cNvSpPr>
            <a:spLocks noGrp="1"/>
          </p:cNvSpPr>
          <p:nvPr>
            <p:ph type="sldNum" sz="quarter" idx="12"/>
          </p:nvPr>
        </p:nvSpPr>
        <p:spPr>
          <a:xfrm>
            <a:off x="9038253" y="6356350"/>
            <a:ext cx="2743200" cy="492876"/>
          </a:xfrm>
        </p:spPr>
        <p:txBody>
          <a:bodyPr/>
          <a:lstStyle>
            <a:lvl1pPr>
              <a:defRPr sz="1050">
                <a:solidFill>
                  <a:schemeClr val="bg1"/>
                </a:solidFill>
              </a:defRPr>
            </a:lvl1pPr>
          </a:lstStyle>
          <a:p>
            <a:fld id="{130DDE8C-17E0-4539-9C15-C1E9D231907F}" type="slidenum">
              <a:rPr lang="sv-SE" smtClean="0"/>
              <a:pPr/>
              <a:t>‹#›</a:t>
            </a:fld>
            <a:endParaRPr lang="sv-SE" dirty="0"/>
          </a:p>
        </p:txBody>
      </p:sp>
      <p:sp>
        <p:nvSpPr>
          <p:cNvPr id="11" name="Rektangel 10"/>
          <p:cNvSpPr/>
          <p:nvPr userDrawn="1"/>
        </p:nvSpPr>
        <p:spPr>
          <a:xfrm>
            <a:off x="11133574" y="365125"/>
            <a:ext cx="1058427" cy="755266"/>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sv-SE"/>
          </a:p>
        </p:txBody>
      </p:sp>
      <p:pic>
        <p:nvPicPr>
          <p:cNvPr id="18" name="Bildobjekt 1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237411" y="478140"/>
            <a:ext cx="544042" cy="519187"/>
          </a:xfrm>
          <a:prstGeom prst="rect">
            <a:avLst/>
          </a:prstGeom>
        </p:spPr>
      </p:pic>
    </p:spTree>
    <p:extLst>
      <p:ext uri="{BB962C8B-B14F-4D97-AF65-F5344CB8AC3E}">
        <p14:creationId xmlns:p14="http://schemas.microsoft.com/office/powerpoint/2010/main" val="13452073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sv-SE"/>
              <a:t>Klicka här för att ändra format</a:t>
            </a:r>
          </a:p>
        </p:txBody>
      </p:sp>
      <p:sp>
        <p:nvSpPr>
          <p:cNvPr id="3" name="Platshållare för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86FF4FD-A897-495D-BDCD-BC1A3ECAF875}" type="datetime1">
              <a:rPr lang="sv-SE" smtClean="0"/>
              <a:t>2021-04-16</a:t>
            </a:fld>
            <a:endParaRPr lang="sv-SE"/>
          </a:p>
        </p:txBody>
      </p:sp>
      <p:sp>
        <p:nvSpPr>
          <p:cNvPr id="5" name="Platshållare för sidfo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a:p>
        </p:txBody>
      </p:sp>
      <p:sp>
        <p:nvSpPr>
          <p:cNvPr id="6" name="Platshållare för bild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DDE8C-17E0-4539-9C15-C1E9D231907F}" type="slidenum">
              <a:rPr lang="sv-SE" smtClean="0"/>
              <a:t>‹#›</a:t>
            </a:fld>
            <a:endParaRPr lang="sv-SE"/>
          </a:p>
        </p:txBody>
      </p:sp>
    </p:spTree>
    <p:extLst>
      <p:ext uri="{BB962C8B-B14F-4D97-AF65-F5344CB8AC3E}">
        <p14:creationId xmlns:p14="http://schemas.microsoft.com/office/powerpoint/2010/main" val="2069200675"/>
      </p:ext>
    </p:extLst>
  </p:cSld>
  <p:clrMap bg1="lt1" tx1="dk1" bg2="lt2" tx2="dk2" accent1="accent1" accent2="accent2" accent3="accent3" accent4="accent4" accent5="accent5" accent6="accent6" hlink="hlink" folHlink="folHlink"/>
  <p:sldLayoutIdLst>
    <p:sldLayoutId id="2147484093" r:id="rId1"/>
    <p:sldLayoutId id="2147484094" r:id="rId2"/>
    <p:sldLayoutId id="2147484095" r:id="rId3"/>
    <p:sldLayoutId id="2147484096" r:id="rId4"/>
    <p:sldLayoutId id="2147484097" r:id="rId5"/>
    <p:sldLayoutId id="2147484098" r:id="rId6"/>
    <p:sldLayoutId id="2147484099" r:id="rId7"/>
    <p:sldLayoutId id="2147484100" r:id="rId8"/>
    <p:sldLayoutId id="2147484101" r:id="rId9"/>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Autofit/>
          </a:bodyPr>
          <a:lstStyle/>
          <a:p>
            <a:r>
              <a:rPr lang="sv-SE" sz="4400" dirty="0">
                <a:latin typeface="Calibri" panose="020F0502020204030204" pitchFamily="34" charset="0"/>
                <a:cs typeface="Calibri" panose="020F0502020204030204" pitchFamily="34" charset="0"/>
              </a:rPr>
              <a:t>Länsövergripande överenskommelse om samverkan för kommuner och region i Dalarnas län kring personer med psykiska funktionsnedsättningar från 18 år</a:t>
            </a:r>
          </a:p>
        </p:txBody>
      </p:sp>
      <p:sp>
        <p:nvSpPr>
          <p:cNvPr id="3" name="Underrubrik 2"/>
          <p:cNvSpPr>
            <a:spLocks noGrp="1"/>
          </p:cNvSpPr>
          <p:nvPr>
            <p:ph type="subTitle" idx="1"/>
          </p:nvPr>
        </p:nvSpPr>
        <p:spPr/>
        <p:txBody>
          <a:bodyPr/>
          <a:lstStyle/>
          <a:p>
            <a:r>
              <a:rPr lang="sv-SE" sz="2800" dirty="0" smtClean="0">
                <a:latin typeface="Calibri" panose="020F0502020204030204" pitchFamily="34" charset="0"/>
                <a:cs typeface="Calibri" panose="020F0502020204030204" pitchFamily="34" charset="0"/>
              </a:rPr>
              <a:t>Revideringsuppdrag lokal arbetsgrupp LAG</a:t>
            </a:r>
          </a:p>
          <a:p>
            <a:r>
              <a:rPr lang="sv-SE" sz="2800" dirty="0" smtClean="0">
                <a:latin typeface="Calibri" panose="020F0502020204030204" pitchFamily="34" charset="0"/>
                <a:cs typeface="Calibri" panose="020F0502020204030204" pitchFamily="34" charset="0"/>
              </a:rPr>
              <a:t>Oktober 2019-juni 2021</a:t>
            </a:r>
          </a:p>
          <a:p>
            <a:endParaRPr lang="sv-SE" dirty="0"/>
          </a:p>
        </p:txBody>
      </p:sp>
    </p:spTree>
    <p:extLst>
      <p:ext uri="{BB962C8B-B14F-4D97-AF65-F5344CB8AC3E}">
        <p14:creationId xmlns:p14="http://schemas.microsoft.com/office/powerpoint/2010/main" val="39883735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latin typeface="Calibri" panose="020F0502020204030204" pitchFamily="34" charset="0"/>
                <a:cs typeface="Calibri" panose="020F0502020204030204" pitchFamily="34" charset="0"/>
              </a:rPr>
              <a:t>Överenskommelsens upplägg och disposition </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lstStyle/>
          <a:p>
            <a:r>
              <a:rPr lang="sv-SE" dirty="0" smtClean="0">
                <a:latin typeface="Calibri" panose="020F0502020204030204" pitchFamily="34" charset="0"/>
                <a:cs typeface="Calibri" panose="020F0502020204030204" pitchFamily="34" charset="0"/>
              </a:rPr>
              <a:t>Utgått från rubriksättningen i SKR:s ”Stöd vid framtagande av lagstadgade överenskommelser” </a:t>
            </a:r>
            <a:r>
              <a:rPr lang="sv-SE" sz="1200" dirty="0">
                <a:latin typeface="Calibri" panose="020F0502020204030204" pitchFamily="34" charset="0"/>
                <a:cs typeface="Calibri" panose="020F0502020204030204" pitchFamily="34" charset="0"/>
              </a:rPr>
              <a:t>(källa: SKR</a:t>
            </a:r>
            <a:r>
              <a:rPr lang="sv-SE" sz="1200" dirty="0" smtClean="0">
                <a:latin typeface="Calibri" panose="020F0502020204030204" pitchFamily="34" charset="0"/>
                <a:cs typeface="Calibri" panose="020F0502020204030204" pitchFamily="34" charset="0"/>
              </a:rPr>
              <a:t>)</a:t>
            </a:r>
          </a:p>
          <a:p>
            <a:r>
              <a:rPr lang="sv-SE" dirty="0" smtClean="0">
                <a:latin typeface="Calibri" panose="020F0502020204030204" pitchFamily="34" charset="0"/>
                <a:cs typeface="Calibri" panose="020F0502020204030204" pitchFamily="34" charset="0"/>
              </a:rPr>
              <a:t> Texterna i överenskommelsen har tagits fram gemensamt av arbetsgrupp och avdelningen Hälsa och välfärd. Gemensam textgranskning.</a:t>
            </a:r>
          </a:p>
          <a:p>
            <a:r>
              <a:rPr lang="sv-SE" dirty="0" smtClean="0">
                <a:latin typeface="Calibri" panose="020F0502020204030204" pitchFamily="34" charset="0"/>
                <a:cs typeface="Calibri" panose="020F0502020204030204" pitchFamily="34" charset="0"/>
              </a:rPr>
              <a:t>Referensgrupp har tagit del av förslag till överenskommelse och inkommit med synpunkter. Dessa synpunkter har beaktats i revideringsarbetet. 7 av referensgruppens 20 representanter har inkommit med synpunkter (</a:t>
            </a:r>
            <a:r>
              <a:rPr lang="sv-SE" i="1" dirty="0" smtClean="0">
                <a:latin typeface="Calibri" panose="020F0502020204030204" pitchFamily="34" charset="0"/>
                <a:cs typeface="Calibri" panose="020F0502020204030204" pitchFamily="34" charset="0"/>
              </a:rPr>
              <a:t>3 brukarorganisationer, Folktandvården, LSS och Socialpsykiatri, </a:t>
            </a:r>
            <a:r>
              <a:rPr lang="sv-SE" i="1" dirty="0" err="1" smtClean="0">
                <a:latin typeface="Calibri" panose="020F0502020204030204" pitchFamily="34" charset="0"/>
                <a:cs typeface="Calibri" panose="020F0502020204030204" pitchFamily="34" charset="0"/>
              </a:rPr>
              <a:t>Primärvårdsrehab</a:t>
            </a:r>
            <a:r>
              <a:rPr lang="sv-SE" i="1" dirty="0" smtClean="0">
                <a:latin typeface="Calibri" panose="020F0502020204030204" pitchFamily="34" charset="0"/>
                <a:cs typeface="Calibri" panose="020F0502020204030204" pitchFamily="34" charset="0"/>
              </a:rPr>
              <a:t>, Dalarnas hjälpmedelscenter).</a:t>
            </a:r>
          </a:p>
          <a:p>
            <a:pPr marL="0" indent="0">
              <a:buNone/>
            </a:pPr>
            <a:r>
              <a:rPr lang="sv-SE" dirty="0" smtClean="0">
                <a:latin typeface="Calibri" panose="020F0502020204030204" pitchFamily="34" charset="0"/>
                <a:cs typeface="Calibri" panose="020F0502020204030204" pitchFamily="34" charset="0"/>
              </a:rPr>
              <a:t> </a:t>
            </a:r>
          </a:p>
          <a:p>
            <a:endParaRPr lang="sv-SE" sz="1200"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10</a:t>
            </a:fld>
            <a:endParaRPr lang="sv-SE" dirty="0"/>
          </a:p>
        </p:txBody>
      </p:sp>
    </p:spTree>
    <p:extLst>
      <p:ext uri="{BB962C8B-B14F-4D97-AF65-F5344CB8AC3E}">
        <p14:creationId xmlns:p14="http://schemas.microsoft.com/office/powerpoint/2010/main" val="15370486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latin typeface="Calibri" panose="020F0502020204030204" pitchFamily="34" charset="0"/>
                <a:cs typeface="Calibri" panose="020F0502020204030204" pitchFamily="34" charset="0"/>
              </a:rPr>
              <a:t>Revideringar</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lstStyle/>
          <a:p>
            <a:r>
              <a:rPr lang="sv-SE" sz="2400" i="1" dirty="0" smtClean="0"/>
              <a:t>Inledningen </a:t>
            </a:r>
            <a:r>
              <a:rPr lang="sv-SE" sz="2400" dirty="0" smtClean="0"/>
              <a:t>har uppdaterats och omformulerats.</a:t>
            </a:r>
          </a:p>
          <a:p>
            <a:r>
              <a:rPr lang="sv-SE" sz="2400" i="1" dirty="0" smtClean="0"/>
              <a:t>Syftet </a:t>
            </a:r>
            <a:r>
              <a:rPr lang="sv-SE" sz="2400" dirty="0" smtClean="0"/>
              <a:t>har omformulerats.</a:t>
            </a:r>
          </a:p>
          <a:p>
            <a:r>
              <a:rPr lang="sv-SE" sz="2400" i="1" dirty="0" smtClean="0"/>
              <a:t>Målgrupp </a:t>
            </a:r>
            <a:r>
              <a:rPr lang="sv-SE" sz="2400" dirty="0" smtClean="0"/>
              <a:t>– ersatt tidigare diagnosfokus med ”Behovet av samverkande insatser ska ej vara beroende av diagnos, graden av funktionsnedsättning avgörande”. Tydliggjort målgruppen.</a:t>
            </a:r>
          </a:p>
          <a:p>
            <a:r>
              <a:rPr lang="sv-SE" sz="2400" i="1" dirty="0" smtClean="0"/>
              <a:t>Gemensamma mål </a:t>
            </a:r>
            <a:r>
              <a:rPr lang="sv-SE" sz="2400" dirty="0" smtClean="0"/>
              <a:t>– några nya formuleringar.</a:t>
            </a:r>
          </a:p>
          <a:p>
            <a:r>
              <a:rPr lang="sv-SE" sz="2400" i="1" dirty="0" smtClean="0"/>
              <a:t>RSS </a:t>
            </a:r>
            <a:r>
              <a:rPr lang="sv-SE" sz="2400" dirty="0" smtClean="0"/>
              <a:t>– nytt avsnitt.</a:t>
            </a:r>
          </a:p>
          <a:p>
            <a:pPr marL="0" indent="0">
              <a:buNone/>
            </a:pPr>
            <a:endParaRPr lang="sv-SE" dirty="0" smtClean="0"/>
          </a:p>
          <a:p>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11</a:t>
            </a:fld>
            <a:endParaRPr lang="sv-SE" dirty="0"/>
          </a:p>
        </p:txBody>
      </p:sp>
    </p:spTree>
    <p:extLst>
      <p:ext uri="{BB962C8B-B14F-4D97-AF65-F5344CB8AC3E}">
        <p14:creationId xmlns:p14="http://schemas.microsoft.com/office/powerpoint/2010/main" val="32591180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latin typeface="Calibri" panose="020F0502020204030204" pitchFamily="34" charset="0"/>
                <a:cs typeface="Calibri" panose="020F0502020204030204" pitchFamily="34" charset="0"/>
              </a:rPr>
              <a:t>Revideringar utifrån den som löpt ut</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a:bodyPr>
          <a:lstStyle/>
          <a:p>
            <a:r>
              <a:rPr lang="sv-SE" sz="2400" i="1" dirty="0" smtClean="0">
                <a:latin typeface="Calibri" panose="020F0502020204030204" pitchFamily="34" charset="0"/>
                <a:cs typeface="Calibri" panose="020F0502020204030204" pitchFamily="34" charset="0"/>
              </a:rPr>
              <a:t>Skyldighet att samverka, jämlikhet, jämställdhet </a:t>
            </a:r>
            <a:r>
              <a:rPr lang="sv-SE" sz="2400" dirty="0" smtClean="0">
                <a:latin typeface="Calibri" panose="020F0502020204030204" pitchFamily="34" charset="0"/>
                <a:cs typeface="Calibri" panose="020F0502020204030204" pitchFamily="34" charset="0"/>
              </a:rPr>
              <a:t>– nya avsnitt.</a:t>
            </a:r>
          </a:p>
          <a:p>
            <a:r>
              <a:rPr lang="sv-SE" sz="2400" i="1" dirty="0" smtClean="0">
                <a:latin typeface="Calibri" panose="020F0502020204030204" pitchFamily="34" charset="0"/>
                <a:cs typeface="Calibri" panose="020F0502020204030204" pitchFamily="34" charset="0"/>
              </a:rPr>
              <a:t>Överenskommelser, riktlinjer, rutiner och </a:t>
            </a:r>
            <a:r>
              <a:rPr lang="sv-SE" sz="2400" i="1" dirty="0" err="1" smtClean="0">
                <a:latin typeface="Calibri" panose="020F0502020204030204" pitchFamily="34" charset="0"/>
                <a:cs typeface="Calibri" panose="020F0502020204030204" pitchFamily="34" charset="0"/>
              </a:rPr>
              <a:t>VIPar</a:t>
            </a:r>
            <a:r>
              <a:rPr lang="sv-SE" sz="2400" i="1" dirty="0" smtClean="0">
                <a:latin typeface="Calibri" panose="020F0502020204030204" pitchFamily="34" charset="0"/>
                <a:cs typeface="Calibri" panose="020F0502020204030204" pitchFamily="34" charset="0"/>
              </a:rPr>
              <a:t> </a:t>
            </a:r>
            <a:r>
              <a:rPr lang="sv-SE" sz="2400" dirty="0" smtClean="0">
                <a:latin typeface="Calibri" panose="020F0502020204030204" pitchFamily="34" charset="0"/>
                <a:cs typeface="Calibri" panose="020F0502020204030204" pitchFamily="34" charset="0"/>
              </a:rPr>
              <a:t>med koppling till </a:t>
            </a:r>
            <a:r>
              <a:rPr lang="sv-SE" sz="2400" dirty="0" err="1" smtClean="0">
                <a:latin typeface="Calibri" panose="020F0502020204030204" pitchFamily="34" charset="0"/>
                <a:cs typeface="Calibri" panose="020F0502020204030204" pitchFamily="34" charset="0"/>
              </a:rPr>
              <a:t>ö.k</a:t>
            </a:r>
            <a:r>
              <a:rPr lang="sv-SE" sz="2400" dirty="0" smtClean="0">
                <a:latin typeface="Calibri" panose="020F0502020204030204" pitchFamily="34" charset="0"/>
                <a:cs typeface="Calibri" panose="020F0502020204030204" pitchFamily="34" charset="0"/>
              </a:rPr>
              <a:t> vuxna med psykisk funktionsnedsättning </a:t>
            </a:r>
            <a:r>
              <a:rPr lang="sv-SE" sz="2400" i="1" dirty="0" smtClean="0">
                <a:latin typeface="Calibri" panose="020F0502020204030204" pitchFamily="34" charset="0"/>
                <a:cs typeface="Calibri" panose="020F0502020204030204" pitchFamily="34" charset="0"/>
              </a:rPr>
              <a:t> </a:t>
            </a:r>
            <a:r>
              <a:rPr lang="sv-SE" sz="2400" dirty="0" smtClean="0">
                <a:latin typeface="Calibri" panose="020F0502020204030204" pitchFamily="34" charset="0"/>
                <a:cs typeface="Calibri" panose="020F0502020204030204" pitchFamily="34" charset="0"/>
              </a:rPr>
              <a:t>– nya avsnitt.</a:t>
            </a:r>
          </a:p>
          <a:p>
            <a:r>
              <a:rPr lang="sv-SE" sz="2400" dirty="0" smtClean="0">
                <a:latin typeface="Calibri" panose="020F0502020204030204" pitchFamily="34" charset="0"/>
                <a:cs typeface="Calibri" panose="020F0502020204030204" pitchFamily="34" charset="0"/>
              </a:rPr>
              <a:t>Specifikt för denna överenskommelse</a:t>
            </a:r>
            <a:r>
              <a:rPr lang="sv-SE" sz="2400" i="1" dirty="0" smtClean="0">
                <a:latin typeface="Calibri" panose="020F0502020204030204" pitchFamily="34" charset="0"/>
                <a:cs typeface="Calibri" panose="020F0502020204030204" pitchFamily="34" charset="0"/>
              </a:rPr>
              <a:t>: Ansvar för boende, suicidprevention, samsjuklighet, äldre med psykisk funktionsnedsättning, barn och unga/unga vuxna och hälsa, tvångsvård/rättspsykiatrisk vård, personer med andra funktionsnedsättningar </a:t>
            </a:r>
            <a:r>
              <a:rPr lang="sv-SE" sz="2400" dirty="0" smtClean="0">
                <a:latin typeface="Calibri" panose="020F0502020204030204" pitchFamily="34" charset="0"/>
                <a:cs typeface="Calibri" panose="020F0502020204030204" pitchFamily="34" charset="0"/>
              </a:rPr>
              <a:t>- nya avsnitt.</a:t>
            </a:r>
            <a:endParaRPr lang="sv-SE" sz="2400" dirty="0" smtClean="0">
              <a:solidFill>
                <a:srgbClr val="0070C0"/>
              </a:solidFill>
              <a:latin typeface="Calibri" panose="020F0502020204030204" pitchFamily="34" charset="0"/>
              <a:cs typeface="Calibri" panose="020F0502020204030204" pitchFamily="34" charset="0"/>
            </a:endParaRPr>
          </a:p>
          <a:p>
            <a:r>
              <a:rPr lang="sv-SE" sz="2400" i="1" dirty="0" smtClean="0">
                <a:latin typeface="Calibri" panose="020F0502020204030204" pitchFamily="34" charset="0"/>
                <a:cs typeface="Calibri" panose="020F0502020204030204" pitchFamily="34" charset="0"/>
              </a:rPr>
              <a:t>Lokala överenskommelser, implementering </a:t>
            </a:r>
            <a:r>
              <a:rPr lang="sv-SE" sz="2400" dirty="0" smtClean="0">
                <a:latin typeface="Calibri" panose="020F0502020204030204" pitchFamily="34" charset="0"/>
                <a:cs typeface="Calibri" panose="020F0502020204030204" pitchFamily="34" charset="0"/>
              </a:rPr>
              <a:t>-  utökad text.</a:t>
            </a:r>
          </a:p>
          <a:p>
            <a:r>
              <a:rPr lang="sv-SE" sz="2400" i="1" dirty="0" smtClean="0">
                <a:latin typeface="Calibri" panose="020F0502020204030204" pitchFamily="34" charset="0"/>
                <a:cs typeface="Calibri" panose="020F0502020204030204" pitchFamily="34" charset="0"/>
              </a:rPr>
              <a:t>Uppföljning, utvärdering, revidering  </a:t>
            </a:r>
            <a:r>
              <a:rPr lang="sv-SE" sz="2400" dirty="0" smtClean="0">
                <a:latin typeface="Calibri" panose="020F0502020204030204" pitchFamily="34" charset="0"/>
                <a:cs typeface="Calibri" panose="020F0502020204030204" pitchFamily="34" charset="0"/>
              </a:rPr>
              <a:t>- nya avsnitt.</a:t>
            </a:r>
            <a:endParaRPr lang="sv-SE" sz="2400" dirty="0">
              <a:latin typeface="Calibri" panose="020F0502020204030204" pitchFamily="34" charset="0"/>
              <a:cs typeface="Calibri" panose="020F0502020204030204" pitchFamily="34" charset="0"/>
            </a:endParaRPr>
          </a:p>
          <a:p>
            <a:r>
              <a:rPr lang="sv-SE" sz="2400" b="1" dirty="0" smtClean="0">
                <a:latin typeface="Calibri" panose="020F0502020204030204" pitchFamily="34" charset="0"/>
                <a:cs typeface="Calibri" panose="020F0502020204030204" pitchFamily="34" charset="0"/>
              </a:rPr>
              <a:t>Revideringen av denna överenskommelse </a:t>
            </a:r>
            <a:r>
              <a:rPr lang="sv-SE" sz="2400" b="1" dirty="0">
                <a:latin typeface="Calibri" panose="020F0502020204030204" pitchFamily="34" charset="0"/>
                <a:cs typeface="Calibri" panose="020F0502020204030204" pitchFamily="34" charset="0"/>
              </a:rPr>
              <a:t>är </a:t>
            </a:r>
            <a:r>
              <a:rPr lang="sv-SE" sz="2400" b="1" dirty="0" smtClean="0">
                <a:latin typeface="Calibri" panose="020F0502020204030204" pitchFamily="34" charset="0"/>
                <a:cs typeface="Calibri" panose="020F0502020204030204" pitchFamily="34" charset="0"/>
              </a:rPr>
              <a:t>omfattande</a:t>
            </a:r>
            <a:r>
              <a:rPr lang="sv-SE" sz="2400" b="1" dirty="0">
                <a:latin typeface="Calibri" panose="020F0502020204030204" pitchFamily="34" charset="0"/>
                <a:cs typeface="Calibri" panose="020F0502020204030204" pitchFamily="34" charset="0"/>
              </a:rPr>
              <a:t>.</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12</a:t>
            </a:fld>
            <a:endParaRPr lang="sv-SE" dirty="0"/>
          </a:p>
        </p:txBody>
      </p:sp>
    </p:spTree>
    <p:extLst>
      <p:ext uri="{BB962C8B-B14F-4D97-AF65-F5344CB8AC3E}">
        <p14:creationId xmlns:p14="http://schemas.microsoft.com/office/powerpoint/2010/main" val="20632527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latin typeface="Calibri" panose="020F0502020204030204" pitchFamily="34" charset="0"/>
                <a:cs typeface="Calibri" panose="020F0502020204030204" pitchFamily="34" charset="0"/>
              </a:rPr>
              <a:t>Reflektioner kring uppdraget och synpunkter från arbetsgrupp och referensgrupp</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a:bodyPr>
          <a:lstStyle/>
          <a:p>
            <a:r>
              <a:rPr lang="sv-SE" sz="1900" dirty="0" smtClean="0">
                <a:latin typeface="Calibri" panose="020F0502020204030204" pitchFamily="34" charset="0"/>
                <a:cs typeface="Calibri" panose="020F0502020204030204" pitchFamily="34" charset="0"/>
              </a:rPr>
              <a:t>Hur </a:t>
            </a:r>
            <a:r>
              <a:rPr lang="sv-SE" sz="1900" dirty="0">
                <a:latin typeface="Calibri" panose="020F0502020204030204" pitchFamily="34" charset="0"/>
                <a:cs typeface="Calibri" panose="020F0502020204030204" pitchFamily="34" charset="0"/>
              </a:rPr>
              <a:t>informeras andra </a:t>
            </a:r>
            <a:r>
              <a:rPr lang="sv-SE" sz="1900" dirty="0" smtClean="0">
                <a:latin typeface="Calibri" panose="020F0502020204030204" pitchFamily="34" charset="0"/>
                <a:cs typeface="Calibri" panose="020F0502020204030204" pitchFamily="34" charset="0"/>
              </a:rPr>
              <a:t>myndigheter,  </a:t>
            </a:r>
            <a:r>
              <a:rPr lang="sv-SE" sz="1900" dirty="0">
                <a:latin typeface="Calibri" panose="020F0502020204030204" pitchFamily="34" charset="0"/>
                <a:cs typeface="Calibri" panose="020F0502020204030204" pitchFamily="34" charset="0"/>
              </a:rPr>
              <a:t>t ex försäkringskassan och </a:t>
            </a:r>
            <a:r>
              <a:rPr lang="sv-SE" sz="1900" dirty="0" smtClean="0">
                <a:latin typeface="Calibri" panose="020F0502020204030204" pitchFamily="34" charset="0"/>
                <a:cs typeface="Calibri" panose="020F0502020204030204" pitchFamily="34" charset="0"/>
              </a:rPr>
              <a:t>arbetsförmedlingen, om </a:t>
            </a:r>
            <a:r>
              <a:rPr lang="sv-SE" sz="1900" dirty="0">
                <a:latin typeface="Calibri" panose="020F0502020204030204" pitchFamily="34" charset="0"/>
                <a:cs typeface="Calibri" panose="020F0502020204030204" pitchFamily="34" charset="0"/>
              </a:rPr>
              <a:t>överenskommelsen</a:t>
            </a:r>
            <a:r>
              <a:rPr lang="sv-SE" sz="1900" dirty="0" smtClean="0">
                <a:latin typeface="Calibri" panose="020F0502020204030204" pitchFamily="34" charset="0"/>
                <a:cs typeface="Calibri" panose="020F0502020204030204" pitchFamily="34" charset="0"/>
              </a:rPr>
              <a:t>? R</a:t>
            </a:r>
          </a:p>
          <a:p>
            <a:r>
              <a:rPr lang="sv-SE" sz="1800" dirty="0">
                <a:latin typeface="Calibri" panose="020F0502020204030204" pitchFamily="34" charset="0"/>
                <a:cs typeface="Calibri" panose="020F0502020204030204" pitchFamily="34" charset="0"/>
              </a:rPr>
              <a:t>Utdragen nomineringsprocess, </a:t>
            </a:r>
            <a:r>
              <a:rPr lang="sv-SE" sz="1800" dirty="0" smtClean="0">
                <a:latin typeface="Calibri" panose="020F0502020204030204" pitchFamily="34" charset="0"/>
                <a:cs typeface="Calibri" panose="020F0502020204030204" pitchFamily="34" charset="0"/>
              </a:rPr>
              <a:t>omsättning av representanter i LAG och referensgrupp, </a:t>
            </a:r>
            <a:r>
              <a:rPr lang="sv-SE" sz="1800" dirty="0">
                <a:latin typeface="Calibri" panose="020F0502020204030204" pitchFamily="34" charset="0"/>
                <a:cs typeface="Calibri" panose="020F0502020204030204" pitchFamily="34" charset="0"/>
              </a:rPr>
              <a:t>omtag, </a:t>
            </a:r>
            <a:r>
              <a:rPr lang="sv-SE" sz="1800" dirty="0" err="1">
                <a:latin typeface="Calibri" panose="020F0502020204030204" pitchFamily="34" charset="0"/>
                <a:cs typeface="Calibri" panose="020F0502020204030204" pitchFamily="34" charset="0"/>
              </a:rPr>
              <a:t>Covid</a:t>
            </a:r>
            <a:r>
              <a:rPr lang="sv-SE" sz="1800" dirty="0">
                <a:latin typeface="Calibri" panose="020F0502020204030204" pitchFamily="34" charset="0"/>
                <a:cs typeface="Calibri" panose="020F0502020204030204" pitchFamily="34" charset="0"/>
              </a:rPr>
              <a:t> har medfört att arbetet har dragit ut på tiden</a:t>
            </a:r>
            <a:r>
              <a:rPr lang="sv-SE" sz="1800" dirty="0" smtClean="0">
                <a:latin typeface="Calibri" panose="020F0502020204030204" pitchFamily="34" charset="0"/>
                <a:cs typeface="Calibri" panose="020F0502020204030204" pitchFamily="34" charset="0"/>
              </a:rPr>
              <a:t>. U</a:t>
            </a:r>
            <a:endParaRPr lang="sv-SE" sz="1800" dirty="0">
              <a:latin typeface="Calibri" panose="020F0502020204030204" pitchFamily="34" charset="0"/>
              <a:cs typeface="Calibri" panose="020F0502020204030204" pitchFamily="34" charset="0"/>
            </a:endParaRPr>
          </a:p>
          <a:p>
            <a:pPr marL="0" indent="0">
              <a:buNone/>
            </a:pPr>
            <a:endParaRPr lang="sv-SE" sz="1900" dirty="0" smtClean="0">
              <a:latin typeface="Calibri" panose="020F0502020204030204" pitchFamily="34" charset="0"/>
              <a:cs typeface="Calibri" panose="020F0502020204030204" pitchFamily="34" charset="0"/>
            </a:endParaRPr>
          </a:p>
          <a:p>
            <a:pPr marL="0" indent="0">
              <a:buNone/>
            </a:pPr>
            <a:endParaRPr lang="sv-SE" sz="1900" dirty="0">
              <a:latin typeface="Calibri" panose="020F0502020204030204" pitchFamily="34" charset="0"/>
              <a:cs typeface="Calibri" panose="020F0502020204030204" pitchFamily="34" charset="0"/>
            </a:endParaRPr>
          </a:p>
          <a:p>
            <a:endParaRPr lang="sv-SE" sz="2400" dirty="0">
              <a:latin typeface="Calibri" panose="020F0502020204030204" pitchFamily="34" charset="0"/>
              <a:cs typeface="Calibri" panose="020F0502020204030204" pitchFamily="34" charset="0"/>
            </a:endParaRPr>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13</a:t>
            </a:fld>
            <a:endParaRPr lang="sv-SE" dirty="0"/>
          </a:p>
        </p:txBody>
      </p:sp>
    </p:spTree>
    <p:extLst>
      <p:ext uri="{BB962C8B-B14F-4D97-AF65-F5344CB8AC3E}">
        <p14:creationId xmlns:p14="http://schemas.microsoft.com/office/powerpoint/2010/main" val="38093071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a:latin typeface="Calibri" panose="020F0502020204030204" pitchFamily="34" charset="0"/>
                <a:cs typeface="Calibri" panose="020F0502020204030204" pitchFamily="34" charset="0"/>
              </a:rPr>
              <a:t>Uppdraget</a:t>
            </a:r>
          </a:p>
        </p:txBody>
      </p:sp>
      <p:sp>
        <p:nvSpPr>
          <p:cNvPr id="3" name="Platshållare för innehåll 2"/>
          <p:cNvSpPr>
            <a:spLocks noGrp="1"/>
          </p:cNvSpPr>
          <p:nvPr>
            <p:ph idx="1"/>
          </p:nvPr>
        </p:nvSpPr>
        <p:spPr/>
        <p:txBody>
          <a:bodyPr/>
          <a:lstStyle/>
          <a:p>
            <a:pPr marL="0" indent="0">
              <a:buNone/>
            </a:pPr>
            <a:r>
              <a:rPr lang="sv-SE" dirty="0">
                <a:latin typeface="Calibri" panose="020F0502020204030204" pitchFamily="34" charset="0"/>
                <a:cs typeface="Calibri" panose="020F0502020204030204" pitchFamily="34" charset="0"/>
              </a:rPr>
              <a:t>Den 4 oktober 2019 tog Länsnätverket </a:t>
            </a:r>
            <a:r>
              <a:rPr lang="sv-SE" dirty="0" smtClean="0">
                <a:latin typeface="Calibri" panose="020F0502020204030204" pitchFamily="34" charset="0"/>
                <a:cs typeface="Calibri" panose="020F0502020204030204" pitchFamily="34" charset="0"/>
              </a:rPr>
              <a:t>förvaltningschefer </a:t>
            </a:r>
            <a:r>
              <a:rPr lang="sv-SE" dirty="0">
                <a:latin typeface="Calibri" panose="020F0502020204030204" pitchFamily="34" charset="0"/>
                <a:cs typeface="Calibri" panose="020F0502020204030204" pitchFamily="34" charset="0"/>
              </a:rPr>
              <a:t>följande beslut: </a:t>
            </a:r>
          </a:p>
          <a:p>
            <a:pPr marL="0" indent="0">
              <a:buNone/>
            </a:pPr>
            <a:r>
              <a:rPr lang="sv-SE" dirty="0" smtClean="0">
                <a:latin typeface="Calibri" panose="020F0502020204030204" pitchFamily="34" charset="0"/>
                <a:cs typeface="Calibri" panose="020F0502020204030204" pitchFamily="34" charset="0"/>
              </a:rPr>
              <a:t>”att </a:t>
            </a:r>
            <a:r>
              <a:rPr lang="sv-SE" dirty="0">
                <a:latin typeface="Calibri" panose="020F0502020204030204" pitchFamily="34" charset="0"/>
                <a:cs typeface="Calibri" panose="020F0502020204030204" pitchFamily="34" charset="0"/>
              </a:rPr>
              <a:t>ge chefsnätverkets styrgrupp i uppdrag att sätta samman en arbetsgrupp och formulera uppdrag att ta fram förslag på revidering av nämnda länsövergripande </a:t>
            </a:r>
            <a:r>
              <a:rPr lang="sv-SE" dirty="0" smtClean="0">
                <a:latin typeface="Calibri" panose="020F0502020204030204" pitchFamily="34" charset="0"/>
                <a:cs typeface="Calibri" panose="020F0502020204030204" pitchFamily="34" charset="0"/>
              </a:rPr>
              <a:t>överenskommelse”.</a:t>
            </a:r>
            <a:endParaRPr lang="sv-SE" dirty="0">
              <a:latin typeface="Calibri" panose="020F0502020204030204" pitchFamily="34" charset="0"/>
              <a:cs typeface="Calibri" panose="020F0502020204030204" pitchFamily="34" charset="0"/>
            </a:endParaRPr>
          </a:p>
          <a:p>
            <a:pPr marL="0" indent="0">
              <a:buNone/>
            </a:pPr>
            <a:endParaRPr lang="sv-SE" dirty="0">
              <a:latin typeface="Calibri" panose="020F0502020204030204" pitchFamily="34" charset="0"/>
              <a:cs typeface="Calibri" panose="020F0502020204030204" pitchFamily="34" charset="0"/>
            </a:endParaRPr>
          </a:p>
          <a:p>
            <a:pPr marL="0" indent="0">
              <a:buNone/>
            </a:pPr>
            <a:r>
              <a:rPr lang="sv-SE" dirty="0">
                <a:latin typeface="Calibri" panose="020F0502020204030204" pitchFamily="34" charset="0"/>
                <a:cs typeface="Calibri" panose="020F0502020204030204" pitchFamily="34" charset="0"/>
              </a:rPr>
              <a:t>Uppdraget innefattar att revidera den länsövergripande överenskommelsen om samverkan mellan kommuner och region i Dalarna kring personer med psykiska funktionsnedsättningar från 18 år. </a:t>
            </a:r>
          </a:p>
          <a:p>
            <a:endParaRPr lang="sv-SE" dirty="0"/>
          </a:p>
          <a:p>
            <a:endParaRPr lang="sv-SE" dirty="0"/>
          </a:p>
          <a:p>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2</a:t>
            </a:fld>
            <a:endParaRPr lang="sv-SE" dirty="0"/>
          </a:p>
        </p:txBody>
      </p:sp>
    </p:spTree>
    <p:extLst>
      <p:ext uri="{BB962C8B-B14F-4D97-AF65-F5344CB8AC3E}">
        <p14:creationId xmlns:p14="http://schemas.microsoft.com/office/powerpoint/2010/main" val="4115809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a:latin typeface="Calibri" panose="020F0502020204030204" pitchFamily="34" charset="0"/>
                <a:cs typeface="Calibri" panose="020F0502020204030204" pitchFamily="34" charset="0"/>
              </a:rPr>
              <a:t>Syfte med uppdraget</a:t>
            </a:r>
          </a:p>
        </p:txBody>
      </p:sp>
      <p:sp>
        <p:nvSpPr>
          <p:cNvPr id="3" name="Platshållare för innehåll 2"/>
          <p:cNvSpPr>
            <a:spLocks noGrp="1"/>
          </p:cNvSpPr>
          <p:nvPr>
            <p:ph idx="1"/>
          </p:nvPr>
        </p:nvSpPr>
        <p:spPr/>
        <p:txBody>
          <a:bodyPr>
            <a:normAutofit/>
          </a:bodyPr>
          <a:lstStyle/>
          <a:p>
            <a:pPr marL="0" indent="0">
              <a:buNone/>
            </a:pPr>
            <a:endParaRPr lang="sv-SE" dirty="0">
              <a:latin typeface="Calibri" panose="020F0502020204030204" pitchFamily="34" charset="0"/>
              <a:cs typeface="Calibri" panose="020F0502020204030204" pitchFamily="34" charset="0"/>
            </a:endParaRPr>
          </a:p>
          <a:p>
            <a:pPr lvl="0"/>
            <a:r>
              <a:rPr lang="sv-SE" dirty="0">
                <a:latin typeface="Calibri" panose="020F0502020204030204" pitchFamily="34" charset="0"/>
                <a:cs typeface="Calibri" panose="020F0502020204030204" pitchFamily="34" charset="0"/>
              </a:rPr>
              <a:t>Att genomföra en översyn av den överenskommelse som löpte ut 2019-12-31.</a:t>
            </a:r>
          </a:p>
          <a:p>
            <a:endParaRPr lang="sv-SE" dirty="0">
              <a:latin typeface="Calibri" panose="020F0502020204030204" pitchFamily="34" charset="0"/>
              <a:cs typeface="Calibri" panose="020F0502020204030204" pitchFamily="34" charset="0"/>
            </a:endParaRPr>
          </a:p>
          <a:p>
            <a:pPr lvl="0"/>
            <a:r>
              <a:rPr lang="sv-SE" dirty="0">
                <a:latin typeface="Calibri" panose="020F0502020204030204" pitchFamily="34" charset="0"/>
                <a:cs typeface="Calibri" panose="020F0502020204030204" pitchFamily="34" charset="0"/>
              </a:rPr>
              <a:t>Ta fram en vägledning som implementeringsstöd för att kunna reglera lokal samverkan mellan kommuner och region.</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3</a:t>
            </a:fld>
            <a:endParaRPr lang="sv-SE" dirty="0"/>
          </a:p>
        </p:txBody>
      </p:sp>
    </p:spTree>
    <p:extLst>
      <p:ext uri="{BB962C8B-B14F-4D97-AF65-F5344CB8AC3E}">
        <p14:creationId xmlns:p14="http://schemas.microsoft.com/office/powerpoint/2010/main" val="1119488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latin typeface="Calibri" panose="020F0502020204030204" pitchFamily="34" charset="0"/>
                <a:cs typeface="Calibri" panose="020F0502020204030204" pitchFamily="34" charset="0"/>
              </a:rPr>
              <a:t>Syfte med överenskommelsen</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fontScale="92500"/>
          </a:bodyPr>
          <a:lstStyle/>
          <a:p>
            <a:pPr lvl="0"/>
            <a:r>
              <a:rPr lang="sv-SE" dirty="0" smtClean="0">
                <a:latin typeface="Calibri" panose="020F0502020204030204" pitchFamily="34" charset="0"/>
                <a:cs typeface="Calibri" panose="020F0502020204030204" pitchFamily="34" charset="0"/>
              </a:rPr>
              <a:t>att </a:t>
            </a:r>
            <a:r>
              <a:rPr lang="sv-SE" dirty="0">
                <a:latin typeface="Calibri" panose="020F0502020204030204" pitchFamily="34" charset="0"/>
                <a:cs typeface="Calibri" panose="020F0502020204030204" pitchFamily="34" charset="0"/>
              </a:rPr>
              <a:t>tydliggöra </a:t>
            </a:r>
            <a:r>
              <a:rPr lang="sv-SE" dirty="0" smtClean="0">
                <a:latin typeface="Calibri" panose="020F0502020204030204" pitchFamily="34" charset="0"/>
                <a:cs typeface="Calibri" panose="020F0502020204030204" pitchFamily="34" charset="0"/>
              </a:rPr>
              <a:t>ansvarsfördelning </a:t>
            </a:r>
            <a:r>
              <a:rPr lang="sv-SE" dirty="0">
                <a:latin typeface="Calibri" panose="020F0502020204030204" pitchFamily="34" charset="0"/>
                <a:cs typeface="Calibri" panose="020F0502020204030204" pitchFamily="34" charset="0"/>
              </a:rPr>
              <a:t>mellan </a:t>
            </a:r>
            <a:r>
              <a:rPr lang="sv-SE" dirty="0" smtClean="0">
                <a:latin typeface="Calibri" panose="020F0502020204030204" pitchFamily="34" charset="0"/>
                <a:cs typeface="Calibri" panose="020F0502020204030204" pitchFamily="34" charset="0"/>
              </a:rPr>
              <a:t>huvudmännen. </a:t>
            </a:r>
            <a:endParaRPr lang="sv-SE" dirty="0">
              <a:latin typeface="Calibri" panose="020F0502020204030204" pitchFamily="34" charset="0"/>
              <a:cs typeface="Calibri" panose="020F0502020204030204" pitchFamily="34" charset="0"/>
            </a:endParaRPr>
          </a:p>
          <a:p>
            <a:pPr lvl="0"/>
            <a:r>
              <a:rPr lang="sv-SE" dirty="0">
                <a:latin typeface="Calibri" panose="020F0502020204030204" pitchFamily="34" charset="0"/>
                <a:cs typeface="Calibri" panose="020F0502020204030204" pitchFamily="34" charset="0"/>
              </a:rPr>
              <a:t>att stärka samverkan mellan </a:t>
            </a:r>
            <a:r>
              <a:rPr lang="sv-SE" dirty="0" smtClean="0">
                <a:latin typeface="Calibri" panose="020F0502020204030204" pitchFamily="34" charset="0"/>
                <a:cs typeface="Calibri" panose="020F0502020204030204" pitchFamily="34" charset="0"/>
              </a:rPr>
              <a:t>huvudmännen.</a:t>
            </a:r>
            <a:endParaRPr lang="sv-SE" dirty="0">
              <a:latin typeface="Calibri" panose="020F0502020204030204" pitchFamily="34" charset="0"/>
              <a:cs typeface="Calibri" panose="020F0502020204030204" pitchFamily="34" charset="0"/>
            </a:endParaRPr>
          </a:p>
          <a:p>
            <a:pPr lvl="0"/>
            <a:r>
              <a:rPr lang="sv-SE" dirty="0">
                <a:latin typeface="Calibri" panose="020F0502020204030204" pitchFamily="34" charset="0"/>
                <a:cs typeface="Calibri" panose="020F0502020204030204" pitchFamily="34" charset="0"/>
              </a:rPr>
              <a:t>att genom tydliggörande och reglering av samverkan undvika att personer med funktionsnedsättning ¨hamnar mellan stolarna¨. </a:t>
            </a:r>
          </a:p>
          <a:p>
            <a:pPr lvl="0"/>
            <a:r>
              <a:rPr lang="sv-SE" dirty="0">
                <a:latin typeface="Calibri" panose="020F0502020204030204" pitchFamily="34" charset="0"/>
                <a:cs typeface="Calibri" panose="020F0502020204030204" pitchFamily="34" charset="0"/>
              </a:rPr>
              <a:t>att tillgodose individens behov av vård och stöd utifrån ett </a:t>
            </a:r>
            <a:r>
              <a:rPr lang="sv-SE" dirty="0" smtClean="0">
                <a:latin typeface="Calibri" panose="020F0502020204030204" pitchFamily="34" charset="0"/>
                <a:cs typeface="Calibri" panose="020F0502020204030204" pitchFamily="34" charset="0"/>
              </a:rPr>
              <a:t>helhetsperspektiv.</a:t>
            </a:r>
          </a:p>
          <a:p>
            <a:pPr marL="0" indent="0">
              <a:buNone/>
            </a:pPr>
            <a:r>
              <a:rPr lang="sv-SE" sz="2600" dirty="0">
                <a:latin typeface="Calibri" panose="020F0502020204030204" pitchFamily="34" charset="0"/>
                <a:cs typeface="Calibri" panose="020F0502020204030204" pitchFamily="34" charset="0"/>
              </a:rPr>
              <a:t>När huvudmännen har olika uppfattningar om vem som ska göra vad eller vad man ska göra tillsammans, ska överenskommelsen ge vägledning</a:t>
            </a:r>
            <a:r>
              <a:rPr lang="sv-SE" sz="2600" dirty="0" smtClean="0">
                <a:latin typeface="Calibri" panose="020F0502020204030204" pitchFamily="34" charset="0"/>
                <a:cs typeface="Calibri" panose="020F0502020204030204" pitchFamily="34" charset="0"/>
              </a:rPr>
              <a:t>.</a:t>
            </a:r>
          </a:p>
          <a:p>
            <a:pPr marL="0" indent="0">
              <a:buNone/>
            </a:pPr>
            <a:r>
              <a:rPr lang="sv-SE" sz="2600" dirty="0">
                <a:latin typeface="Calibri" panose="020F0502020204030204" pitchFamily="34" charset="0"/>
                <a:cs typeface="Calibri" panose="020F0502020204030204" pitchFamily="34" charset="0"/>
              </a:rPr>
              <a:t>Ytterst </a:t>
            </a:r>
            <a:r>
              <a:rPr lang="sv-SE" sz="2600" dirty="0" smtClean="0">
                <a:latin typeface="Calibri" panose="020F0502020204030204" pitchFamily="34" charset="0"/>
                <a:cs typeface="Calibri" panose="020F0502020204030204" pitchFamily="34" charset="0"/>
              </a:rPr>
              <a:t>handlar </a:t>
            </a:r>
            <a:r>
              <a:rPr lang="sv-SE" sz="2600" dirty="0">
                <a:latin typeface="Calibri" panose="020F0502020204030204" pitchFamily="34" charset="0"/>
                <a:cs typeface="Calibri" panose="020F0502020204030204" pitchFamily="34" charset="0"/>
              </a:rPr>
              <a:t>det om att tillsammans utveckla en behovsanpassad, personcentrerad och sammanhållen vård- och omsorgskedja av hög kvalitet för personer med psykiska funktionsnedsättningar.</a:t>
            </a:r>
          </a:p>
          <a:p>
            <a:pPr marL="0" indent="0">
              <a:buNone/>
            </a:pPr>
            <a:endParaRPr lang="sv-SE" dirty="0"/>
          </a:p>
          <a:p>
            <a:pPr marL="0" lvl="0" indent="0">
              <a:buNone/>
            </a:pPr>
            <a:endParaRPr lang="sv-SE" dirty="0">
              <a:latin typeface="Calibri" panose="020F0502020204030204" pitchFamily="34" charset="0"/>
              <a:cs typeface="Calibri" panose="020F0502020204030204" pitchFamily="34" charset="0"/>
            </a:endParaRP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4</a:t>
            </a:fld>
            <a:endParaRPr lang="sv-SE" dirty="0"/>
          </a:p>
        </p:txBody>
      </p:sp>
    </p:spTree>
    <p:extLst>
      <p:ext uri="{BB962C8B-B14F-4D97-AF65-F5344CB8AC3E}">
        <p14:creationId xmlns:p14="http://schemas.microsoft.com/office/powerpoint/2010/main" val="4279892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dirty="0" smtClean="0">
                <a:latin typeface="Calibri" panose="020F0502020204030204" pitchFamily="34" charset="0"/>
                <a:cs typeface="Calibri" panose="020F0502020204030204" pitchFamily="34" charset="0"/>
              </a:rPr>
              <a:t>Uppdragsorganisation</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a:bodyPr>
          <a:lstStyle/>
          <a:p>
            <a:r>
              <a:rPr lang="sv-SE" sz="2400" b="1" dirty="0">
                <a:latin typeface="Calibri" panose="020F0502020204030204" pitchFamily="34" charset="0"/>
                <a:cs typeface="Calibri" panose="020F0502020204030204" pitchFamily="34" charset="0"/>
              </a:rPr>
              <a:t>Beställare:</a:t>
            </a:r>
            <a:r>
              <a:rPr lang="sv-SE" sz="2400" dirty="0">
                <a:latin typeface="Calibri" panose="020F0502020204030204" pitchFamily="34" charset="0"/>
                <a:cs typeface="Calibri" panose="020F0502020204030204" pitchFamily="34" charset="0"/>
              </a:rPr>
              <a:t> Länsnätverket för förvaltningschefer via </a:t>
            </a:r>
            <a:r>
              <a:rPr lang="sv-SE" sz="2400" dirty="0" smtClean="0">
                <a:latin typeface="Calibri" panose="020F0502020204030204" pitchFamily="34" charset="0"/>
                <a:cs typeface="Calibri" panose="020F0502020204030204" pitchFamily="34" charset="0"/>
              </a:rPr>
              <a:t>styrgruppen.</a:t>
            </a:r>
            <a:endParaRPr lang="sv-SE" sz="2400" dirty="0">
              <a:latin typeface="Calibri" panose="020F0502020204030204" pitchFamily="34" charset="0"/>
              <a:cs typeface="Calibri" panose="020F0502020204030204" pitchFamily="34" charset="0"/>
            </a:endParaRPr>
          </a:p>
          <a:p>
            <a:r>
              <a:rPr lang="sv-SE" sz="2400" b="1" dirty="0" err="1">
                <a:latin typeface="Calibri" panose="020F0502020204030204" pitchFamily="34" charset="0"/>
                <a:cs typeface="Calibri" panose="020F0502020204030204" pitchFamily="34" charset="0"/>
              </a:rPr>
              <a:t>Uppdragsägare</a:t>
            </a:r>
            <a:r>
              <a:rPr lang="sv-SE" sz="2400" b="1" dirty="0">
                <a:latin typeface="Calibri" panose="020F0502020204030204" pitchFamily="34" charset="0"/>
                <a:cs typeface="Calibri" panose="020F0502020204030204" pitchFamily="34" charset="0"/>
              </a:rPr>
              <a:t>:</a:t>
            </a:r>
            <a:r>
              <a:rPr lang="sv-SE" sz="2400" dirty="0">
                <a:latin typeface="Calibri" panose="020F0502020204030204" pitchFamily="34" charset="0"/>
                <a:cs typeface="Calibri" panose="020F0502020204030204" pitchFamily="34" charset="0"/>
              </a:rPr>
              <a:t> Tanja Mårtensson, avdelningschef</a:t>
            </a:r>
          </a:p>
          <a:p>
            <a:r>
              <a:rPr lang="sv-SE" sz="2400" b="1" dirty="0">
                <a:latin typeface="Calibri" panose="020F0502020204030204" pitchFamily="34" charset="0"/>
                <a:cs typeface="Calibri" panose="020F0502020204030204" pitchFamily="34" charset="0"/>
              </a:rPr>
              <a:t>Uppdragsledare:</a:t>
            </a:r>
            <a:r>
              <a:rPr lang="sv-SE" sz="2400" dirty="0">
                <a:latin typeface="Calibri" panose="020F0502020204030204" pitchFamily="34" charset="0"/>
                <a:cs typeface="Calibri" panose="020F0502020204030204" pitchFamily="34" charset="0"/>
              </a:rPr>
              <a:t> Maria Ekelöf, utvecklingsledare</a:t>
            </a:r>
          </a:p>
          <a:p>
            <a:r>
              <a:rPr lang="sv-SE" sz="2400" b="1" dirty="0">
                <a:latin typeface="Calibri" panose="020F0502020204030204" pitchFamily="34" charset="0"/>
                <a:cs typeface="Calibri" panose="020F0502020204030204" pitchFamily="34" charset="0"/>
              </a:rPr>
              <a:t>Styrgrupp till uppdraget:</a:t>
            </a:r>
            <a:r>
              <a:rPr lang="sv-SE" sz="2400" dirty="0">
                <a:latin typeface="Calibri" panose="020F0502020204030204" pitchFamily="34" charset="0"/>
                <a:cs typeface="Calibri" panose="020F0502020204030204" pitchFamily="34" charset="0"/>
              </a:rPr>
              <a:t> </a:t>
            </a:r>
            <a:r>
              <a:rPr lang="sv-SE" sz="2400" dirty="0" smtClean="0">
                <a:latin typeface="Calibri" panose="020F0502020204030204" pitchFamily="34" charset="0"/>
                <a:cs typeface="Calibri" panose="020F0502020204030204" pitchFamily="34" charset="0"/>
              </a:rPr>
              <a:t>Länschefsnätverkets styrgrupp </a:t>
            </a:r>
          </a:p>
          <a:p>
            <a:r>
              <a:rPr lang="sv-SE" sz="2400" b="1" dirty="0" smtClean="0">
                <a:latin typeface="Calibri" panose="020F0502020204030204" pitchFamily="34" charset="0"/>
                <a:cs typeface="Calibri" panose="020F0502020204030204" pitchFamily="34" charset="0"/>
              </a:rPr>
              <a:t>Arbetsgrupp </a:t>
            </a:r>
            <a:r>
              <a:rPr lang="sv-SE" sz="2400" b="1" dirty="0">
                <a:latin typeface="Calibri" panose="020F0502020204030204" pitchFamily="34" charset="0"/>
                <a:cs typeface="Calibri" panose="020F0502020204030204" pitchFamily="34" charset="0"/>
              </a:rPr>
              <a:t>(LAG):</a:t>
            </a:r>
            <a:r>
              <a:rPr lang="sv-SE" sz="2400" dirty="0">
                <a:latin typeface="Calibri" panose="020F0502020204030204" pitchFamily="34" charset="0"/>
                <a:cs typeface="Calibri" panose="020F0502020204030204" pitchFamily="34" charset="0"/>
              </a:rPr>
              <a:t> Monica Nordbäck enhetschef Ludvika kommun, Marie Edbom enhetschef Mora kommun, Jennifer Haglind enhetschef Mora kommun, Åsa Olsson verksamhetschef Borlänge kommun, </a:t>
            </a:r>
            <a:r>
              <a:rPr lang="sv-SE" sz="2400" dirty="0" smtClean="0">
                <a:latin typeface="Calibri" panose="020F0502020204030204" pitchFamily="34" charset="0"/>
                <a:cs typeface="Calibri" panose="020F0502020204030204" pitchFamily="34" charset="0"/>
              </a:rPr>
              <a:t>Maria Tjäder verksamhetschef vuxenpsykiatrin Region Dalarna, Cecilia Björklund verksamhetschef habiliteringen Region Dalarna, Anna Frisk-Gustafsson avdelningschef IFO </a:t>
            </a:r>
            <a:r>
              <a:rPr lang="sv-SE" sz="2400" smtClean="0">
                <a:latin typeface="Calibri" panose="020F0502020204030204" pitchFamily="34" charset="0"/>
                <a:cs typeface="Calibri" panose="020F0502020204030204" pitchFamily="34" charset="0"/>
              </a:rPr>
              <a:t>Hedemora kommun</a:t>
            </a:r>
            <a:endParaRPr lang="sv-SE" sz="2400" dirty="0">
              <a:latin typeface="Calibri" panose="020F0502020204030204" pitchFamily="34" charset="0"/>
              <a:cs typeface="Calibri" panose="020F0502020204030204" pitchFamily="34" charset="0"/>
            </a:endParaRPr>
          </a:p>
          <a:p>
            <a:r>
              <a:rPr lang="sv-SE" sz="2400" b="1" dirty="0">
                <a:latin typeface="Calibri" panose="020F0502020204030204" pitchFamily="34" charset="0"/>
                <a:cs typeface="Calibri" panose="020F0502020204030204" pitchFamily="34" charset="0"/>
              </a:rPr>
              <a:t>Mottagare av/beslutande om leverans:</a:t>
            </a:r>
            <a:r>
              <a:rPr lang="sv-SE" sz="2400" dirty="0">
                <a:latin typeface="Calibri" panose="020F0502020204030204" pitchFamily="34" charset="0"/>
                <a:cs typeface="Calibri" panose="020F0502020204030204" pitchFamily="34" charset="0"/>
              </a:rPr>
              <a:t> Länsnätverket för förvaltningschefer </a:t>
            </a:r>
            <a:r>
              <a:rPr lang="sv-SE" sz="2400" dirty="0" smtClean="0">
                <a:latin typeface="Calibri" panose="020F0502020204030204" pitchFamily="34" charset="0"/>
                <a:cs typeface="Calibri" panose="020F0502020204030204" pitchFamily="34" charset="0"/>
              </a:rPr>
              <a:t>samt </a:t>
            </a:r>
            <a:r>
              <a:rPr lang="sv-SE" sz="2400" dirty="0">
                <a:latin typeface="Calibri" panose="020F0502020204030204" pitchFamily="34" charset="0"/>
                <a:cs typeface="Calibri" panose="020F0502020204030204" pitchFamily="34" charset="0"/>
              </a:rPr>
              <a:t>Välfärdsrådet</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5</a:t>
            </a:fld>
            <a:endParaRPr lang="sv-SE" dirty="0"/>
          </a:p>
        </p:txBody>
      </p:sp>
    </p:spTree>
    <p:extLst>
      <p:ext uri="{BB962C8B-B14F-4D97-AF65-F5344CB8AC3E}">
        <p14:creationId xmlns:p14="http://schemas.microsoft.com/office/powerpoint/2010/main" val="12856142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latin typeface="Calibri" panose="020F0502020204030204" pitchFamily="34" charset="0"/>
                <a:cs typeface="Calibri" panose="020F0502020204030204" pitchFamily="34" charset="0"/>
              </a:rPr>
              <a:t>Målgrupp</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lnSpcReduction="10000"/>
          </a:bodyPr>
          <a:lstStyle/>
          <a:p>
            <a:r>
              <a:rPr lang="sv-SE" dirty="0" smtClean="0">
                <a:latin typeface="Calibri" panose="020F0502020204030204" pitchFamily="34" charset="0"/>
                <a:cs typeface="Calibri" panose="020F0502020204030204" pitchFamily="34" charset="0"/>
              </a:rPr>
              <a:t>Personer från 18 år som till följd av psykiska funktionsnedsättningar är i behov av vård- och stödinsatser från både kommun och region. </a:t>
            </a:r>
          </a:p>
          <a:p>
            <a:pPr marL="0" indent="0">
              <a:buNone/>
            </a:pPr>
            <a:endParaRPr lang="sv-SE" dirty="0" smtClean="0">
              <a:latin typeface="Calibri" panose="020F0502020204030204" pitchFamily="34" charset="0"/>
              <a:cs typeface="Calibri" panose="020F0502020204030204" pitchFamily="34" charset="0"/>
            </a:endParaRPr>
          </a:p>
          <a:p>
            <a:pPr marL="0" indent="0">
              <a:buNone/>
            </a:pPr>
            <a:r>
              <a:rPr lang="sv-SE" dirty="0" smtClean="0">
                <a:latin typeface="Calibri" panose="020F0502020204030204" pitchFamily="34" charset="0"/>
                <a:cs typeface="Calibri" panose="020F0502020204030204" pitchFamily="34" charset="0"/>
              </a:rPr>
              <a:t>Exempel på </a:t>
            </a:r>
            <a:r>
              <a:rPr lang="sv-SE" dirty="0">
                <a:latin typeface="Calibri" panose="020F0502020204030204" pitchFamily="34" charset="0"/>
                <a:cs typeface="Calibri" panose="020F0502020204030204" pitchFamily="34" charset="0"/>
              </a:rPr>
              <a:t>grupper där samverkan är särskilt viktig är personer med psykisk funktionsnedsättning och samtida missbruk, personer med intellektuell funktionsnedsättning samt äldre personer med psykiska </a:t>
            </a:r>
            <a:r>
              <a:rPr lang="sv-SE" dirty="0" smtClean="0">
                <a:latin typeface="Calibri" panose="020F0502020204030204" pitchFamily="34" charset="0"/>
                <a:cs typeface="Calibri" panose="020F0502020204030204" pitchFamily="34" charset="0"/>
              </a:rPr>
              <a:t>funktionsnedsättningar.</a:t>
            </a:r>
          </a:p>
          <a:p>
            <a:pPr marL="0" indent="0">
              <a:buNone/>
            </a:pPr>
            <a:endParaRPr lang="sv-SE" dirty="0" smtClean="0">
              <a:latin typeface="Calibri" panose="020F0502020204030204" pitchFamily="34" charset="0"/>
              <a:cs typeface="Calibri" panose="020F0502020204030204" pitchFamily="34" charset="0"/>
            </a:endParaRPr>
          </a:p>
          <a:p>
            <a:pPr marL="0" indent="0">
              <a:buNone/>
            </a:pPr>
            <a:r>
              <a:rPr lang="sv-SE" dirty="0">
                <a:latin typeface="Calibri" panose="020F0502020204030204" pitchFamily="34" charset="0"/>
                <a:cs typeface="Calibri" panose="020F0502020204030204" pitchFamily="34" charset="0"/>
              </a:rPr>
              <a:t>Behovet av samverkade insatser ska inte vara beroende av diagnos utan det ska vara graden av funktionsnedsättning som är avgörande. </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6</a:t>
            </a:fld>
            <a:endParaRPr lang="sv-SE" dirty="0"/>
          </a:p>
        </p:txBody>
      </p:sp>
    </p:spTree>
    <p:extLst>
      <p:ext uri="{BB962C8B-B14F-4D97-AF65-F5344CB8AC3E}">
        <p14:creationId xmlns:p14="http://schemas.microsoft.com/office/powerpoint/2010/main" val="11196170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latin typeface="Calibri" panose="020F0502020204030204" pitchFamily="34" charset="0"/>
                <a:cs typeface="Calibri" panose="020F0502020204030204" pitchFamily="34" charset="0"/>
              </a:rPr>
              <a:t>Gemensamma mål i överenskommelsen</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fontScale="92500" lnSpcReduction="20000"/>
          </a:bodyPr>
          <a:lstStyle/>
          <a:p>
            <a:pPr lvl="0"/>
            <a:r>
              <a:rPr lang="sv-SE" dirty="0">
                <a:latin typeface="Calibri" panose="020F0502020204030204" pitchFamily="34" charset="0"/>
                <a:cs typeface="Calibri" panose="020F0502020204030204" pitchFamily="34" charset="0"/>
              </a:rPr>
              <a:t>Samverkan ska genom en sömlös vård- och stödkedja främja förbättrad psykisk och fysisk hälsa.</a:t>
            </a:r>
          </a:p>
          <a:p>
            <a:pPr lvl="0"/>
            <a:r>
              <a:rPr lang="sv-SE" dirty="0">
                <a:latin typeface="Calibri" panose="020F0502020204030204" pitchFamily="34" charset="0"/>
                <a:cs typeface="Calibri" panose="020F0502020204030204" pitchFamily="34" charset="0"/>
              </a:rPr>
              <a:t>Samverkan ska främja individens möjligheter att uppnå ett självständigt liv, individens egna resurser ska tillvaratas. </a:t>
            </a:r>
          </a:p>
          <a:p>
            <a:pPr lvl="0"/>
            <a:r>
              <a:rPr lang="sv-SE" dirty="0">
                <a:latin typeface="Calibri" panose="020F0502020204030204" pitchFamily="34" charset="0"/>
                <a:cs typeface="Calibri" panose="020F0502020204030204" pitchFamily="34" charset="0"/>
              </a:rPr>
              <a:t>De insatser som erbjuds ska utgå ifrån ett helhetsperspektiv där individen är delaktig och där individens integritet och självbestämmande respekteras.   </a:t>
            </a:r>
          </a:p>
          <a:p>
            <a:pPr lvl="0"/>
            <a:r>
              <a:rPr lang="sv-SE" dirty="0">
                <a:latin typeface="Calibri" panose="020F0502020204030204" pitchFamily="34" charset="0"/>
                <a:cs typeface="Calibri" panose="020F0502020204030204" pitchFamily="34" charset="0"/>
              </a:rPr>
              <a:t>Huvudmännen ska tillsammans främja en effektiv, kunskapsbaserad, jämlik, jämställd och likvärdig vård och omsorg för personer med psykisk funktionsnedsättning, oavsett  var i länet du bor.</a:t>
            </a:r>
          </a:p>
          <a:p>
            <a:pPr lvl="0"/>
            <a:r>
              <a:rPr lang="sv-SE" dirty="0">
                <a:latin typeface="Calibri" panose="020F0502020204030204" pitchFamily="34" charset="0"/>
                <a:cs typeface="Calibri" panose="020F0502020204030204" pitchFamily="34" charset="0"/>
              </a:rPr>
              <a:t>Överenskommelsen ska utgöra en grund för framtagande och implementering av lokala samverkansöverenskommelser i varje enskild kommun, mellan den kommunen och regionen.</a:t>
            </a:r>
          </a:p>
          <a:p>
            <a:pPr marL="0" indent="0">
              <a:buNone/>
            </a:pPr>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7</a:t>
            </a:fld>
            <a:endParaRPr lang="sv-SE" dirty="0"/>
          </a:p>
        </p:txBody>
      </p:sp>
    </p:spTree>
    <p:extLst>
      <p:ext uri="{BB962C8B-B14F-4D97-AF65-F5344CB8AC3E}">
        <p14:creationId xmlns:p14="http://schemas.microsoft.com/office/powerpoint/2010/main" val="613934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fontScale="90000"/>
          </a:bodyPr>
          <a:lstStyle/>
          <a:p>
            <a:r>
              <a:rPr lang="sv-SE" dirty="0" smtClean="0">
                <a:latin typeface="Calibri" panose="020F0502020204030204" pitchFamily="34" charset="0"/>
                <a:cs typeface="Calibri" panose="020F0502020204030204" pitchFamily="34" charset="0"/>
              </a:rPr>
              <a:t>Ansvarsfördelning – gemensamt ansvar kommuner och region</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fontScale="92500" lnSpcReduction="10000"/>
          </a:bodyPr>
          <a:lstStyle/>
          <a:p>
            <a:r>
              <a:rPr lang="sv-SE" dirty="0">
                <a:latin typeface="Calibri" panose="020F0502020204030204" pitchFamily="34" charset="0"/>
                <a:cs typeface="Calibri" panose="020F0502020204030204" pitchFamily="34" charset="0"/>
              </a:rPr>
              <a:t>Varje verksamhet ansvarar för insatser inom ramen för sitt ansvarsområde och gällande lagstiftning. </a:t>
            </a:r>
            <a:endParaRPr lang="sv-SE" dirty="0" smtClean="0">
              <a:latin typeface="Calibri" panose="020F0502020204030204" pitchFamily="34" charset="0"/>
              <a:cs typeface="Calibri" panose="020F0502020204030204" pitchFamily="34" charset="0"/>
            </a:endParaRPr>
          </a:p>
          <a:p>
            <a:r>
              <a:rPr lang="sv-SE" dirty="0">
                <a:latin typeface="Calibri" panose="020F0502020204030204" pitchFamily="34" charset="0"/>
                <a:cs typeface="Calibri" panose="020F0502020204030204" pitchFamily="34" charset="0"/>
              </a:rPr>
              <a:t>Kommunen har enligt socialtjänstlagen det yttersta ansvaret för att enskilda får det stöd och den hjälp de behöver, men det inskränker inte det ansvar som vilar på andra huvudmän. Samverkan ska ske på alla nivåer, från förebyggande och hälsofrämjande arbete till specialistvård. </a:t>
            </a:r>
          </a:p>
          <a:p>
            <a:r>
              <a:rPr lang="sv-SE" dirty="0">
                <a:latin typeface="Calibri" panose="020F0502020204030204" pitchFamily="34" charset="0"/>
                <a:cs typeface="Calibri" panose="020F0502020204030204" pitchFamily="34" charset="0"/>
              </a:rPr>
              <a:t>Varje verksamhet och varje enskild medarbetare ska arbeta genom samverkan och därmed arbeta för att individens hälsa ses i en helhet och för att individen inte ”hamnar mellan stolarna”. Det är inte alltid helt tydligt vem som har ansvar för vad och ofta går ansvaren ihop och är gemensamma. Tillsammans måste parterna därför skapa en bra helhetslösning för den enskilda utifrån dennes behov.</a:t>
            </a:r>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8</a:t>
            </a:fld>
            <a:endParaRPr lang="sv-SE" dirty="0"/>
          </a:p>
        </p:txBody>
      </p:sp>
    </p:spTree>
    <p:extLst>
      <p:ext uri="{BB962C8B-B14F-4D97-AF65-F5344CB8AC3E}">
        <p14:creationId xmlns:p14="http://schemas.microsoft.com/office/powerpoint/2010/main" val="331642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p:txBody>
          <a:bodyPr>
            <a:normAutofit/>
          </a:bodyPr>
          <a:lstStyle/>
          <a:p>
            <a:r>
              <a:rPr lang="sv-SE" dirty="0" smtClean="0">
                <a:latin typeface="Calibri" panose="020F0502020204030204" pitchFamily="34" charset="0"/>
                <a:cs typeface="Calibri" panose="020F0502020204030204" pitchFamily="34" charset="0"/>
              </a:rPr>
              <a:t>Revideringsprocessen</a:t>
            </a:r>
            <a:endParaRPr lang="sv-SE" dirty="0">
              <a:latin typeface="Calibri" panose="020F0502020204030204" pitchFamily="34" charset="0"/>
              <a:cs typeface="Calibri" panose="020F0502020204030204" pitchFamily="34" charset="0"/>
            </a:endParaRPr>
          </a:p>
        </p:txBody>
      </p:sp>
      <p:sp>
        <p:nvSpPr>
          <p:cNvPr id="3" name="Platshållare för innehåll 2"/>
          <p:cNvSpPr>
            <a:spLocks noGrp="1"/>
          </p:cNvSpPr>
          <p:nvPr>
            <p:ph idx="1"/>
          </p:nvPr>
        </p:nvSpPr>
        <p:spPr/>
        <p:txBody>
          <a:bodyPr>
            <a:normAutofit/>
          </a:bodyPr>
          <a:lstStyle/>
          <a:p>
            <a:r>
              <a:rPr lang="sv-SE" sz="2400" dirty="0" smtClean="0">
                <a:latin typeface="Calibri" panose="020F0502020204030204" pitchFamily="34" charset="0"/>
                <a:cs typeface="Calibri" panose="020F0502020204030204" pitchFamily="34" charset="0"/>
              </a:rPr>
              <a:t>Beslut om revidering i länschefsnätverket 4 okt 2019 </a:t>
            </a:r>
          </a:p>
          <a:p>
            <a:r>
              <a:rPr lang="sv-SE" sz="2400" dirty="0" smtClean="0">
                <a:latin typeface="Calibri" panose="020F0502020204030204" pitchFamily="34" charset="0"/>
                <a:cs typeface="Calibri" panose="020F0502020204030204" pitchFamily="34" charset="0"/>
              </a:rPr>
              <a:t>Nomineringsförfarande till LAG och referensgrupp. Tre av de representanter som initialt nominerades till LAG är kvar. Representanter har sedan dess tillkommit och ersatts i ett förfarande som pågått kontinuerligt tom november 2020. Gäller även referensgrupp. Representation i LAG från primärvården saknas.</a:t>
            </a:r>
          </a:p>
          <a:p>
            <a:r>
              <a:rPr lang="sv-SE" sz="2400" dirty="0" smtClean="0">
                <a:latin typeface="Calibri" panose="020F0502020204030204" pitchFamily="34" charset="0"/>
                <a:cs typeface="Calibri" panose="020F0502020204030204" pitchFamily="34" charset="0"/>
              </a:rPr>
              <a:t>Första mötet i LAG 23 april 2020. Totalt sju digitala möten. Arbete enskilt och i grupp mellan möten i LAG.</a:t>
            </a:r>
          </a:p>
          <a:p>
            <a:r>
              <a:rPr lang="sv-SE" sz="2400" dirty="0" smtClean="0">
                <a:latin typeface="Calibri" panose="020F0502020204030204" pitchFamily="34" charset="0"/>
                <a:cs typeface="Calibri" panose="020F0502020204030204" pitchFamily="34" charset="0"/>
              </a:rPr>
              <a:t>Beslut </a:t>
            </a:r>
            <a:r>
              <a:rPr lang="sv-SE" sz="2400" dirty="0">
                <a:latin typeface="Calibri" panose="020F0502020204030204" pitchFamily="34" charset="0"/>
                <a:cs typeface="Calibri" panose="020F0502020204030204" pitchFamily="34" charset="0"/>
              </a:rPr>
              <a:t>togs av länschefsnätverket i september </a:t>
            </a:r>
            <a:r>
              <a:rPr lang="sv-SE" sz="2400" dirty="0" smtClean="0">
                <a:latin typeface="Calibri" panose="020F0502020204030204" pitchFamily="34" charset="0"/>
                <a:cs typeface="Calibri" panose="020F0502020204030204" pitchFamily="34" charset="0"/>
              </a:rPr>
              <a:t>2020 om förlängning av revideringsuppdrag tom juni 2021.</a:t>
            </a:r>
          </a:p>
          <a:p>
            <a:pPr marL="0" indent="0">
              <a:buNone/>
            </a:pPr>
            <a:endParaRPr lang="sv-SE" dirty="0" smtClean="0"/>
          </a:p>
          <a:p>
            <a:pPr marL="0" indent="0">
              <a:buNone/>
            </a:pPr>
            <a:endParaRPr lang="sv-SE" dirty="0" smtClean="0"/>
          </a:p>
          <a:p>
            <a:endParaRPr lang="sv-SE" dirty="0" smtClean="0"/>
          </a:p>
          <a:p>
            <a:endParaRPr lang="sv-SE" dirty="0"/>
          </a:p>
        </p:txBody>
      </p:sp>
      <p:sp>
        <p:nvSpPr>
          <p:cNvPr id="4" name="Platshållare för datum 3"/>
          <p:cNvSpPr>
            <a:spLocks noGrp="1"/>
          </p:cNvSpPr>
          <p:nvPr>
            <p:ph type="dt" sz="half" idx="10"/>
          </p:nvPr>
        </p:nvSpPr>
        <p:spPr/>
        <p:txBody>
          <a:bodyPr/>
          <a:lstStyle/>
          <a:p>
            <a:fld id="{A36EF070-D4A1-4BBC-95E2-C540A084EC01}" type="datetime1">
              <a:rPr lang="sv-SE" smtClean="0"/>
              <a:t>2021-04-16</a:t>
            </a:fld>
            <a:endParaRPr lang="sv-SE" dirty="0"/>
          </a:p>
        </p:txBody>
      </p:sp>
      <p:sp>
        <p:nvSpPr>
          <p:cNvPr id="5" name="Platshållare för sidfot 4"/>
          <p:cNvSpPr>
            <a:spLocks noGrp="1"/>
          </p:cNvSpPr>
          <p:nvPr>
            <p:ph type="ftr" sz="quarter" idx="11"/>
          </p:nvPr>
        </p:nvSpPr>
        <p:spPr/>
        <p:txBody>
          <a:bodyPr/>
          <a:lstStyle/>
          <a:p>
            <a:endParaRPr lang="sv-SE" dirty="0"/>
          </a:p>
        </p:txBody>
      </p:sp>
      <p:sp>
        <p:nvSpPr>
          <p:cNvPr id="6" name="Platshållare för bildnummer 5"/>
          <p:cNvSpPr>
            <a:spLocks noGrp="1"/>
          </p:cNvSpPr>
          <p:nvPr>
            <p:ph type="sldNum" sz="quarter" idx="12"/>
          </p:nvPr>
        </p:nvSpPr>
        <p:spPr/>
        <p:txBody>
          <a:bodyPr/>
          <a:lstStyle/>
          <a:p>
            <a:fld id="{130DDE8C-17E0-4539-9C15-C1E9D231907F}" type="slidenum">
              <a:rPr lang="sv-SE" smtClean="0"/>
              <a:pPr/>
              <a:t>9</a:t>
            </a:fld>
            <a:endParaRPr lang="sv-SE" dirty="0"/>
          </a:p>
        </p:txBody>
      </p:sp>
    </p:spTree>
    <p:extLst>
      <p:ext uri="{BB962C8B-B14F-4D97-AF65-F5344CB8AC3E}">
        <p14:creationId xmlns:p14="http://schemas.microsoft.com/office/powerpoint/2010/main" val="3806310110"/>
      </p:ext>
    </p:extLst>
  </p:cSld>
  <p:clrMapOvr>
    <a:masterClrMapping/>
  </p:clrMapOvr>
</p:sld>
</file>

<file path=ppt/theme/theme1.xml><?xml version="1.0" encoding="utf-8"?>
<a:theme xmlns:a="http://schemas.openxmlformats.org/drawingml/2006/main" name="VCdag">
  <a:themeElements>
    <a:clrScheme name="Ltd">
      <a:dk1>
        <a:sysClr val="windowText" lastClr="000000"/>
      </a:dk1>
      <a:lt1>
        <a:sysClr val="window" lastClr="FFFFFF"/>
      </a:lt1>
      <a:dk2>
        <a:srgbClr val="F15060"/>
      </a:dk2>
      <a:lt2>
        <a:srgbClr val="E7E6E6"/>
      </a:lt2>
      <a:accent1>
        <a:srgbClr val="00B4E4"/>
      </a:accent1>
      <a:accent2>
        <a:srgbClr val="28B29A"/>
      </a:accent2>
      <a:accent3>
        <a:srgbClr val="FFD378"/>
      </a:accent3>
      <a:accent4>
        <a:srgbClr val="AEDDEF"/>
      </a:accent4>
      <a:accent5>
        <a:srgbClr val="6ACEC3"/>
      </a:accent5>
      <a:accent6>
        <a:srgbClr val="FAE9BA"/>
      </a:accent6>
      <a:hlink>
        <a:srgbClr val="0074A2"/>
      </a:hlink>
      <a:folHlink>
        <a:srgbClr val="0074A2"/>
      </a:folHlink>
    </a:clrScheme>
    <a:fontScheme name="Lt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td_standard.potx" id="{151680F3-6FC2-4960-B137-648106B7FBF2}" vid="{FDF325D6-299B-47C8-B8D0-086DBBEE1ED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CBA53320E86D584D8A48927EFCA56C33" ma:contentTypeVersion="6" ma:contentTypeDescription="Skapa ett nytt dokument." ma:contentTypeScope="" ma:versionID="970d590b52bdb86633c0113fc235924f">
  <xsd:schema xmlns:xsd="http://www.w3.org/2001/XMLSchema" xmlns:xs="http://www.w3.org/2001/XMLSchema" xmlns:p="http://schemas.microsoft.com/office/2006/metadata/properties" xmlns:ns3="300f3604-671b-4608-a56c-37efffbaa980" xmlns:ns4="eeb78945-2120-4c22-acda-9db86a56f935" targetNamespace="http://schemas.microsoft.com/office/2006/metadata/properties" ma:root="true" ma:fieldsID="aa56fd9791ea5791ce3b6fbf769b4aa9" ns3:_="" ns4:_="">
    <xsd:import namespace="300f3604-671b-4608-a56c-37efffbaa980"/>
    <xsd:import namespace="eeb78945-2120-4c22-acda-9db86a56f935"/>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0f3604-671b-4608-a56c-37efffbaa980" elementFormDefault="qualified">
    <xsd:import namespace="http://schemas.microsoft.com/office/2006/documentManagement/types"/>
    <xsd:import namespace="http://schemas.microsoft.com/office/infopath/2007/PartnerControls"/>
    <xsd:element name="SharedWithUsers" ma:index="8" nillable="true" ma:displayName="Delat med"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Delat med information" ma:description="" ma:internalName="SharedWithDetails" ma:readOnly="true">
      <xsd:simpleType>
        <xsd:restriction base="dms:Note">
          <xsd:maxLength value="255"/>
        </xsd:restriction>
      </xsd:simpleType>
    </xsd:element>
    <xsd:element name="SharingHintHash" ma:index="10" nillable="true" ma:displayName="Delar tips, Hash"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eb78945-2120-4c22-acda-9db86a56f935"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024E15-E290-4AB3-AE13-73E4633A1C51}">
  <ds:schemaRefs>
    <ds:schemaRef ds:uri="http://schemas.microsoft.com/sharepoint/v3/contenttype/forms"/>
  </ds:schemaRefs>
</ds:datastoreItem>
</file>

<file path=customXml/itemProps2.xml><?xml version="1.0" encoding="utf-8"?>
<ds:datastoreItem xmlns:ds="http://schemas.openxmlformats.org/officeDocument/2006/customXml" ds:itemID="{46C6FF12-830A-46D5-BDCF-B82BABF0C7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0f3604-671b-4608-a56c-37efffbaa980"/>
    <ds:schemaRef ds:uri="eeb78945-2120-4c22-acda-9db86a56f935"/>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FB3ADD-DCDF-4A07-9C45-CA476A044990}">
  <ds:schemaRefs>
    <ds:schemaRef ds:uri="http://schemas.microsoft.com/office/2006/metadata/properties"/>
    <ds:schemaRef ds:uri="http://schemas.openxmlformats.org/package/2006/metadata/core-properties"/>
    <ds:schemaRef ds:uri="http://schemas.microsoft.com/office/2006/documentManagement/types"/>
    <ds:schemaRef ds:uri="300f3604-671b-4608-a56c-37efffbaa980"/>
    <ds:schemaRef ds:uri="http://purl.org/dc/dcmitype/"/>
    <ds:schemaRef ds:uri="http://schemas.microsoft.com/office/infopath/2007/PartnerControls"/>
    <ds:schemaRef ds:uri="http://purl.org/dc/elements/1.1/"/>
    <ds:schemaRef ds:uri="eeb78945-2120-4c22-acda-9db86a56f935"/>
    <ds:schemaRef ds:uri="http://www.w3.org/XML/1998/namespace"/>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2841</TotalTime>
  <Words>1011</Words>
  <Application>Microsoft Office PowerPoint</Application>
  <PresentationFormat>Bredbild</PresentationFormat>
  <Paragraphs>99</Paragraphs>
  <Slides>13</Slides>
  <Notes>1</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13</vt:i4>
      </vt:variant>
    </vt:vector>
  </HeadingPairs>
  <TitlesOfParts>
    <vt:vector size="16" baseType="lpstr">
      <vt:lpstr>Arial</vt:lpstr>
      <vt:lpstr>Calibri</vt:lpstr>
      <vt:lpstr>VCdag</vt:lpstr>
      <vt:lpstr>Länsövergripande överenskommelse om samverkan för kommuner och region i Dalarnas län kring personer med psykiska funktionsnedsättningar från 18 år</vt:lpstr>
      <vt:lpstr>Uppdraget</vt:lpstr>
      <vt:lpstr>Syfte med uppdraget</vt:lpstr>
      <vt:lpstr>Syfte med överenskommelsen</vt:lpstr>
      <vt:lpstr>Uppdragsorganisation</vt:lpstr>
      <vt:lpstr>Målgrupp</vt:lpstr>
      <vt:lpstr>Gemensamma mål i överenskommelsen</vt:lpstr>
      <vt:lpstr>Ansvarsfördelning – gemensamt ansvar kommuner och region</vt:lpstr>
      <vt:lpstr>Revideringsprocessen</vt:lpstr>
      <vt:lpstr>Överenskommelsens upplägg och disposition </vt:lpstr>
      <vt:lpstr>Revideringar</vt:lpstr>
      <vt:lpstr>Revideringar utifrån den som löpt ut</vt:lpstr>
      <vt:lpstr>Reflektioner kring uppdraget och synpunkter från arbetsgrupp och referensgrupp</vt:lpstr>
    </vt:vector>
  </TitlesOfParts>
  <Company>Landstinget Dalarna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Region Dalarna - Standard Powerpointmall</dc:title>
  <dc:creator>Jansson Markus /Central förvaltning Kommunikationsenhet /Falun</dc:creator>
  <cp:lastModifiedBy>Maria Ekelöf</cp:lastModifiedBy>
  <cp:revision>48</cp:revision>
  <dcterms:created xsi:type="dcterms:W3CDTF">2016-11-14T14:16:14Z</dcterms:created>
  <dcterms:modified xsi:type="dcterms:W3CDTF">2021-04-16T09:21:49Z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35d67994db9475aa58636ebfce59533">
    <vt:lpwstr>sv - svenska|fc4bf42e-8ca5-492e-bdac-5e5e0115cfa8</vt:lpwstr>
  </property>
  <property fmtid="{D5CDD505-2E9C-101B-9397-08002B2CF9AE}" pid="3" name="ContentTypeId">
    <vt:lpwstr>0x010100CBA53320E86D584D8A48927EFCA56C33</vt:lpwstr>
  </property>
  <property fmtid="{D5CDD505-2E9C-101B-9397-08002B2CF9AE}" pid="4" name="TaxCatchAll">
    <vt:lpwstr>7;#sv - svenska</vt:lpwstr>
  </property>
  <property fmtid="{D5CDD505-2E9C-101B-9397-08002B2CF9AE}" pid="5" name="LD_GallerForVerksamhet">
    <vt:lpwstr>3;#LD|30ac7822-68c2-42d2-8d58-accf1e3539f2</vt:lpwstr>
  </property>
  <property fmtid="{D5CDD505-2E9C-101B-9397-08002B2CF9AE}" pid="6" name="LD_Process">
    <vt:lpwstr/>
  </property>
  <property fmtid="{D5CDD505-2E9C-101B-9397-08002B2CF9AE}" pid="7" name="LD_Forfattning">
    <vt:lpwstr/>
  </property>
  <property fmtid="{D5CDD505-2E9C-101B-9397-08002B2CF9AE}" pid="8" name="LD_Nyckelord">
    <vt:lpwstr/>
  </property>
  <property fmtid="{D5CDD505-2E9C-101B-9397-08002B2CF9AE}" pid="9" name="LD_Dokumentsamling">
    <vt:lpwstr>73;#powerpointmall|8a709a16-dce5-48c9-b324-adb936197cd8</vt:lpwstr>
  </property>
  <property fmtid="{D5CDD505-2E9C-101B-9397-08002B2CF9AE}" pid="10" name="LD_Dokumenttyp">
    <vt:lpwstr>11;#Standarddokument|4d12e0b9-1967-41ec-b4ec-5579d11176b8</vt:lpwstr>
  </property>
  <property fmtid="{D5CDD505-2E9C-101B-9397-08002B2CF9AE}" pid="11" name="eb7deb89d2814b7b90e1fef0bccd24ec">
    <vt:lpwstr/>
  </property>
  <property fmtid="{D5CDD505-2E9C-101B-9397-08002B2CF9AE}" pid="12" name="c37888536a3e4198892c360a23f46821">
    <vt:lpwstr/>
  </property>
  <property fmtid="{D5CDD505-2E9C-101B-9397-08002B2CF9AE}" pid="13" name="e4631235004c4161a9f23c41f2f2c9d6">
    <vt:lpwstr/>
  </property>
  <property fmtid="{D5CDD505-2E9C-101B-9397-08002B2CF9AE}" pid="14" name="LD_Diagnos">
    <vt:lpwstr/>
  </property>
  <property fmtid="{D5CDD505-2E9C-101B-9397-08002B2CF9AE}" pid="15" name="LD_Sprak">
    <vt:lpwstr>1;#sv - svenska|fc4bf42e-8ca5-492e-bdac-5e5e0115cfa8</vt:lpwstr>
  </property>
  <property fmtid="{D5CDD505-2E9C-101B-9397-08002B2CF9AE}" pid="16" name="LD_MeSHterm">
    <vt:lpwstr/>
  </property>
  <property fmtid="{D5CDD505-2E9C-101B-9397-08002B2CF9AE}" pid="17" name="_dlc_DocIdItemGuid">
    <vt:lpwstr>b1950605-e71d-4556-ba93-ba9f3e2d9387</vt:lpwstr>
  </property>
  <property fmtid="{D5CDD505-2E9C-101B-9397-08002B2CF9AE}" pid="18" name="Granskning">
    <vt:lpwstr/>
  </property>
  <property fmtid="{D5CDD505-2E9C-101B-9397-08002B2CF9AE}" pid="19" name="Order">
    <vt:r8>13100</vt:r8>
  </property>
  <property fmtid="{D5CDD505-2E9C-101B-9397-08002B2CF9AE}" pid="20" name="xd_ProgID">
    <vt:lpwstr/>
  </property>
  <property fmtid="{D5CDD505-2E9C-101B-9397-08002B2CF9AE}" pid="21" name="TemplateUrl">
    <vt:lpwstr/>
  </property>
  <property fmtid="{D5CDD505-2E9C-101B-9397-08002B2CF9AE}" pid="22" name="_CopySource">
    <vt:lpwstr>http://ar.ltdalarna.se/arbetsrum/OHAR4G1Q/4G8V/Lists/informerande/Region Dalarna - Standard Powerpointmall.pptx</vt:lpwstr>
  </property>
  <property fmtid="{D5CDD505-2E9C-101B-9397-08002B2CF9AE}" pid="23" name="Godkännande och publicering">
    <vt:lpwstr>http://ar.ltdalarna.se/arbetsrum/OHAR4G8V/_layouts/15/wrkstat.aspx?List=e2cb74c8-5506-42ab-9948-d2124701e8af&amp;WorkflowInstanceName=2764bc3e-dcb7-4b64-ae73-fd1857e40813, Godkänt</vt:lpwstr>
  </property>
  <property fmtid="{D5CDD505-2E9C-101B-9397-08002B2CF9AE}" pid="24" name="LD_GiltigtTill">
    <vt:filetime>2022-09-30T13:56:29Z</vt:filetime>
  </property>
  <property fmtid="{D5CDD505-2E9C-101B-9397-08002B2CF9AE}" pid="25" name="LD_Ledningssytem">
    <vt:lpwstr/>
  </property>
  <property fmtid="{D5CDD505-2E9C-101B-9397-08002B2CF9AE}" pid="26" name="LD_Gallringsfrist">
    <vt:lpwstr>13;#3 år|8a73ccd2-b425-41f1-973a-0e59e31951c0</vt:lpwstr>
  </property>
  <property fmtid="{D5CDD505-2E9C-101B-9397-08002B2CF9AE}" pid="27" name="eac6bf53512a4c808e5d567ea0a3e5f0">
    <vt:lpwstr>3 år|8a73ccd2-b425-41f1-973a-0e59e31951c0</vt:lpwstr>
  </property>
</Properties>
</file>