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1F00"/>
    <a:srgbClr val="B50900"/>
    <a:srgbClr val="CC7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563" autoAdjust="0"/>
  </p:normalViewPr>
  <p:slideViewPr>
    <p:cSldViewPr>
      <p:cViewPr varScale="1">
        <p:scale>
          <a:sx n="69" d="100"/>
          <a:sy n="69" d="100"/>
        </p:scale>
        <p:origin x="11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9471DB-B463-4138-B557-DDCEE6EA1C90}" type="datetimeFigureOut">
              <a:rPr lang="sv-SE" smtClean="0"/>
              <a:pPr/>
              <a:t>2019-01-24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8D18B-DEA0-4FA7-9201-3F2DF621C670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Styrgruppen ses ut av förvaltningschefsnätverket och består av:</a:t>
            </a:r>
          </a:p>
          <a:p>
            <a:pPr marL="171450" indent="-171450">
              <a:buFontTx/>
              <a:buChar char="-"/>
            </a:pPr>
            <a:r>
              <a:rPr lang="sv-SE" dirty="0"/>
              <a:t>tre representanter från kommunerna (de personer som har nationella uppdrag i NSK-S och socialchefsnätverket samt ordförande (eller vice ordförande) i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/>
              <a:t>tre representanter från Landstinget/nya Region Dalarna. Hälso- och sjukvårdsdirektör samt divisionschefer från Psykiatrin och Primärvården.</a:t>
            </a:r>
          </a:p>
          <a:p>
            <a:pPr marL="171450" indent="-171450">
              <a:buFontTx/>
              <a:buChar char="-"/>
            </a:pPr>
            <a:r>
              <a:rPr lang="sv-SE" dirty="0"/>
              <a:t>Chef för avdelningen. </a:t>
            </a:r>
          </a:p>
          <a:p>
            <a:pPr marL="171450" indent="-171450">
              <a:buFontTx/>
              <a:buChar char="-"/>
            </a:pPr>
            <a:r>
              <a:rPr lang="sv-SE" dirty="0"/>
              <a:t>Utvecklingsledarna är adjungerande och deltar när de behöver vara med. </a:t>
            </a:r>
          </a:p>
          <a:p>
            <a:pPr marL="171450" indent="-171450">
              <a:buFontTx/>
              <a:buChar char="-"/>
            </a:pPr>
            <a:endParaRPr lang="sv-SE" dirty="0"/>
          </a:p>
          <a:p>
            <a:pPr marL="171450" indent="-171450">
              <a:buFontTx/>
              <a:buChar char="-"/>
            </a:pPr>
            <a:endParaRPr lang="sv-SE" dirty="0"/>
          </a:p>
          <a:p>
            <a:pPr marL="0" indent="0">
              <a:buFontTx/>
              <a:buNone/>
            </a:pPr>
            <a:r>
              <a:rPr lang="sv-SE" dirty="0"/>
              <a:t>Styrgruppen:</a:t>
            </a:r>
          </a:p>
          <a:p>
            <a:pPr marL="171450" indent="-171450">
              <a:buFontTx/>
              <a:buChar char="-"/>
            </a:pPr>
            <a:r>
              <a:rPr lang="sv-SE" dirty="0"/>
              <a:t>Ersätter AU</a:t>
            </a:r>
          </a:p>
          <a:p>
            <a:pPr marL="171450" indent="-171450">
              <a:buFontTx/>
              <a:buChar char="-"/>
            </a:pPr>
            <a:r>
              <a:rPr lang="sv-SE" dirty="0"/>
              <a:t>Träffas mer frekvent än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/>
              <a:t>Behandlar frågor från arbetsgrupperna</a:t>
            </a:r>
          </a:p>
          <a:p>
            <a:pPr marL="171450" indent="-171450">
              <a:buFontTx/>
              <a:buChar char="-"/>
            </a:pPr>
            <a:r>
              <a:rPr lang="sv-SE" dirty="0"/>
              <a:t>Utser representanter arbetsgrupper och vilken utvecklingsledare som ska leda eller delta i arbetsgruppen. </a:t>
            </a:r>
          </a:p>
          <a:p>
            <a:pPr marL="171450" indent="-171450">
              <a:buFontTx/>
              <a:buChar char="-"/>
            </a:pPr>
            <a:r>
              <a:rPr lang="sv-SE" dirty="0"/>
              <a:t>Mm</a:t>
            </a:r>
          </a:p>
          <a:p>
            <a:pPr marL="171450" indent="-171450">
              <a:buFontTx/>
              <a:buChar char="-"/>
            </a:pPr>
            <a:endParaRPr lang="sv-SE" dirty="0"/>
          </a:p>
          <a:p>
            <a:pPr marL="0" indent="0">
              <a:buFontTx/>
              <a:buNone/>
            </a:pPr>
            <a:r>
              <a:rPr lang="sv-SE" dirty="0"/>
              <a:t>Arbetsgrupper:</a:t>
            </a:r>
          </a:p>
          <a:p>
            <a:pPr marL="171450" indent="-171450">
              <a:buFontTx/>
              <a:buChar char="-"/>
            </a:pPr>
            <a:r>
              <a:rPr lang="sv-SE" dirty="0"/>
              <a:t>Utses av styrgruppen på uppdrag av förvaltningschefsnätverket</a:t>
            </a:r>
          </a:p>
          <a:p>
            <a:pPr marL="171450" indent="-171450">
              <a:buFontTx/>
              <a:buChar char="-"/>
            </a:pPr>
            <a:r>
              <a:rPr lang="sv-SE" dirty="0"/>
              <a:t>Arbetar under en begränsad tid</a:t>
            </a:r>
          </a:p>
          <a:p>
            <a:pPr marL="171450" indent="-171450">
              <a:buFontTx/>
              <a:buChar char="-"/>
            </a:pPr>
            <a:r>
              <a:rPr lang="sv-SE"/>
              <a:t>mm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E8D18B-DEA0-4FA7-9201-3F2DF621C670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8407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7F1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8" name="Bildobjekt 7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26368" y="908720"/>
            <a:ext cx="5257800" cy="4000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D727-3638-49D9-8D4E-4C0FB136A566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0795C-EB96-4E3B-B3C0-9DD392EB8736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sta sida">
    <p:bg>
      <p:bgPr>
        <a:solidFill>
          <a:srgbClr val="7F1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First_region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166937" y="933450"/>
            <a:ext cx="4810125" cy="49911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5C4C-5E8F-454B-AD12-E05C3B98FAF5}" type="datetime1">
              <a:rPr lang="sv-SE" smtClean="0"/>
              <a:pPr/>
              <a:t>2019-01-24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830A3-5800-49ED-97ED-C98F57EDF657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7" name="Bildobjekt 6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D0B3A-A22B-44DD-A5E9-F4AFCEE0434B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FE596-95FD-4FDD-B9DA-23F1AF7AE293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Bildobjekt 9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4826C-7429-4141-9D70-38E357B2ACCC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6" name="Bildobjekt 5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3F10-AF4D-4D18-AE07-B4D984AC9909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5" name="Bildobjekt 4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D67B0-9CDF-40F7-A1C2-21CB0DD4285E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2A285-1C2F-4470-8496-41210266A9DF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Region_Dalarna_neg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047556" y="6397327"/>
            <a:ext cx="2628900" cy="20002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6165304"/>
            <a:ext cx="9144000" cy="692696"/>
          </a:xfrm>
          <a:prstGeom prst="rect">
            <a:avLst/>
          </a:prstGeom>
          <a:solidFill>
            <a:srgbClr val="7F1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520260"/>
            <a:ext cx="1018456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7B8C782-2B85-427F-87EE-2B562690B968}" type="datetime1">
              <a:rPr lang="sv-SE" smtClean="0"/>
              <a:pPr/>
              <a:t>2019-01-24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763688" y="6356350"/>
            <a:ext cx="40324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467544" y="6309344"/>
            <a:ext cx="1008112" cy="21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 dirty="0"/>
              <a:t>Sida </a:t>
            </a:r>
            <a:fld id="{442FF2AC-5952-4A76-A4C8-7FBE2B124180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Förslag på struktur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December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E5C4C-5E8F-454B-AD12-E05C3B98FAF5}" type="datetime1">
              <a:rPr lang="sv-SE" smtClean="0"/>
              <a:pPr/>
              <a:t>2019-01-24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sv-SE"/>
              <a:t>Sida </a:t>
            </a:r>
            <a:fld id="{442FF2AC-5952-4A76-A4C8-7FBE2B124180}" type="slidenum">
              <a:rPr lang="sv-SE" smtClean="0"/>
              <a:pPr/>
              <a:t>2</a:t>
            </a:fld>
            <a:endParaRPr lang="sv-SE" dirty="0"/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7D1958C1-3A0D-4B87-8B8F-E81F1BC5083A}"/>
              </a:ext>
            </a:extLst>
          </p:cNvPr>
          <p:cNvSpPr/>
          <p:nvPr/>
        </p:nvSpPr>
        <p:spPr>
          <a:xfrm>
            <a:off x="2397462" y="940450"/>
            <a:ext cx="3672408" cy="86409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45D4AA82-6F18-4FFE-95DD-79E95FAF419B}"/>
              </a:ext>
            </a:extLst>
          </p:cNvPr>
          <p:cNvSpPr/>
          <p:nvPr/>
        </p:nvSpPr>
        <p:spPr>
          <a:xfrm>
            <a:off x="2397462" y="2271173"/>
            <a:ext cx="3672408" cy="673231"/>
          </a:xfrm>
          <a:prstGeom prst="roundRect">
            <a:avLst/>
          </a:prstGeom>
          <a:solidFill>
            <a:srgbClr val="7F1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Styrgrupp</a:t>
            </a:r>
          </a:p>
        </p:txBody>
      </p:sp>
      <p:sp>
        <p:nvSpPr>
          <p:cNvPr id="12" name="Rektangel: ett klippt hörn 11">
            <a:extLst>
              <a:ext uri="{FF2B5EF4-FFF2-40B4-BE49-F238E27FC236}">
                <a16:creationId xmlns:a16="http://schemas.microsoft.com/office/drawing/2014/main" id="{F28774DB-7EB1-4714-8CDA-D7D87B667A8B}"/>
              </a:ext>
            </a:extLst>
          </p:cNvPr>
          <p:cNvSpPr/>
          <p:nvPr/>
        </p:nvSpPr>
        <p:spPr>
          <a:xfrm>
            <a:off x="2926481" y="4782758"/>
            <a:ext cx="1137380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Funkis</a:t>
            </a:r>
          </a:p>
          <a:p>
            <a:pPr algn="ctr"/>
            <a:r>
              <a:rPr lang="sv-SE" dirty="0" err="1" smtClean="0"/>
              <a:t>digi</a:t>
            </a:r>
            <a:endParaRPr lang="sv-SE" dirty="0"/>
          </a:p>
        </p:txBody>
      </p:sp>
      <p:sp>
        <p:nvSpPr>
          <p:cNvPr id="13" name="Rektangel: ett klippt hörn 12">
            <a:extLst>
              <a:ext uri="{FF2B5EF4-FFF2-40B4-BE49-F238E27FC236}">
                <a16:creationId xmlns:a16="http://schemas.microsoft.com/office/drawing/2014/main" id="{114F72A4-D16F-4CEB-A39D-18CB0CB51BA3}"/>
              </a:ext>
            </a:extLst>
          </p:cNvPr>
          <p:cNvSpPr/>
          <p:nvPr/>
        </p:nvSpPr>
        <p:spPr>
          <a:xfrm>
            <a:off x="6770638" y="5197045"/>
            <a:ext cx="1761802" cy="504056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Hemmasittare</a:t>
            </a:r>
            <a:endParaRPr lang="sv-SE" dirty="0"/>
          </a:p>
        </p:txBody>
      </p:sp>
      <p:sp>
        <p:nvSpPr>
          <p:cNvPr id="18" name="Rektangel: ett klippt hörn 17">
            <a:extLst>
              <a:ext uri="{FF2B5EF4-FFF2-40B4-BE49-F238E27FC236}">
                <a16:creationId xmlns:a16="http://schemas.microsoft.com/office/drawing/2014/main" id="{DE78AFFD-7EA5-4896-B6F1-7838EFEED7AC}"/>
              </a:ext>
            </a:extLst>
          </p:cNvPr>
          <p:cNvSpPr/>
          <p:nvPr/>
        </p:nvSpPr>
        <p:spPr>
          <a:xfrm>
            <a:off x="6704960" y="3951082"/>
            <a:ext cx="1125032" cy="504056"/>
          </a:xfrm>
          <a:prstGeom prst="snip1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Ungdomshälsan</a:t>
            </a:r>
            <a:endParaRPr lang="sv-SE" dirty="0"/>
          </a:p>
        </p:txBody>
      </p:sp>
      <p:sp>
        <p:nvSpPr>
          <p:cNvPr id="19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576675" y="4905685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LPO</a:t>
            </a:r>
          </a:p>
          <a:p>
            <a:pPr algn="ctr"/>
            <a:r>
              <a:rPr lang="sv-SE" dirty="0" err="1" smtClean="0">
                <a:solidFill>
                  <a:srgbClr val="FF0000"/>
                </a:solidFill>
              </a:rPr>
              <a:t>schizo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21" name="Rektangel: ett klippt hörn 20">
            <a:extLst>
              <a:ext uri="{FF2B5EF4-FFF2-40B4-BE49-F238E27FC236}">
                <a16:creationId xmlns:a16="http://schemas.microsoft.com/office/drawing/2014/main" id="{17304AFB-3F43-40D1-BE2A-4DA019498A75}"/>
              </a:ext>
            </a:extLst>
          </p:cNvPr>
          <p:cNvSpPr/>
          <p:nvPr/>
        </p:nvSpPr>
        <p:spPr>
          <a:xfrm>
            <a:off x="5806145" y="4672528"/>
            <a:ext cx="1258837" cy="614285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Brukar-</a:t>
            </a:r>
            <a:r>
              <a:rPr lang="sv-SE" dirty="0" err="1" smtClean="0"/>
              <a:t>samveran</a:t>
            </a:r>
            <a:endParaRPr lang="sv-SE" dirty="0"/>
          </a:p>
        </p:txBody>
      </p:sp>
      <p:sp>
        <p:nvSpPr>
          <p:cNvPr id="22" name="Rektangel: ett klippt hörn 21">
            <a:extLst>
              <a:ext uri="{FF2B5EF4-FFF2-40B4-BE49-F238E27FC236}">
                <a16:creationId xmlns:a16="http://schemas.microsoft.com/office/drawing/2014/main" id="{451EB1DD-27E7-48F5-80E7-1EFAF0AA07E9}"/>
              </a:ext>
            </a:extLst>
          </p:cNvPr>
          <p:cNvSpPr/>
          <p:nvPr/>
        </p:nvSpPr>
        <p:spPr>
          <a:xfrm>
            <a:off x="683568" y="3871940"/>
            <a:ext cx="1204017" cy="6698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missbruk</a:t>
            </a:r>
          </a:p>
        </p:txBody>
      </p:sp>
      <p:sp>
        <p:nvSpPr>
          <p:cNvPr id="23" name="Rektangel: ett klippt hörn 22">
            <a:extLst>
              <a:ext uri="{FF2B5EF4-FFF2-40B4-BE49-F238E27FC236}">
                <a16:creationId xmlns:a16="http://schemas.microsoft.com/office/drawing/2014/main" id="{AF362894-7E72-4C17-8702-895AD5DFCE16}"/>
              </a:ext>
            </a:extLst>
          </p:cNvPr>
          <p:cNvSpPr/>
          <p:nvPr/>
        </p:nvSpPr>
        <p:spPr>
          <a:xfrm>
            <a:off x="4193023" y="4765208"/>
            <a:ext cx="580704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SUF</a:t>
            </a:r>
            <a:endParaRPr lang="sv-SE" dirty="0"/>
          </a:p>
        </p:txBody>
      </p:sp>
      <p:sp>
        <p:nvSpPr>
          <p:cNvPr id="24" name="Rektangel: ett klippt hörn 23">
            <a:extLst>
              <a:ext uri="{FF2B5EF4-FFF2-40B4-BE49-F238E27FC236}">
                <a16:creationId xmlns:a16="http://schemas.microsoft.com/office/drawing/2014/main" id="{A3F883C0-1E92-4D9D-BA95-C662053881E1}"/>
              </a:ext>
            </a:extLst>
          </p:cNvPr>
          <p:cNvSpPr/>
          <p:nvPr/>
        </p:nvSpPr>
        <p:spPr>
          <a:xfrm>
            <a:off x="2207297" y="3833004"/>
            <a:ext cx="787010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Äldre</a:t>
            </a:r>
            <a:endParaRPr lang="sv-SE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9C945F4F-D81D-4057-BFEC-D00ED5F32B02}"/>
              </a:ext>
            </a:extLst>
          </p:cNvPr>
          <p:cNvSpPr txBox="1"/>
          <p:nvPr/>
        </p:nvSpPr>
        <p:spPr>
          <a:xfrm>
            <a:off x="2930564" y="1212703"/>
            <a:ext cx="25775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chemeClr val="bg1"/>
                </a:solidFill>
              </a:rPr>
              <a:t>Förvaltningschefsnätverk</a:t>
            </a:r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B9789068-F4C9-4401-94D6-F99D53E6FE70}"/>
              </a:ext>
            </a:extLst>
          </p:cNvPr>
          <p:cNvSpPr txBox="1"/>
          <p:nvPr/>
        </p:nvSpPr>
        <p:spPr>
          <a:xfrm>
            <a:off x="6650573" y="1988840"/>
            <a:ext cx="2241907" cy="1015663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200" dirty="0"/>
              <a:t>3 från kommuner </a:t>
            </a:r>
            <a:r>
              <a:rPr lang="sv-SE" sz="1200" dirty="0" smtClean="0"/>
              <a:t>, NKS- S, SCNV, </a:t>
            </a:r>
            <a:r>
              <a:rPr lang="sv-SE" sz="1200" dirty="0" err="1" smtClean="0"/>
              <a:t>Ordf</a:t>
            </a:r>
            <a:r>
              <a:rPr lang="sv-SE" sz="1200" dirty="0" smtClean="0"/>
              <a:t> FCN</a:t>
            </a:r>
            <a:endParaRPr lang="sv-SE" sz="1200" dirty="0"/>
          </a:p>
          <a:p>
            <a:r>
              <a:rPr lang="sv-SE" sz="1200" dirty="0"/>
              <a:t>3 från hälso- och sjukvården/Region Dalarna</a:t>
            </a:r>
          </a:p>
          <a:p>
            <a:r>
              <a:rPr lang="sv-SE" sz="1200" dirty="0"/>
              <a:t>Chef från avdelningen </a:t>
            </a:r>
            <a:r>
              <a:rPr lang="sv-SE" sz="1200" dirty="0" smtClean="0"/>
              <a:t>, RSS</a:t>
            </a:r>
            <a:endParaRPr lang="sv-SE" sz="12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ECD286DD-927E-4CC0-B491-CAA421E653A5}"/>
              </a:ext>
            </a:extLst>
          </p:cNvPr>
          <p:cNvSpPr txBox="1"/>
          <p:nvPr/>
        </p:nvSpPr>
        <p:spPr>
          <a:xfrm>
            <a:off x="7619201" y="3228818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Arbetsgrupper</a:t>
            </a:r>
          </a:p>
        </p:txBody>
      </p:sp>
      <p:cxnSp>
        <p:nvCxnSpPr>
          <p:cNvPr id="30" name="Rak koppling 29">
            <a:extLst>
              <a:ext uri="{FF2B5EF4-FFF2-40B4-BE49-F238E27FC236}">
                <a16:creationId xmlns:a16="http://schemas.microsoft.com/office/drawing/2014/main" id="{909AD0B6-F4CC-4D06-937C-D42A06D8ED59}"/>
              </a:ext>
            </a:extLst>
          </p:cNvPr>
          <p:cNvCxnSpPr>
            <a:endCxn id="24" idx="3"/>
          </p:cNvCxnSpPr>
          <p:nvPr/>
        </p:nvCxnSpPr>
        <p:spPr>
          <a:xfrm flipH="1">
            <a:off x="2600802" y="2944404"/>
            <a:ext cx="243008" cy="88860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koppling 30">
            <a:extLst>
              <a:ext uri="{FF2B5EF4-FFF2-40B4-BE49-F238E27FC236}">
                <a16:creationId xmlns:a16="http://schemas.microsoft.com/office/drawing/2014/main" id="{449F8C9B-C7D9-4307-A52E-27DC0B99237E}"/>
              </a:ext>
            </a:extLst>
          </p:cNvPr>
          <p:cNvCxnSpPr>
            <a:cxnSpLocks/>
            <a:endCxn id="18" idx="3"/>
          </p:cNvCxnSpPr>
          <p:nvPr/>
        </p:nvCxnSpPr>
        <p:spPr>
          <a:xfrm>
            <a:off x="5872573" y="2935684"/>
            <a:ext cx="1394903" cy="1015398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k koppling 31">
            <a:extLst>
              <a:ext uri="{FF2B5EF4-FFF2-40B4-BE49-F238E27FC236}">
                <a16:creationId xmlns:a16="http://schemas.microsoft.com/office/drawing/2014/main" id="{4AC4B0A9-2657-414E-8EC3-9852D2CF9890}"/>
              </a:ext>
            </a:extLst>
          </p:cNvPr>
          <p:cNvCxnSpPr>
            <a:cxnSpLocks/>
            <a:endCxn id="25" idx="3"/>
          </p:cNvCxnSpPr>
          <p:nvPr/>
        </p:nvCxnSpPr>
        <p:spPr>
          <a:xfrm flipH="1">
            <a:off x="4617737" y="2971157"/>
            <a:ext cx="470790" cy="868394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koppling 32">
            <a:extLst>
              <a:ext uri="{FF2B5EF4-FFF2-40B4-BE49-F238E27FC236}">
                <a16:creationId xmlns:a16="http://schemas.microsoft.com/office/drawing/2014/main" id="{26EA1639-ECE6-4C28-A720-0ACFCB127AAA}"/>
              </a:ext>
            </a:extLst>
          </p:cNvPr>
          <p:cNvCxnSpPr>
            <a:cxnSpLocks/>
            <a:endCxn id="12" idx="3"/>
          </p:cNvCxnSpPr>
          <p:nvPr/>
        </p:nvCxnSpPr>
        <p:spPr>
          <a:xfrm>
            <a:off x="3264865" y="2969448"/>
            <a:ext cx="230306" cy="1813310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k koppling 33">
            <a:extLst>
              <a:ext uri="{FF2B5EF4-FFF2-40B4-BE49-F238E27FC236}">
                <a16:creationId xmlns:a16="http://schemas.microsoft.com/office/drawing/2014/main" id="{6D0891AA-B499-4300-88FF-CBEDEA45283F}"/>
              </a:ext>
            </a:extLst>
          </p:cNvPr>
          <p:cNvCxnSpPr>
            <a:cxnSpLocks/>
          </p:cNvCxnSpPr>
          <p:nvPr/>
        </p:nvCxnSpPr>
        <p:spPr>
          <a:xfrm flipH="1">
            <a:off x="1549989" y="2980514"/>
            <a:ext cx="955493" cy="804386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koppling 34">
            <a:extLst>
              <a:ext uri="{FF2B5EF4-FFF2-40B4-BE49-F238E27FC236}">
                <a16:creationId xmlns:a16="http://schemas.microsoft.com/office/drawing/2014/main" id="{BAA2571F-5FCE-45CE-80C2-7C5DBD20EDC7}"/>
              </a:ext>
            </a:extLst>
          </p:cNvPr>
          <p:cNvCxnSpPr>
            <a:cxnSpLocks/>
          </p:cNvCxnSpPr>
          <p:nvPr/>
        </p:nvCxnSpPr>
        <p:spPr>
          <a:xfrm>
            <a:off x="4449353" y="2980514"/>
            <a:ext cx="8648" cy="1768032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54">
            <a:extLst>
              <a:ext uri="{FF2B5EF4-FFF2-40B4-BE49-F238E27FC236}">
                <a16:creationId xmlns:a16="http://schemas.microsoft.com/office/drawing/2014/main" id="{9AD1E5D3-BFE1-4529-898A-8EA2AFFEA603}"/>
              </a:ext>
            </a:extLst>
          </p:cNvPr>
          <p:cNvCxnSpPr>
            <a:cxnSpLocks/>
            <a:endCxn id="21" idx="2"/>
          </p:cNvCxnSpPr>
          <p:nvPr/>
        </p:nvCxnSpPr>
        <p:spPr>
          <a:xfrm>
            <a:off x="4892170" y="2878478"/>
            <a:ext cx="913975" cy="2101193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ak koppling 56">
            <a:extLst>
              <a:ext uri="{FF2B5EF4-FFF2-40B4-BE49-F238E27FC236}">
                <a16:creationId xmlns:a16="http://schemas.microsoft.com/office/drawing/2014/main" id="{CEC43327-FDFA-4308-9A2F-BEA0F07FD2E1}"/>
              </a:ext>
            </a:extLst>
          </p:cNvPr>
          <p:cNvCxnSpPr>
            <a:cxnSpLocks/>
            <a:endCxn id="13" idx="3"/>
          </p:cNvCxnSpPr>
          <p:nvPr/>
        </p:nvCxnSpPr>
        <p:spPr>
          <a:xfrm>
            <a:off x="5188177" y="2904744"/>
            <a:ext cx="2463362" cy="2292301"/>
          </a:xfrm>
          <a:prstGeom prst="line">
            <a:avLst/>
          </a:prstGeom>
          <a:ln>
            <a:solidFill>
              <a:srgbClr val="7F1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ktangel: ett klippt hörn 18">
            <a:extLst>
              <a:ext uri="{FF2B5EF4-FFF2-40B4-BE49-F238E27FC236}">
                <a16:creationId xmlns:a16="http://schemas.microsoft.com/office/drawing/2014/main" id="{B882926D-2E03-4DA3-A01D-2A8ECF3EF7DE}"/>
              </a:ext>
            </a:extLst>
          </p:cNvPr>
          <p:cNvSpPr/>
          <p:nvPr/>
        </p:nvSpPr>
        <p:spPr>
          <a:xfrm>
            <a:off x="1712165" y="4852320"/>
            <a:ext cx="898981" cy="543388"/>
          </a:xfrm>
          <a:prstGeom prst="snip1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>
                <a:solidFill>
                  <a:srgbClr val="FF0000"/>
                </a:solidFill>
              </a:rPr>
              <a:t>PRIO</a:t>
            </a:r>
            <a:endParaRPr lang="sv-SE" dirty="0" smtClean="0">
              <a:solidFill>
                <a:srgbClr val="FF0000"/>
              </a:solidFill>
            </a:endParaRPr>
          </a:p>
        </p:txBody>
      </p:sp>
      <p:sp>
        <p:nvSpPr>
          <p:cNvPr id="37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4872451" y="4753083"/>
            <a:ext cx="815252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Funca</a:t>
            </a:r>
            <a:endParaRPr lang="sv-SE" dirty="0"/>
          </a:p>
        </p:txBody>
      </p:sp>
      <p:sp>
        <p:nvSpPr>
          <p:cNvPr id="38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557044" y="5624001"/>
            <a:ext cx="1330541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LPO</a:t>
            </a:r>
          </a:p>
          <a:p>
            <a:pPr algn="ctr"/>
            <a:r>
              <a:rPr lang="sv-SE" dirty="0" smtClean="0"/>
              <a:t>Självskada</a:t>
            </a:r>
            <a:endParaRPr lang="sv-SE" dirty="0"/>
          </a:p>
        </p:txBody>
      </p:sp>
      <p:sp>
        <p:nvSpPr>
          <p:cNvPr id="40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651178" y="2510278"/>
            <a:ext cx="648072" cy="630690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LOB</a:t>
            </a:r>
          </a:p>
          <a:p>
            <a:pPr algn="ctr"/>
            <a:r>
              <a:rPr lang="sv-SE" dirty="0" smtClean="0"/>
              <a:t>styr</a:t>
            </a:r>
            <a:endParaRPr lang="sv-SE" dirty="0"/>
          </a:p>
        </p:txBody>
      </p:sp>
      <p:sp>
        <p:nvSpPr>
          <p:cNvPr id="41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691390" y="3267242"/>
            <a:ext cx="648072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 smtClean="0"/>
              <a:t>Flöd</a:t>
            </a:r>
            <a:endParaRPr lang="sv-SE" dirty="0"/>
          </a:p>
        </p:txBody>
      </p:sp>
      <p:sp>
        <p:nvSpPr>
          <p:cNvPr id="42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1416508" y="2623028"/>
            <a:ext cx="927442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dirty="0" err="1" smtClean="0"/>
              <a:t>Barnmis</a:t>
            </a:r>
            <a:endParaRPr lang="sv-SE" sz="1600" dirty="0"/>
          </a:p>
        </p:txBody>
      </p:sp>
      <p:sp>
        <p:nvSpPr>
          <p:cNvPr id="25" name="Rektangel: ett klippt hörn 24">
            <a:extLst>
              <a:ext uri="{FF2B5EF4-FFF2-40B4-BE49-F238E27FC236}">
                <a16:creationId xmlns:a16="http://schemas.microsoft.com/office/drawing/2014/main" id="{9993D7F9-04C1-481F-86BC-83FBB63A4966}"/>
              </a:ext>
            </a:extLst>
          </p:cNvPr>
          <p:cNvSpPr/>
          <p:nvPr/>
        </p:nvSpPr>
        <p:spPr>
          <a:xfrm>
            <a:off x="3813675" y="3839551"/>
            <a:ext cx="1608123" cy="504056"/>
          </a:xfrm>
          <a:prstGeom prst="snip1Rect">
            <a:avLst/>
          </a:prstGeom>
          <a:solidFill>
            <a:srgbClr val="CC70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Rehabilitering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alt 1</Template>
  <TotalTime>196</TotalTime>
  <Words>162</Words>
  <Application>Microsoft Office PowerPoint</Application>
  <PresentationFormat>Bildspel på skärmen (4:3)</PresentationFormat>
  <Paragraphs>49</Paragraphs>
  <Slides>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Office-tema</vt:lpstr>
      <vt:lpstr>Förslag på struktur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Förslag på struktur</dc:title>
  <dc:creator>Helena Hanno Enochsson</dc:creator>
  <cp:lastModifiedBy>Söderberg Per /Division Psykiatri /Falun</cp:lastModifiedBy>
  <cp:revision>11</cp:revision>
  <dcterms:created xsi:type="dcterms:W3CDTF">2018-12-05T08:54:19Z</dcterms:created>
  <dcterms:modified xsi:type="dcterms:W3CDTF">2019-01-24T13:58:42Z</dcterms:modified>
</cp:coreProperties>
</file>