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7" r:id="rId4"/>
    <p:sldId id="271" r:id="rId5"/>
    <p:sldId id="263" r:id="rId6"/>
    <p:sldId id="258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5301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951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754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61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12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4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965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46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313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2023-09-01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081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sbidrag.socialstyrelsen.se/kommune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ra.se/forebygga-brott/sok-ekonomiskt-stod.html" TargetMode="External"/><Relationship Id="rId2" Type="http://schemas.openxmlformats.org/officeDocument/2006/relationships/hyperlink" Target="https://mfof.se/statsbidrag-via-mfof/statsbidrag-for-forstarkt-foraldraskapsstod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nsstyrelsen.se/dalarna/samhalle/social-hallbarhet/integration/bidrag-for-att-utveckla-kapacitet-och-beredskap-i-mottagandet-av-nyanlanda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v-SE" sz="4000" dirty="0" smtClean="0"/>
              <a:t>Socialchefsnätverket 1 sep 2023</a:t>
            </a:r>
            <a:endParaRPr lang="sv-SE" sz="40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i="1" dirty="0" smtClean="0"/>
              <a:t>Tanja Mårtensson, RSS</a:t>
            </a:r>
          </a:p>
          <a:p>
            <a:pPr algn="l"/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2810166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Reform ny </a:t>
            </a:r>
            <a:r>
              <a:rPr lang="sv-SE" dirty="0" err="1" smtClean="0"/>
              <a:t>SoL</a:t>
            </a:r>
            <a:r>
              <a:rPr lang="sv-SE" dirty="0" smtClean="0"/>
              <a:t>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b="1" dirty="0" smtClean="0"/>
              <a:t>Referensgrupp SKR Möte 29/8 </a:t>
            </a:r>
            <a:r>
              <a:rPr lang="sv-SE" b="1" dirty="0"/>
              <a:t>Camilla Waltersson Grönvall </a:t>
            </a:r>
          </a:p>
          <a:p>
            <a:pPr marL="0" indent="0">
              <a:buNone/>
            </a:pPr>
            <a:r>
              <a:rPr lang="sv-SE" dirty="0" smtClean="0"/>
              <a:t>”Den viktigaste socialpolitiska reformen på årtionden”</a:t>
            </a:r>
          </a:p>
          <a:p>
            <a:pPr marL="0" indent="0">
              <a:buNone/>
            </a:pPr>
            <a:r>
              <a:rPr lang="sv-SE" dirty="0" smtClean="0"/>
              <a:t>Utredningens </a:t>
            </a:r>
            <a:r>
              <a:rPr lang="sv-SE" dirty="0"/>
              <a:t>större förslag handlar om förebyggande och lätt tillgänglig socialtjänst</a:t>
            </a:r>
            <a:r>
              <a:rPr lang="sv-SE" dirty="0" smtClean="0"/>
              <a:t>, </a:t>
            </a:r>
            <a:r>
              <a:rPr lang="sv-SE" dirty="0"/>
              <a:t>kunskapsbaserad socialtjänst och möjligheten att tillhandahålla insatser utan föregående </a:t>
            </a:r>
            <a:r>
              <a:rPr lang="sv-SE" dirty="0" smtClean="0"/>
              <a:t>behovsprövning.</a:t>
            </a:r>
            <a:endParaRPr lang="sv-SE" dirty="0"/>
          </a:p>
          <a:p>
            <a:pPr marL="0" indent="0">
              <a:buNone/>
            </a:pPr>
            <a:r>
              <a:rPr lang="sv-SE" dirty="0" smtClean="0"/>
              <a:t>Utredningen fick inte vara kostnadsdrivande, flera saker behöver kompletteras (parallella utredningar pågår).</a:t>
            </a:r>
          </a:p>
          <a:p>
            <a:pPr marL="0" indent="0">
              <a:buNone/>
            </a:pPr>
            <a:r>
              <a:rPr lang="sv-SE" dirty="0" smtClean="0"/>
              <a:t>Plan</a:t>
            </a:r>
            <a:r>
              <a:rPr lang="sv-SE" dirty="0"/>
              <a:t>: Lagrådsremiss april 2024, prop. sep 2025, ny lag juli 2025</a:t>
            </a:r>
          </a:p>
          <a:p>
            <a:pPr marL="0" indent="0">
              <a:buNone/>
            </a:pPr>
            <a:r>
              <a:rPr lang="sv-SE" dirty="0" smtClean="0"/>
              <a:t>”Planeringen </a:t>
            </a:r>
            <a:r>
              <a:rPr lang="sv-SE" dirty="0"/>
              <a:t>kan börja</a:t>
            </a:r>
            <a:r>
              <a:rPr lang="sv-SE" dirty="0" smtClean="0"/>
              <a:t>...”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SKR arbetar för att skapa förutsättningar för implementering i kommunerna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4711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Parallella utredningar ny </a:t>
            </a:r>
            <a:r>
              <a:rPr lang="sv-SE" dirty="0" err="1" smtClean="0"/>
              <a:t>SoL</a:t>
            </a:r>
            <a:r>
              <a:rPr lang="sv-SE" dirty="0" smtClean="0"/>
              <a:t>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b="1" dirty="0" smtClean="0"/>
              <a:t>Utredning om socialtjänstdataregisterlag. </a:t>
            </a:r>
            <a:endParaRPr lang="sv-SE" b="1" dirty="0"/>
          </a:p>
          <a:p>
            <a:r>
              <a:rPr lang="sv-SE" b="1" dirty="0" smtClean="0"/>
              <a:t>Socialstyrelsen parallellt uppdrag </a:t>
            </a:r>
            <a:r>
              <a:rPr lang="sv-SE" b="1" dirty="0"/>
              <a:t>att </a:t>
            </a:r>
            <a:r>
              <a:rPr lang="sv-SE" dirty="0"/>
              <a:t>analysera </a:t>
            </a:r>
            <a:r>
              <a:rPr lang="sv-SE" b="1" dirty="0"/>
              <a:t>kommunernas förutsättningar </a:t>
            </a:r>
            <a:r>
              <a:rPr lang="sv-SE" dirty="0"/>
              <a:t>och behov inför införandet av en socialtjänstdataregisterlag.</a:t>
            </a:r>
          </a:p>
          <a:p>
            <a:r>
              <a:rPr lang="sv-SE" b="1" dirty="0" smtClean="0"/>
              <a:t>Tilläggsdirektiv till ”Fler </a:t>
            </a:r>
            <a:r>
              <a:rPr lang="sv-SE" b="1" dirty="0"/>
              <a:t>verktyg i socialtjänsternas arbete för att förebygga brott och stärka skyddet för </a:t>
            </a:r>
            <a:r>
              <a:rPr lang="sv-SE" b="1" dirty="0" smtClean="0"/>
              <a:t>barn” </a:t>
            </a:r>
            <a:r>
              <a:rPr lang="sv-SE" dirty="0" smtClean="0"/>
              <a:t>(remiss 7 nov 2023) angående </a:t>
            </a:r>
            <a:r>
              <a:rPr lang="sv-SE" b="1" dirty="0" smtClean="0"/>
              <a:t>sökbarhet av orosanmälningar i </a:t>
            </a:r>
            <a:r>
              <a:rPr lang="sv-SE" b="1" dirty="0" smtClean="0"/>
              <a:t>register </a:t>
            </a:r>
            <a:r>
              <a:rPr lang="sv-SE" dirty="0"/>
              <a:t>Ds </a:t>
            </a:r>
            <a:r>
              <a:rPr lang="sv-SE" dirty="0" smtClean="0"/>
              <a:t>2023:15</a:t>
            </a:r>
            <a:r>
              <a:rPr lang="sv-SE" b="1" dirty="0" smtClean="0"/>
              <a:t>. </a:t>
            </a:r>
          </a:p>
          <a:p>
            <a:r>
              <a:rPr lang="sv-SE" b="1" dirty="0" smtClean="0"/>
              <a:t>Tilläggsdirektiv till </a:t>
            </a:r>
            <a:r>
              <a:rPr lang="sv-SE" b="1" dirty="0"/>
              <a:t>Utredningen om öppna insatser utan samtycke till vårdnadshavare och fler tidiga insatser till barn och unga </a:t>
            </a:r>
            <a:r>
              <a:rPr lang="sv-SE" dirty="0"/>
              <a:t>(S 2022:D). </a:t>
            </a:r>
            <a:r>
              <a:rPr lang="sv-SE" dirty="0" smtClean="0"/>
              <a:t>Om vid </a:t>
            </a:r>
            <a:r>
              <a:rPr lang="sv-SE" dirty="0"/>
              <a:t>bristande </a:t>
            </a:r>
            <a:r>
              <a:rPr lang="sv-SE" dirty="0" smtClean="0"/>
              <a:t>efterlevnad…om </a:t>
            </a:r>
            <a:r>
              <a:rPr lang="sv-SE" dirty="0"/>
              <a:t>ekonomiska eller sociala konsekvenser­. </a:t>
            </a:r>
            <a:endParaRPr lang="sv-SE" dirty="0" smtClean="0"/>
          </a:p>
          <a:p>
            <a:r>
              <a:rPr lang="sv-SE" b="1" dirty="0"/>
              <a:t>Uppdrag IVO Effektivare </a:t>
            </a:r>
            <a:r>
              <a:rPr lang="sv-SE" b="1" dirty="0"/>
              <a:t>tillsyn över socialtjänsten </a:t>
            </a:r>
            <a:r>
              <a:rPr lang="sv-SE" b="1" dirty="0" smtClean="0"/>
              <a:t>Dir</a:t>
            </a:r>
            <a:r>
              <a:rPr lang="sv-SE" b="1" dirty="0"/>
              <a:t>. </a:t>
            </a:r>
            <a:r>
              <a:rPr lang="sv-SE" b="1" dirty="0" smtClean="0"/>
              <a:t>2022:65</a:t>
            </a:r>
          </a:p>
          <a:p>
            <a:r>
              <a:rPr lang="sv-SE" b="1" dirty="0" smtClean="0"/>
              <a:t>En </a:t>
            </a:r>
            <a:r>
              <a:rPr lang="sv-SE" b="1" dirty="0"/>
              <a:t>översyn av regleringen om </a:t>
            </a:r>
            <a:r>
              <a:rPr lang="sv-SE" b="1" dirty="0" smtClean="0"/>
              <a:t>frihetsberövande (</a:t>
            </a:r>
            <a:r>
              <a:rPr lang="sv-SE" b="1" dirty="0"/>
              <a:t>Frihets­berövande påföljder för </a:t>
            </a:r>
            <a:r>
              <a:rPr lang="sv-SE" b="1" dirty="0" smtClean="0"/>
              <a:t>unga, Ungdomsfängelser) </a:t>
            </a:r>
            <a:r>
              <a:rPr lang="sv-SE" b="1" dirty="0"/>
              <a:t>SOU 2023:44 </a:t>
            </a:r>
            <a:endParaRPr lang="sv-SE" b="1" dirty="0" smtClean="0"/>
          </a:p>
          <a:p>
            <a:r>
              <a:rPr lang="sv-SE" b="1" dirty="0"/>
              <a:t>Förbättrade möjligheter för barn att utkräva sina rättigheter enligt </a:t>
            </a:r>
            <a:r>
              <a:rPr lang="sv-SE" b="1" dirty="0" smtClean="0"/>
              <a:t>barnkonventionen SOU </a:t>
            </a:r>
            <a:r>
              <a:rPr lang="sv-SE" b="1" dirty="0" smtClean="0"/>
              <a:t>2023:40</a:t>
            </a:r>
          </a:p>
          <a:p>
            <a:r>
              <a:rPr lang="sv-SE" b="1" dirty="0" smtClean="0"/>
              <a:t>Utredning </a:t>
            </a:r>
            <a:r>
              <a:rPr lang="sv-SE" b="1" dirty="0"/>
              <a:t>socionomexamen motverka ungdomskriminalitet Dir 2023:121</a:t>
            </a:r>
          </a:p>
          <a:p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9856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b="1" dirty="0" smtClean="0"/>
              <a:t>Stärkt </a:t>
            </a:r>
            <a:r>
              <a:rPr lang="sv-SE" b="1" dirty="0"/>
              <a:t>medicinsk kompetens i kommunal </a:t>
            </a:r>
            <a:r>
              <a:rPr lang="sv-SE" b="1" dirty="0" err="1"/>
              <a:t>hälso-</a:t>
            </a:r>
            <a:r>
              <a:rPr lang="sv-SE" b="1" dirty="0"/>
              <a:t> och </a:t>
            </a:r>
            <a:r>
              <a:rPr lang="sv-SE" b="1" dirty="0" smtClean="0"/>
              <a:t>sjukvård, Dir</a:t>
            </a:r>
            <a:r>
              <a:rPr lang="sv-SE" b="1" dirty="0"/>
              <a:t>. </a:t>
            </a:r>
            <a:r>
              <a:rPr lang="sv-SE" b="1" dirty="0" smtClean="0"/>
              <a:t>2023:98. </a:t>
            </a:r>
          </a:p>
          <a:p>
            <a:r>
              <a:rPr lang="sv-SE" b="1" dirty="0"/>
              <a:t>Språkkrav för personal i </a:t>
            </a:r>
            <a:r>
              <a:rPr lang="sv-SE" b="1" dirty="0" smtClean="0"/>
              <a:t>äldreomsorgen Dir</a:t>
            </a:r>
            <a:r>
              <a:rPr lang="sv-SE" b="1" dirty="0"/>
              <a:t>. </a:t>
            </a:r>
            <a:r>
              <a:rPr lang="sv-SE" b="1" dirty="0" smtClean="0"/>
              <a:t>2023:44</a:t>
            </a:r>
          </a:p>
          <a:p>
            <a:r>
              <a:rPr lang="sv-SE" b="1" dirty="0"/>
              <a:t>Ett statligt huvudmannaskap för personlig </a:t>
            </a:r>
            <a:r>
              <a:rPr lang="sv-SE" b="1" dirty="0" smtClean="0"/>
              <a:t>assistans SOU </a:t>
            </a:r>
            <a:r>
              <a:rPr lang="sv-SE" b="1" dirty="0"/>
              <a:t>2023:9</a:t>
            </a:r>
            <a:endParaRPr lang="sv-SE" b="1" dirty="0" smtClean="0"/>
          </a:p>
          <a:p>
            <a:r>
              <a:rPr lang="sv-SE" b="1"/>
              <a:t>Socialstyrelsen </a:t>
            </a:r>
            <a:r>
              <a:rPr lang="sv-SE" b="1" smtClean="0"/>
              <a:t>uppdrag </a:t>
            </a:r>
            <a:r>
              <a:rPr lang="sv-SE" b="1" smtClean="0"/>
              <a:t>Utveckla </a:t>
            </a:r>
            <a:r>
              <a:rPr lang="sv-SE" b="1" dirty="0" smtClean="0"/>
              <a:t>nationell </a:t>
            </a:r>
            <a:r>
              <a:rPr lang="sv-SE" b="1" smtClean="0"/>
              <a:t>demensstrategi </a:t>
            </a:r>
            <a:endParaRPr lang="sv-SE" b="1" smtClean="0"/>
          </a:p>
          <a:p>
            <a:r>
              <a:rPr lang="sv-SE" b="1" smtClean="0"/>
              <a:t>Tveksamt </a:t>
            </a:r>
            <a:r>
              <a:rPr lang="sv-SE" b="1" dirty="0" smtClean="0"/>
              <a:t>om ny Äldreomsorgslag</a:t>
            </a:r>
          </a:p>
          <a:p>
            <a:r>
              <a:rPr lang="sv-SE" b="1" dirty="0"/>
              <a:t>Uppdrag E-hälsomyndigheten Socialstyrelsen </a:t>
            </a:r>
            <a:r>
              <a:rPr lang="sv-SE" b="1" dirty="0" err="1"/>
              <a:t>m.fl</a:t>
            </a:r>
            <a:r>
              <a:rPr lang="sv-SE" b="1" dirty="0"/>
              <a:t> att stödja kommunernas användning av artificiell intelligens inom socialtjänsten (</a:t>
            </a:r>
            <a:r>
              <a:rPr lang="sv-SE" dirty="0"/>
              <a:t>Fi2023/02301)</a:t>
            </a:r>
          </a:p>
          <a:p>
            <a:r>
              <a:rPr lang="sv-SE" b="1" dirty="0" smtClean="0"/>
              <a:t>Statskontoret </a:t>
            </a:r>
            <a:r>
              <a:rPr lang="sv-SE" b="1" dirty="0"/>
              <a:t>i uppdrag att samla information om riktade </a:t>
            </a:r>
            <a:r>
              <a:rPr lang="sv-SE" b="1" dirty="0" smtClean="0"/>
              <a:t>statsbidrag </a:t>
            </a:r>
            <a:r>
              <a:rPr lang="sv-SE" dirty="0" smtClean="0"/>
              <a:t>.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9354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Statsbidrag Socialstyrelsen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https://statsbidrag.socialstyrelsen.se/kommuner</a:t>
            </a:r>
            <a:r>
              <a:rPr lang="sv-SE" dirty="0" smtClean="0">
                <a:hlinkClick r:id="rId2"/>
              </a:rPr>
              <a:t>/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Minska timanställningar i äldreomsorgen</a:t>
            </a:r>
          </a:p>
          <a:p>
            <a:pPr marL="0" indent="0">
              <a:buNone/>
            </a:pPr>
            <a:r>
              <a:rPr lang="sv-SE" dirty="0" smtClean="0"/>
              <a:t>Utöka bemanningen av ss på SÄBO</a:t>
            </a:r>
          </a:p>
          <a:p>
            <a:pPr marL="0" indent="0">
              <a:buNone/>
            </a:pPr>
            <a:r>
              <a:rPr lang="sv-SE" dirty="0" smtClean="0"/>
              <a:t>Öka </a:t>
            </a:r>
            <a:r>
              <a:rPr lang="sv-SE" dirty="0" err="1" smtClean="0"/>
              <a:t>speclaistssk</a:t>
            </a:r>
            <a:r>
              <a:rPr lang="sv-SE" dirty="0" smtClean="0"/>
              <a:t> nom äldre</a:t>
            </a:r>
          </a:p>
          <a:p>
            <a:pPr marL="0" indent="0">
              <a:buNone/>
            </a:pPr>
            <a:r>
              <a:rPr lang="sv-SE" dirty="0" smtClean="0"/>
              <a:t>Subventioner familjehemsplacering</a:t>
            </a:r>
          </a:p>
          <a:p>
            <a:pPr marL="0" indent="0">
              <a:buNone/>
            </a:pPr>
            <a:r>
              <a:rPr lang="sv-SE" dirty="0" smtClean="0"/>
              <a:t>GNV av äldre personer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8516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Statsbidrag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 err="1" smtClean="0"/>
              <a:t>MFoF</a:t>
            </a:r>
            <a:endParaRPr lang="sv-SE" b="1" dirty="0" smtClean="0"/>
          </a:p>
          <a:p>
            <a:pPr marL="0" indent="0">
              <a:buNone/>
            </a:pPr>
            <a:r>
              <a:rPr lang="sv-SE" dirty="0" smtClean="0">
                <a:hlinkClick r:id="rId2"/>
              </a:rPr>
              <a:t>https</a:t>
            </a:r>
            <a:r>
              <a:rPr lang="sv-SE" dirty="0">
                <a:hlinkClick r:id="rId2"/>
              </a:rPr>
              <a:t>://</a:t>
            </a:r>
            <a:r>
              <a:rPr lang="sv-SE" dirty="0" smtClean="0">
                <a:hlinkClick r:id="rId2"/>
              </a:rPr>
              <a:t>mfof.se/statsbidrag-via-mfof/statsbidrag-for-forstarkt-foraldraskapsstod.html</a:t>
            </a:r>
            <a:r>
              <a:rPr lang="sv-SE" dirty="0"/>
              <a:t> </a:t>
            </a:r>
            <a:r>
              <a:rPr lang="sv-SE" dirty="0" smtClean="0"/>
              <a:t>OBS 25 sep!</a:t>
            </a:r>
          </a:p>
          <a:p>
            <a:r>
              <a:rPr lang="sv-SE" b="1" dirty="0" smtClean="0"/>
              <a:t>BRÅ Lokalt brottsförebyggande arbete </a:t>
            </a:r>
            <a:r>
              <a:rPr lang="sv-SE" dirty="0" smtClean="0">
                <a:hlinkClick r:id="rId3"/>
              </a:rPr>
              <a:t>Sök </a:t>
            </a:r>
            <a:r>
              <a:rPr lang="sv-SE" dirty="0">
                <a:hlinkClick r:id="rId3"/>
              </a:rPr>
              <a:t>ekonomiskt stöd - Brottsförebyggande rådet (bra.se</a:t>
            </a:r>
            <a:r>
              <a:rPr lang="sv-SE" dirty="0" smtClean="0">
                <a:hlinkClick r:id="rId3"/>
              </a:rPr>
              <a:t>)</a:t>
            </a:r>
            <a:endParaRPr lang="sv-SE" dirty="0" smtClean="0"/>
          </a:p>
          <a:p>
            <a:r>
              <a:rPr lang="sv-SE" b="1" dirty="0" smtClean="0"/>
              <a:t>Länsstyrelsen </a:t>
            </a:r>
            <a:r>
              <a:rPr lang="sv-SE" dirty="0">
                <a:hlinkClick r:id="rId4"/>
              </a:rPr>
              <a:t>Bidrag för att utveckla kapacitet och beredskap i mottagandet av nyanlända | Länsstyrelsen Dalarna (lansstyrelsen.se)</a:t>
            </a:r>
            <a:endParaRPr lang="sv-SE" dirty="0"/>
          </a:p>
          <a:p>
            <a:endParaRPr lang="sv-SE" b="1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2023-09-01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9883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</TotalTime>
  <Words>367</Words>
  <Application>Microsoft Office PowerPoint</Application>
  <PresentationFormat>Bredbild</PresentationFormat>
  <Paragraphs>52</Paragraphs>
  <Slides>6</Slides>
  <Notes>0</Notes>
  <HiddenSlides>2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8" baseType="lpstr">
      <vt:lpstr>Arial</vt:lpstr>
      <vt:lpstr>VCdag</vt:lpstr>
      <vt:lpstr>Socialchefsnätverket 1 sep 2023</vt:lpstr>
      <vt:lpstr>Reform ny SoL </vt:lpstr>
      <vt:lpstr>Parallella utredningar ny SoL </vt:lpstr>
      <vt:lpstr>Forts. </vt:lpstr>
      <vt:lpstr>Statsbidrag Socialstyrelsen</vt:lpstr>
      <vt:lpstr>Statsbidrag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Socialchefsnätverket 1 sep 2023</dc:title>
  <dc:creator>Mårtensson Tanja /Ledningsstöd och strategi Hälso- och sjukvård Dalarna /Falun</dc:creator>
  <cp:lastModifiedBy>Mårtensson Tanja /Ledningsstöd och strategi Hälso- och sjukvård Dalarna /Falun</cp:lastModifiedBy>
  <cp:revision>28</cp:revision>
  <dcterms:created xsi:type="dcterms:W3CDTF">2023-08-25T10:43:23Z</dcterms:created>
  <dcterms:modified xsi:type="dcterms:W3CDTF">2023-09-01T05:15:46Z</dcterms:modified>
</cp:coreProperties>
</file>