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4" r:id="rId3"/>
    <p:sldId id="275" r:id="rId4"/>
    <p:sldId id="276" r:id="rId5"/>
    <p:sldId id="291" r:id="rId6"/>
    <p:sldId id="292" r:id="rId7"/>
    <p:sldId id="297" r:id="rId8"/>
    <p:sldId id="293" r:id="rId9"/>
    <p:sldId id="295" r:id="rId10"/>
    <p:sldId id="296" r:id="rId11"/>
    <p:sldId id="298" r:id="rId12"/>
    <p:sldId id="299" r:id="rId1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Karin Bohl" initials="AB" lastIdx="0" clrIdx="0">
    <p:extLst>
      <p:ext uri="{19B8F6BF-5375-455C-9EA6-DF929625EA0E}">
        <p15:presenceInfo xmlns:p15="http://schemas.microsoft.com/office/powerpoint/2012/main" userId="S-1-5-21-2155646092-3008036448-3248931132-102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1454" y="77"/>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E1E0C-13C1-2E43-9F79-41883BAFFDF1}" type="datetimeFigureOut">
              <a:rPr lang="sv-SE" smtClean="0"/>
              <a:t>2021-09-21</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D3774-0590-754E-8FE9-2B4F92EBF163}" type="slidenum">
              <a:rPr lang="sv-SE" smtClean="0"/>
              <a:t>‹#›</a:t>
            </a:fld>
            <a:endParaRPr lang="sv-SE"/>
          </a:p>
        </p:txBody>
      </p:sp>
    </p:spTree>
    <p:extLst>
      <p:ext uri="{BB962C8B-B14F-4D97-AF65-F5344CB8AC3E}">
        <p14:creationId xmlns:p14="http://schemas.microsoft.com/office/powerpoint/2010/main" val="85310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Idag presenterar jag kort den del av kartläggningen som rör </a:t>
            </a:r>
            <a:r>
              <a:rPr lang="sv-SE" baseline="0" dirty="0" err="1" smtClean="0"/>
              <a:t>PoM</a:t>
            </a:r>
            <a:r>
              <a:rPr lang="sv-SE" baseline="0" dirty="0" smtClean="0"/>
              <a:t> med förslag på åtgärder som bland annat rör att göra regionkoordinatorn känd i länet. </a:t>
            </a:r>
            <a:r>
              <a:rPr lang="sv-SE" baseline="0" dirty="0" err="1" smtClean="0"/>
              <a:t>Soledad</a:t>
            </a:r>
            <a:r>
              <a:rPr lang="sv-SE" baseline="0" dirty="0" smtClean="0"/>
              <a:t> </a:t>
            </a:r>
            <a:r>
              <a:rPr lang="sv-SE" baseline="0" dirty="0" err="1" smtClean="0"/>
              <a:t>Alarcon</a:t>
            </a:r>
            <a:r>
              <a:rPr lang="sv-SE" baseline="0" dirty="0" smtClean="0"/>
              <a:t> Helling </a:t>
            </a:r>
            <a:r>
              <a:rPr lang="sv-SE" baseline="0" dirty="0" err="1" smtClean="0"/>
              <a:t>Lst</a:t>
            </a:r>
            <a:r>
              <a:rPr lang="sv-SE" baseline="0" dirty="0" smtClean="0"/>
              <a:t> kommer att berätta. Sen går vi tillbaka för att se på rapportens förslag i sin helhet. Därefter kommer Länsstyrelsens projektledare Valentina Söderberg berätta om projektet Resurscentra.  </a:t>
            </a:r>
          </a:p>
          <a:p>
            <a:endParaRPr lang="sv-SE" dirty="0" smtClean="0"/>
          </a:p>
        </p:txBody>
      </p:sp>
      <p:sp>
        <p:nvSpPr>
          <p:cNvPr id="4" name="Platshållare för bildnummer 3"/>
          <p:cNvSpPr>
            <a:spLocks noGrp="1"/>
          </p:cNvSpPr>
          <p:nvPr>
            <p:ph type="sldNum" sz="quarter" idx="10"/>
          </p:nvPr>
        </p:nvSpPr>
        <p:spPr/>
        <p:txBody>
          <a:bodyPr/>
          <a:lstStyle/>
          <a:p>
            <a:fld id="{128D3774-0590-754E-8FE9-2B4F92EBF163}" type="slidenum">
              <a:rPr lang="sv-SE" smtClean="0"/>
              <a:t>1</a:t>
            </a:fld>
            <a:endParaRPr lang="sv-SE"/>
          </a:p>
        </p:txBody>
      </p:sp>
    </p:spTree>
    <p:extLst>
      <p:ext uri="{BB962C8B-B14F-4D97-AF65-F5344CB8AC3E}">
        <p14:creationId xmlns:p14="http://schemas.microsoft.com/office/powerpoint/2010/main" val="26507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a:t>
            </a:r>
            <a:r>
              <a:rPr lang="sv-SE" baseline="0" dirty="0" smtClean="0"/>
              <a:t> här citatet är hämtat ur nationella kompetensteamets policydokument. </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11</a:t>
            </a:fld>
            <a:endParaRPr lang="sv-SE"/>
          </a:p>
        </p:txBody>
      </p:sp>
    </p:spTree>
    <p:extLst>
      <p:ext uri="{BB962C8B-B14F-4D97-AF65-F5344CB8AC3E}">
        <p14:creationId xmlns:p14="http://schemas.microsoft.com/office/powerpoint/2010/main" val="421199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har vi de områden</a:t>
            </a:r>
            <a:r>
              <a:rPr lang="sv-SE" baseline="0" dirty="0" smtClean="0"/>
              <a:t> som kartläggningen omfattat. Insamling har skett via enkäter till skolan och IFO samt intervjuer med socialtjänsten samt workshop med </a:t>
            </a:r>
            <a:r>
              <a:rPr lang="sv-SE" baseline="0" dirty="0" err="1" smtClean="0"/>
              <a:t>länsgruppen</a:t>
            </a:r>
            <a:r>
              <a:rPr lang="sv-SE" baseline="0" dirty="0" smtClean="0"/>
              <a:t> MVK. På socialchefsnätverket den 16 april fick ni resultatet HRV presenterat. </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2</a:t>
            </a:fld>
            <a:endParaRPr lang="sv-SE"/>
          </a:p>
        </p:txBody>
      </p:sp>
    </p:spTree>
    <p:extLst>
      <p:ext uri="{BB962C8B-B14F-4D97-AF65-F5344CB8AC3E}">
        <p14:creationId xmlns:p14="http://schemas.microsoft.com/office/powerpoint/2010/main" val="253988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3</a:t>
            </a:fld>
            <a:endParaRPr lang="sv-SE"/>
          </a:p>
        </p:txBody>
      </p:sp>
    </p:spTree>
    <p:extLst>
      <p:ext uri="{BB962C8B-B14F-4D97-AF65-F5344CB8AC3E}">
        <p14:creationId xmlns:p14="http://schemas.microsoft.com/office/powerpoint/2010/main" val="164033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a:t>
            </a:r>
            <a:r>
              <a:rPr lang="sv-SE" baseline="0" dirty="0" smtClean="0"/>
              <a:t> har vi de områden som de svarande rektorerna angett då det gäller behov av kompetens. Som ni ser är kultur, tradition och religion, könsstympning och grundläggande kunskap runt HRV de områden där det finns störst behov inom området HRV. </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4</a:t>
            </a:fld>
            <a:endParaRPr lang="sv-SE"/>
          </a:p>
        </p:txBody>
      </p:sp>
    </p:spTree>
    <p:extLst>
      <p:ext uri="{BB962C8B-B14F-4D97-AF65-F5344CB8AC3E}">
        <p14:creationId xmlns:p14="http://schemas.microsoft.com/office/powerpoint/2010/main" val="46260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a:t>
            </a:r>
            <a:r>
              <a:rPr lang="sv-SE" baseline="0" dirty="0" smtClean="0"/>
              <a:t> det gäller</a:t>
            </a:r>
            <a:r>
              <a:rPr lang="sv-SE" dirty="0" smtClean="0"/>
              <a:t> </a:t>
            </a:r>
            <a:r>
              <a:rPr lang="sv-SE" dirty="0" err="1" smtClean="0"/>
              <a:t>PoM</a:t>
            </a:r>
            <a:r>
              <a:rPr lang="sv-SE" dirty="0" smtClean="0"/>
              <a:t> svarade sex av de elva svarande kommunerna att de gjort detta. Vid behov av stöd för arbetet med </a:t>
            </a:r>
            <a:r>
              <a:rPr lang="sv-SE" dirty="0" err="1" smtClean="0"/>
              <a:t>PoM</a:t>
            </a:r>
            <a:r>
              <a:rPr lang="sv-SE" dirty="0" smtClean="0"/>
              <a:t> vände sig sex av länets socialtjänster till </a:t>
            </a:r>
            <a:r>
              <a:rPr lang="sv-SE" dirty="0" err="1" smtClean="0"/>
              <a:t>Barnahus</a:t>
            </a:r>
            <a:r>
              <a:rPr lang="sv-SE" dirty="0" smtClean="0"/>
              <a:t> Dalarna eller socialtjänstens egen verksamhet vid våld i nära relationer och tre av de svarande uppgav att de vänder sig regionkoordinatorn </a:t>
            </a:r>
            <a:r>
              <a:rPr lang="sv-SE" dirty="0" err="1" smtClean="0"/>
              <a:t>PoM</a:t>
            </a:r>
            <a:r>
              <a:rPr lang="sv-SE" dirty="0" smtClean="0"/>
              <a:t>. I intervjuerna framkom att, då det gäller stöd för arbetet med </a:t>
            </a:r>
            <a:r>
              <a:rPr lang="sv-SE" dirty="0" err="1" smtClean="0"/>
              <a:t>PoM</a:t>
            </a:r>
            <a:r>
              <a:rPr lang="sv-SE" dirty="0" smtClean="0"/>
              <a:t> så känner inte alla till regionkoordinatorn som funnits som resurs för länet i ett flertal år.</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5</a:t>
            </a:fld>
            <a:endParaRPr lang="sv-SE"/>
          </a:p>
        </p:txBody>
      </p:sp>
    </p:spTree>
    <p:extLst>
      <p:ext uri="{BB962C8B-B14F-4D97-AF65-F5344CB8AC3E}">
        <p14:creationId xmlns:p14="http://schemas.microsoft.com/office/powerpoint/2010/main" val="242182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Det som är viktigt att notera är att det inte bara rör skydd, hot och riskbedömningar även om det är det mest identifierade behovet. Då det gäller kunskaper runt </a:t>
            </a:r>
            <a:r>
              <a:rPr lang="sv-SE" baseline="0" dirty="0" err="1" smtClean="0"/>
              <a:t>PoM</a:t>
            </a:r>
            <a:r>
              <a:rPr lang="sv-SE" baseline="0" dirty="0" smtClean="0"/>
              <a:t> sa flera av de svarande att de saknar både kunskap och erfarenhet av den här typen av ärenden. </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6</a:t>
            </a:fld>
            <a:endParaRPr lang="sv-SE"/>
          </a:p>
        </p:txBody>
      </p:sp>
    </p:spTree>
    <p:extLst>
      <p:ext uri="{BB962C8B-B14F-4D97-AF65-F5344CB8AC3E}">
        <p14:creationId xmlns:p14="http://schemas.microsoft.com/office/powerpoint/2010/main" val="4252738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Frågan om att</a:t>
            </a:r>
            <a:r>
              <a:rPr lang="sv-SE" baseline="0" dirty="0" smtClean="0"/>
              <a:t> sälja sex är en brottsofferfråga togs upp i intervjuerna och diskuterades. Det är inte tydligt för några av länets kommuner hur man ska se på socialtjänstens roll i arbetet för att motverka prostitution. När det gäller människohandel däremot så var det mer tydligt att det är en brottsofferfråga. </a:t>
            </a:r>
            <a:r>
              <a:rPr lang="sv-SE" dirty="0" smtClean="0"/>
              <a:t>Flera sa att ärenden som rör prostitution kan upptäckas efter en tid och att det då är svårt att få till stånd en dialog med klienten eftersom det är så skambelagt. Andra sa att de tror att personalen inom socialtjänsten inte ställer frågor eller tänker på att det kan handla om prostitution. Jag tänker att det även handlar om att det är svårt för den yrkesverksamma att prata om det här området..</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7</a:t>
            </a:fld>
            <a:endParaRPr lang="sv-SE"/>
          </a:p>
        </p:txBody>
      </p:sp>
    </p:spTree>
    <p:extLst>
      <p:ext uri="{BB962C8B-B14F-4D97-AF65-F5344CB8AC3E}">
        <p14:creationId xmlns:p14="http://schemas.microsoft.com/office/powerpoint/2010/main" val="230998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Ny RK är rekryterad och har börjat sin tjänst.</a:t>
            </a:r>
            <a:r>
              <a:rPr lang="sv-SE" baseline="0" dirty="0" smtClean="0"/>
              <a:t> Uppdraget är tydliggjort. </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8</a:t>
            </a:fld>
            <a:endParaRPr lang="sv-SE"/>
          </a:p>
        </p:txBody>
      </p:sp>
    </p:spTree>
    <p:extLst>
      <p:ext uri="{BB962C8B-B14F-4D97-AF65-F5344CB8AC3E}">
        <p14:creationId xmlns:p14="http://schemas.microsoft.com/office/powerpoint/2010/main" val="299403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Ni</a:t>
            </a:r>
            <a:r>
              <a:rPr lang="sv-SE" baseline="0" dirty="0" smtClean="0"/>
              <a:t> fick i april ta del av rapportens resultat då det gäller HRV. Här är en sammanställning av rapportens förslag. </a:t>
            </a:r>
            <a:endParaRPr lang="sv-SE" dirty="0"/>
          </a:p>
        </p:txBody>
      </p:sp>
      <p:sp>
        <p:nvSpPr>
          <p:cNvPr id="4" name="Platshållare för bildnummer 3"/>
          <p:cNvSpPr>
            <a:spLocks noGrp="1"/>
          </p:cNvSpPr>
          <p:nvPr>
            <p:ph type="sldNum" sz="quarter" idx="10"/>
          </p:nvPr>
        </p:nvSpPr>
        <p:spPr/>
        <p:txBody>
          <a:bodyPr/>
          <a:lstStyle/>
          <a:p>
            <a:fld id="{128D3774-0590-754E-8FE9-2B4F92EBF163}" type="slidenum">
              <a:rPr lang="sv-SE" smtClean="0"/>
              <a:t>10</a:t>
            </a:fld>
            <a:endParaRPr lang="sv-SE"/>
          </a:p>
        </p:txBody>
      </p:sp>
    </p:spTree>
    <p:extLst>
      <p:ext uri="{BB962C8B-B14F-4D97-AF65-F5344CB8AC3E}">
        <p14:creationId xmlns:p14="http://schemas.microsoft.com/office/powerpoint/2010/main" val="117928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och slutslide">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4000" cy="5122800"/>
          </a:xfrm>
          <a:noFill/>
        </p:spPr>
        <p:txBody>
          <a:bodyPr/>
          <a:lstStyle/>
          <a:p>
            <a:r>
              <a:rPr lang="sv-SE" smtClean="0"/>
              <a:t>Klicka på ikonen för att lägga till en bild</a:t>
            </a:r>
            <a:endParaRPr lang="sv-SE"/>
          </a:p>
        </p:txBody>
      </p:sp>
      <p:sp>
        <p:nvSpPr>
          <p:cNvPr id="10" name="Rektangel 9"/>
          <p:cNvSpPr/>
          <p:nvPr userDrawn="1"/>
        </p:nvSpPr>
        <p:spPr>
          <a:xfrm>
            <a:off x="0" y="5122800"/>
            <a:ext cx="9144000" cy="173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93" y="5455679"/>
            <a:ext cx="1337084" cy="1067553"/>
          </a:xfrm>
          <a:prstGeom prst="rect">
            <a:avLst/>
          </a:prstGeom>
        </p:spPr>
      </p:pic>
    </p:spTree>
    <p:extLst>
      <p:ext uri="{BB962C8B-B14F-4D97-AF65-F5344CB8AC3E}">
        <p14:creationId xmlns:p14="http://schemas.microsoft.com/office/powerpoint/2010/main" val="90509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text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409402" y="633600"/>
            <a:ext cx="4105448" cy="902104"/>
          </a:xfrm>
        </p:spPr>
        <p:txBody>
          <a:bodyPr/>
          <a:lstStyle/>
          <a:p>
            <a:r>
              <a:rPr lang="sv-SE" smtClean="0"/>
              <a:t>Klicka här för att ändra format</a:t>
            </a:r>
            <a:endParaRPr lang="sv-SE" dirty="0"/>
          </a:p>
        </p:txBody>
      </p:sp>
      <p:sp>
        <p:nvSpPr>
          <p:cNvPr id="5" name="Platshållare för datum 4"/>
          <p:cNvSpPr>
            <a:spLocks noGrp="1"/>
          </p:cNvSpPr>
          <p:nvPr>
            <p:ph type="dt" sz="half" idx="10"/>
          </p:nvPr>
        </p:nvSpPr>
        <p:spPr/>
        <p:txBody>
          <a:bodyPr/>
          <a:lstStyle/>
          <a:p>
            <a:r>
              <a:rPr lang="sv-SE" smtClean="0"/>
              <a:t>2021-08-27</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lvl1pPr algn="l">
              <a:defRPr/>
            </a:lvl1pPr>
          </a:lstStyle>
          <a:p>
            <a:fld id="{B62E20CB-6294-4636-B7FB-680781603A28}" type="slidenum">
              <a:rPr lang="sv-SE" smtClean="0"/>
              <a:pPr/>
              <a:t>‹#›</a:t>
            </a:fld>
            <a:endParaRPr lang="sv-SE" dirty="0"/>
          </a:p>
        </p:txBody>
      </p:sp>
      <p:sp>
        <p:nvSpPr>
          <p:cNvPr id="9" name="Platshållare för text 8"/>
          <p:cNvSpPr>
            <a:spLocks noGrp="1"/>
          </p:cNvSpPr>
          <p:nvPr>
            <p:ph type="body" sz="quarter" idx="13"/>
          </p:nvPr>
        </p:nvSpPr>
        <p:spPr>
          <a:xfrm>
            <a:off x="414338" y="1713600"/>
            <a:ext cx="4063237" cy="3994120"/>
          </a:xfrm>
        </p:spPr>
        <p:txBody>
          <a:bodyPr/>
          <a:lstStyle>
            <a:lvl1pPr marL="285750" indent="-285750">
              <a:buFont typeface="Arial" charset="0"/>
              <a:buChar char="•"/>
              <a:defRPr/>
            </a:lvl1pPr>
            <a:lvl2pPr marL="628650" indent="-285750">
              <a:buFont typeface="Arial" charset="0"/>
              <a:buChar char="•"/>
              <a:defRPr/>
            </a:lvl2pPr>
            <a:lvl3pPr marL="971550" indent="-285750">
              <a:buFont typeface="Arial" charset="0"/>
              <a:buChar char="•"/>
              <a:defRPr/>
            </a:lvl3pPr>
            <a:lvl4pPr marL="1314450" indent="-285750">
              <a:buFont typeface="Arial" charset="0"/>
              <a:buChar char="•"/>
              <a:defRPr/>
            </a:lvl4pPr>
            <a:lvl5pPr marL="1657350" indent="-285750">
              <a:buFont typeface="Arial" charset="0"/>
              <a:buChar char="•"/>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 3"/>
          <p:cNvSpPr>
            <a:spLocks noGrp="1"/>
          </p:cNvSpPr>
          <p:nvPr>
            <p:ph type="pic" sz="quarter" idx="15"/>
          </p:nvPr>
        </p:nvSpPr>
        <p:spPr>
          <a:xfrm>
            <a:off x="4680200" y="633600"/>
            <a:ext cx="4463800" cy="5074120"/>
          </a:xfrm>
        </p:spPr>
        <p:txBody>
          <a:bodyPr/>
          <a:lstStyle/>
          <a:p>
            <a:r>
              <a:rPr lang="sv-SE" smtClean="0"/>
              <a:t>Klicka på ikonen för att lägga till en bild</a:t>
            </a:r>
            <a:endParaRPr lang="sv-SE"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r>
              <a:rPr lang="sv-SE" smtClean="0"/>
              <a:t>2021-08-27</a:t>
            </a:r>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lvl1pPr algn="l">
              <a:defRPr/>
            </a:lvl1pPr>
          </a:lstStyle>
          <a:p>
            <a:fld id="{B62E20CB-6294-4636-B7FB-680781603A28}" type="slidenum">
              <a:rPr lang="sv-SE" smtClean="0"/>
              <a:pPr/>
              <a:t>‹#›</a:t>
            </a:fld>
            <a:endParaRPr lang="sv-SE" dirty="0"/>
          </a:p>
        </p:txBody>
      </p:sp>
    </p:spTree>
    <p:extLst>
      <p:ext uri="{BB962C8B-B14F-4D97-AF65-F5344CB8AC3E}">
        <p14:creationId xmlns:p14="http://schemas.microsoft.com/office/powerpoint/2010/main" val="1764356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2021-08-27</a:t>
            </a:r>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lvl1pPr algn="l">
              <a:defRPr/>
            </a:lvl1pPr>
          </a:lstStyle>
          <a:p>
            <a:fld id="{B62E20CB-6294-4636-B7FB-680781603A28}" type="slidenum">
              <a:rPr lang="sv-SE" smtClean="0"/>
              <a:pPr/>
              <a:t>‹#›</a:t>
            </a:fld>
            <a:endParaRPr lang="sv-SE" dirty="0"/>
          </a:p>
        </p:txBody>
      </p:sp>
    </p:spTree>
    <p:extLst>
      <p:ext uri="{BB962C8B-B14F-4D97-AF65-F5344CB8AC3E}">
        <p14:creationId xmlns:p14="http://schemas.microsoft.com/office/powerpoint/2010/main" val="346907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och slutslide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93" y="5455679"/>
            <a:ext cx="1337084" cy="1067553"/>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svart text">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0"/>
            <a:ext cx="9144000" cy="5984875"/>
          </a:xfrm>
        </p:spPr>
        <p:txBody>
          <a:bodyPr/>
          <a:lstStyle/>
          <a:p>
            <a:r>
              <a:rPr lang="sv-SE" smtClean="0"/>
              <a:t>Klicka på ikonen för att lägga till en bild</a:t>
            </a:r>
            <a:endParaRPr lang="sv-SE"/>
          </a:p>
        </p:txBody>
      </p:sp>
      <p:sp>
        <p:nvSpPr>
          <p:cNvPr id="2" name="Rubrik 1"/>
          <p:cNvSpPr>
            <a:spLocks noGrp="1"/>
          </p:cNvSpPr>
          <p:nvPr>
            <p:ph type="ctrTitle"/>
          </p:nvPr>
        </p:nvSpPr>
        <p:spPr>
          <a:xfrm>
            <a:off x="414338" y="3074400"/>
            <a:ext cx="7195064" cy="2001600"/>
          </a:xfrm>
        </p:spPr>
        <p:txBody>
          <a:bodyPr anchor="b"/>
          <a:lstStyle>
            <a:lvl1pPr algn="l">
              <a:defRPr sz="3600">
                <a:solidFill>
                  <a:schemeClr val="tx1"/>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a:xfrm>
            <a:off x="792000" y="6569858"/>
            <a:ext cx="648000" cy="288141"/>
          </a:xfrm>
        </p:spPr>
        <p:txBody>
          <a:bodyPr/>
          <a:lstStyle/>
          <a:p>
            <a:r>
              <a:rPr lang="sv-SE" smtClean="0"/>
              <a:t>2021-08-27</a:t>
            </a:r>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409402" y="6569859"/>
            <a:ext cx="288000" cy="288141"/>
          </a:xfrm>
        </p:spPr>
        <p:txBody>
          <a:bodyPr/>
          <a:lstStyle>
            <a:lvl1pPr algn="r">
              <a:defRPr/>
            </a:lvl1pPr>
          </a:lstStyle>
          <a:p>
            <a:pPr algn="l"/>
            <a:fld id="{B62E20CB-6294-4636-B7FB-680781603A28}" type="slidenum">
              <a:rPr lang="sv-SE" smtClean="0"/>
              <a:pPr algn="l"/>
              <a:t>‹#›</a:t>
            </a:fld>
            <a:endParaRPr lang="sv-SE" dirty="0"/>
          </a:p>
          <a:p>
            <a:endParaRPr lang="sv-SE"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vit text">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0" y="0"/>
            <a:ext cx="9144000" cy="5995988"/>
          </a:xfrm>
        </p:spPr>
        <p:txBody>
          <a:bodyPr/>
          <a:lstStyle/>
          <a:p>
            <a:r>
              <a:rPr lang="sv-SE" smtClean="0"/>
              <a:t>Klicka på ikonen för att lägga till en bild</a:t>
            </a:r>
            <a:endParaRPr lang="sv-SE"/>
          </a:p>
        </p:txBody>
      </p:sp>
      <p:sp>
        <p:nvSpPr>
          <p:cNvPr id="2" name="Rubrik 1"/>
          <p:cNvSpPr>
            <a:spLocks noGrp="1"/>
          </p:cNvSpPr>
          <p:nvPr>
            <p:ph type="ctrTitle"/>
          </p:nvPr>
        </p:nvSpPr>
        <p:spPr>
          <a:xfrm>
            <a:off x="414338" y="3074400"/>
            <a:ext cx="7195064" cy="2001600"/>
          </a:xfrm>
        </p:spPr>
        <p:txBody>
          <a:bodyPr anchor="b"/>
          <a:lstStyle>
            <a:lvl1pPr algn="l">
              <a:defRPr sz="3600">
                <a:solidFill>
                  <a:schemeClr val="bg1"/>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a:xfrm>
            <a:off x="792000" y="6569859"/>
            <a:ext cx="648000" cy="288141"/>
          </a:xfrm>
        </p:spPr>
        <p:txBody>
          <a:bodyPr/>
          <a:lstStyle/>
          <a:p>
            <a:r>
              <a:rPr lang="sv-SE" smtClean="0"/>
              <a:t>2021-08-27</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B62E20CB-6294-4636-B7FB-680781603A28}" type="slidenum">
              <a:rPr lang="sv-SE" smtClean="0"/>
              <a:pPr/>
              <a:t>‹#›</a:t>
            </a:fld>
            <a:endParaRPr lang="sv-SE" dirty="0"/>
          </a:p>
          <a:p>
            <a:endParaRPr lang="sv-SE" dirty="0"/>
          </a:p>
        </p:txBody>
      </p:sp>
    </p:spTree>
    <p:extLst>
      <p:ext uri="{BB962C8B-B14F-4D97-AF65-F5344CB8AC3E}">
        <p14:creationId xmlns:p14="http://schemas.microsoft.com/office/powerpoint/2010/main" val="256072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med underrubrik svart">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9144000" cy="5989638"/>
          </a:xfrm>
        </p:spPr>
        <p:txBody>
          <a:bodyPr/>
          <a:lstStyle/>
          <a:p>
            <a:r>
              <a:rPr lang="sv-SE" smtClean="0"/>
              <a:t>Klicka på ikonen för att lägga till en bild</a:t>
            </a:r>
            <a:endParaRPr lang="sv-SE"/>
          </a:p>
        </p:txBody>
      </p:sp>
      <p:sp>
        <p:nvSpPr>
          <p:cNvPr id="2" name="Rubrik 1"/>
          <p:cNvSpPr>
            <a:spLocks noGrp="1"/>
          </p:cNvSpPr>
          <p:nvPr>
            <p:ph type="title"/>
          </p:nvPr>
        </p:nvSpPr>
        <p:spPr>
          <a:xfrm>
            <a:off x="414338" y="3075709"/>
            <a:ext cx="7195064" cy="2006170"/>
          </a:xfrm>
        </p:spPr>
        <p:txBody>
          <a:bodyPr anchor="b"/>
          <a:lstStyle>
            <a:lvl1pPr>
              <a:defRPr sz="36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414338" y="5081879"/>
            <a:ext cx="7195064" cy="596609"/>
          </a:xfrm>
        </p:spPr>
        <p:txBody>
          <a:bodyPr>
            <a:noAutofit/>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smtClean="0"/>
              <a:t>Redigera format för bakgrundstext</a:t>
            </a:r>
          </a:p>
          <a:p>
            <a:pPr lvl="1"/>
            <a:r>
              <a:rPr lang="sv-SE" smtClean="0"/>
              <a:t>Nivå två</a:t>
            </a:r>
          </a:p>
        </p:txBody>
      </p:sp>
      <p:sp>
        <p:nvSpPr>
          <p:cNvPr id="4" name="Platshållare för datum 3"/>
          <p:cNvSpPr>
            <a:spLocks noGrp="1"/>
          </p:cNvSpPr>
          <p:nvPr>
            <p:ph type="dt" sz="half" idx="10"/>
          </p:nvPr>
        </p:nvSpPr>
        <p:spPr/>
        <p:txBody>
          <a:bodyPr/>
          <a:lstStyle/>
          <a:p>
            <a:r>
              <a:rPr lang="sv-SE" smtClean="0"/>
              <a:t>2021-08-27</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a:xfrm>
            <a:off x="409402" y="6569859"/>
            <a:ext cx="288000" cy="288141"/>
          </a:xfrm>
        </p:spPr>
        <p:txBody>
          <a:bodyPr/>
          <a:lstStyle>
            <a:lvl1pPr algn="l">
              <a:defRPr/>
            </a:lvl1pPr>
          </a:lstStyle>
          <a:p>
            <a:fld id="{B62E20CB-6294-4636-B7FB-680781603A28}" type="slidenum">
              <a:rPr lang="sv-SE" smtClean="0"/>
              <a:pPr/>
              <a:t>‹#›</a:t>
            </a:fld>
            <a:endParaRPr lang="sv-SE" dirty="0"/>
          </a:p>
        </p:txBody>
      </p:sp>
    </p:spTree>
    <p:extLst>
      <p:ext uri="{BB962C8B-B14F-4D97-AF65-F5344CB8AC3E}">
        <p14:creationId xmlns:p14="http://schemas.microsoft.com/office/powerpoint/2010/main" val="214466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sida med underrubrik vit text">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0" y="0"/>
            <a:ext cx="9144000" cy="5978525"/>
          </a:xfrm>
        </p:spPr>
        <p:txBody>
          <a:bodyPr/>
          <a:lstStyle/>
          <a:p>
            <a:r>
              <a:rPr lang="sv-SE" smtClean="0"/>
              <a:t>Klicka på ikonen för att lägga till en bild</a:t>
            </a:r>
            <a:endParaRPr lang="sv-SE"/>
          </a:p>
        </p:txBody>
      </p:sp>
      <p:sp>
        <p:nvSpPr>
          <p:cNvPr id="2" name="Rubrik 1"/>
          <p:cNvSpPr>
            <a:spLocks noGrp="1"/>
          </p:cNvSpPr>
          <p:nvPr>
            <p:ph type="title"/>
          </p:nvPr>
        </p:nvSpPr>
        <p:spPr>
          <a:xfrm>
            <a:off x="414338" y="3082888"/>
            <a:ext cx="7195064" cy="2001600"/>
          </a:xfrm>
        </p:spPr>
        <p:txBody>
          <a:bodyPr anchor="b"/>
          <a:lstStyle>
            <a:lvl1pPr>
              <a:defRPr sz="3600">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14338" y="5084488"/>
            <a:ext cx="7195064" cy="594000"/>
          </a:xfrm>
        </p:spPr>
        <p:txBody>
          <a:bodyPr>
            <a:noAutofit/>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r>
              <a:rPr lang="sv-SE" smtClean="0"/>
              <a:t>2021-08-27</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409402" y="6569859"/>
            <a:ext cx="288000" cy="288141"/>
          </a:xfrm>
        </p:spPr>
        <p:txBody>
          <a:bodyPr/>
          <a:lstStyle>
            <a:lvl1pPr algn="l">
              <a:defRPr/>
            </a:lvl1pPr>
          </a:lstStyle>
          <a:p>
            <a:fld id="{B62E20CB-6294-4636-B7FB-680781603A28}" type="slidenum">
              <a:rPr lang="sv-SE" smtClean="0"/>
              <a:pPr/>
              <a:t>‹#›</a:t>
            </a:fld>
            <a:endParaRPr lang="sv-SE"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14338" y="633600"/>
            <a:ext cx="7195064" cy="902104"/>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2021-08-27</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a:xfrm>
            <a:off x="409402" y="6569859"/>
            <a:ext cx="288000" cy="288141"/>
          </a:xfrm>
        </p:spPr>
        <p:txBody>
          <a:bodyPr/>
          <a:lstStyle>
            <a:lvl1pPr algn="l">
              <a:defRPr/>
            </a:lvl1pPr>
          </a:lstStyle>
          <a:p>
            <a:fld id="{B62E20CB-6294-4636-B7FB-680781603A28}" type="slidenum">
              <a:rPr lang="sv-SE" smtClean="0"/>
              <a:pPr/>
              <a:t>‹#›</a:t>
            </a:fld>
            <a:endParaRPr lang="sv-SE" dirty="0"/>
          </a:p>
        </p:txBody>
      </p:sp>
      <p:sp>
        <p:nvSpPr>
          <p:cNvPr id="8" name="Platshållare för text 7"/>
          <p:cNvSpPr>
            <a:spLocks noGrp="1"/>
          </p:cNvSpPr>
          <p:nvPr>
            <p:ph type="body" sz="quarter" idx="13" hasCustomPrompt="1"/>
          </p:nvPr>
        </p:nvSpPr>
        <p:spPr>
          <a:xfrm>
            <a:off x="409575" y="1713599"/>
            <a:ext cx="7200000" cy="4017417"/>
          </a:xfrm>
        </p:spPr>
        <p:txBody>
          <a:bodyPr/>
          <a:lstStyle>
            <a:lvl1pPr marL="285750" indent="-285750">
              <a:buFont typeface="Arial" charset="0"/>
              <a:buChar char="•"/>
              <a:defRPr/>
            </a:lvl1pPr>
            <a:lvl2pPr marL="628650" indent="-285750">
              <a:buFont typeface="Arial" charset="0"/>
              <a:buChar char="•"/>
              <a:defRPr/>
            </a:lvl2pPr>
            <a:lvl3pPr marL="971550" indent="-285750">
              <a:buFont typeface="Arial" charset="0"/>
              <a:buChar char="•"/>
              <a:defRPr/>
            </a:lvl3pPr>
            <a:lvl4pPr marL="1314450" indent="-285750">
              <a:buFont typeface="Arial" charset="0"/>
              <a:buChar char="•"/>
              <a:defRPr/>
            </a:lvl4pPr>
            <a:lvl5pPr marL="1657350" indent="-285750">
              <a:buFont typeface="Arial" charset="0"/>
              <a:buChar char="•"/>
              <a:defRPr/>
            </a:lvl5pPr>
          </a:lstStyle>
          <a:p>
            <a:pPr lvl="0"/>
            <a:r>
              <a:rPr lang="sv-SE" dirty="0"/>
              <a:t>Klicka här för att ändra format på bakgrundstexten. </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5267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vå text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5" name="Platshållare för datum 4"/>
          <p:cNvSpPr>
            <a:spLocks noGrp="1"/>
          </p:cNvSpPr>
          <p:nvPr>
            <p:ph type="dt" sz="half" idx="10"/>
          </p:nvPr>
        </p:nvSpPr>
        <p:spPr/>
        <p:txBody>
          <a:bodyPr/>
          <a:lstStyle/>
          <a:p>
            <a:r>
              <a:rPr lang="sv-SE" smtClean="0"/>
              <a:t>2021-08-27</a:t>
            </a:r>
            <a:endParaRPr lang="sv-SE" dirty="0"/>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a:xfrm>
            <a:off x="409402" y="6569859"/>
            <a:ext cx="288000" cy="288141"/>
          </a:xfrm>
        </p:spPr>
        <p:txBody>
          <a:bodyPr/>
          <a:lstStyle>
            <a:lvl1pPr algn="l">
              <a:defRPr/>
            </a:lvl1pPr>
          </a:lstStyle>
          <a:p>
            <a:fld id="{B62E20CB-6294-4636-B7FB-680781603A28}" type="slidenum">
              <a:rPr lang="sv-SE" smtClean="0"/>
              <a:pPr/>
              <a:t>‹#›</a:t>
            </a:fld>
            <a:endParaRPr lang="sv-SE" dirty="0"/>
          </a:p>
        </p:txBody>
      </p:sp>
      <p:sp>
        <p:nvSpPr>
          <p:cNvPr id="9" name="Platshållare för text 8"/>
          <p:cNvSpPr>
            <a:spLocks noGrp="1"/>
          </p:cNvSpPr>
          <p:nvPr>
            <p:ph type="body" sz="quarter" idx="13"/>
          </p:nvPr>
        </p:nvSpPr>
        <p:spPr>
          <a:xfrm>
            <a:off x="414338" y="1713599"/>
            <a:ext cx="4032000" cy="4034889"/>
          </a:xfrm>
        </p:spPr>
        <p:txBody>
          <a:bodyPr/>
          <a:lstStyle>
            <a:lvl1pPr marL="285750" indent="-285750">
              <a:buFont typeface="Arial" charset="0"/>
              <a:buChar char="•"/>
              <a:defRPr/>
            </a:lvl1pPr>
            <a:lvl2pPr marL="628650" indent="-285750">
              <a:buFont typeface="Arial" charset="0"/>
              <a:buChar char="•"/>
              <a:defRPr/>
            </a:lvl2pPr>
            <a:lvl3pPr marL="971550" indent="-285750">
              <a:buFont typeface="Arial" charset="0"/>
              <a:buChar char="•"/>
              <a:defRPr/>
            </a:lvl3pPr>
            <a:lvl4pPr marL="1314450" indent="-285750">
              <a:buFont typeface="Arial" charset="0"/>
              <a:buChar char="•"/>
              <a:defRPr/>
            </a:lvl4pPr>
            <a:lvl5pPr marL="1657350" indent="-285750">
              <a:buFont typeface="Arial" charset="0"/>
              <a:buChar char="•"/>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text 10"/>
          <p:cNvSpPr>
            <a:spLocks noGrp="1"/>
          </p:cNvSpPr>
          <p:nvPr>
            <p:ph type="body" sz="quarter" idx="14"/>
          </p:nvPr>
        </p:nvSpPr>
        <p:spPr>
          <a:xfrm>
            <a:off x="4680200" y="1713600"/>
            <a:ext cx="4032000" cy="4034888"/>
          </a:xfrm>
        </p:spPr>
        <p:txBody>
          <a:bodyPr/>
          <a:lstStyle>
            <a:lvl1pPr marL="285750" indent="-285750">
              <a:buFont typeface="Arial" charset="0"/>
              <a:buChar char="•"/>
              <a:defRPr/>
            </a:lvl1pPr>
            <a:lvl2pPr marL="628650" indent="-285750">
              <a:buFont typeface="Arial" charset="0"/>
              <a:buChar char="•"/>
              <a:defRPr/>
            </a:lvl2pPr>
            <a:lvl3pPr marL="971550" indent="-285750">
              <a:buFont typeface="Arial" charset="0"/>
              <a:buChar char="•"/>
              <a:defRPr/>
            </a:lvl3pPr>
            <a:lvl4pPr marL="1314450" indent="-285750">
              <a:buFont typeface="Arial" charset="0"/>
              <a:buChar char="•"/>
              <a:defRPr/>
            </a:lvl4pPr>
            <a:lvl5pPr marL="1657350" indent="-285750">
              <a:buFont typeface="Arial" charset="0"/>
              <a:buChar char="•"/>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57984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409402" y="633600"/>
            <a:ext cx="8302798" cy="902103"/>
          </a:xfrm>
        </p:spPr>
        <p:txBody>
          <a:bodyPr/>
          <a:lstStyle/>
          <a:p>
            <a:r>
              <a:rPr lang="sv-SE" smtClean="0"/>
              <a:t>Klicka här för att ändra format</a:t>
            </a:r>
            <a:endParaRPr lang="sv-SE" dirty="0"/>
          </a:p>
        </p:txBody>
      </p:sp>
      <p:sp>
        <p:nvSpPr>
          <p:cNvPr id="5" name="Platshållare för datum 4"/>
          <p:cNvSpPr>
            <a:spLocks noGrp="1"/>
          </p:cNvSpPr>
          <p:nvPr>
            <p:ph type="dt" sz="half" idx="10"/>
          </p:nvPr>
        </p:nvSpPr>
        <p:spPr/>
        <p:txBody>
          <a:bodyPr/>
          <a:lstStyle/>
          <a:p>
            <a:r>
              <a:rPr lang="sv-SE" smtClean="0"/>
              <a:t>2021-08-27</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a:xfrm>
            <a:off x="409402" y="6569859"/>
            <a:ext cx="288000" cy="288141"/>
          </a:xfrm>
        </p:spPr>
        <p:txBody>
          <a:bodyPr/>
          <a:lstStyle>
            <a:lvl1pPr algn="l">
              <a:defRPr/>
            </a:lvl1pPr>
          </a:lstStyle>
          <a:p>
            <a:fld id="{B62E20CB-6294-4636-B7FB-680781603A28}" type="slidenum">
              <a:rPr lang="sv-SE" smtClean="0"/>
              <a:pPr/>
              <a:t>‹#›</a:t>
            </a:fld>
            <a:endParaRPr lang="sv-SE" dirty="0"/>
          </a:p>
        </p:txBody>
      </p:sp>
      <p:sp>
        <p:nvSpPr>
          <p:cNvPr id="9" name="Platshållare för text 8"/>
          <p:cNvSpPr>
            <a:spLocks noGrp="1"/>
          </p:cNvSpPr>
          <p:nvPr>
            <p:ph type="body" sz="quarter" idx="13"/>
          </p:nvPr>
        </p:nvSpPr>
        <p:spPr>
          <a:xfrm>
            <a:off x="414338" y="1713599"/>
            <a:ext cx="4032000" cy="4040713"/>
          </a:xfrm>
        </p:spPr>
        <p:txBody>
          <a:bodyPr/>
          <a:lstStyle>
            <a:lvl1pPr marL="285750" indent="-285750">
              <a:buFont typeface="Arial" charset="0"/>
              <a:buChar char="•"/>
              <a:defRPr/>
            </a:lvl1pPr>
            <a:lvl2pPr marL="628650" indent="-285750">
              <a:buFont typeface="Arial" charset="0"/>
              <a:buChar char="•"/>
              <a:defRPr/>
            </a:lvl2pPr>
            <a:lvl3pPr marL="971550" indent="-285750">
              <a:buFont typeface="Arial" charset="0"/>
              <a:buChar char="•"/>
              <a:defRPr/>
            </a:lvl3pPr>
            <a:lvl4pPr marL="1314450" indent="-285750">
              <a:buFont typeface="Arial" charset="0"/>
              <a:buChar char="•"/>
              <a:defRPr/>
            </a:lvl4pPr>
            <a:lvl5pPr marL="1657350" indent="-285750">
              <a:buFont typeface="Arial" charset="0"/>
              <a:buChar char="•"/>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 3"/>
          <p:cNvSpPr>
            <a:spLocks noGrp="1"/>
          </p:cNvSpPr>
          <p:nvPr>
            <p:ph type="pic" sz="quarter" idx="15"/>
          </p:nvPr>
        </p:nvSpPr>
        <p:spPr>
          <a:xfrm>
            <a:off x="4680200" y="1713600"/>
            <a:ext cx="4463800" cy="4040712"/>
          </a:xfrm>
        </p:spPr>
        <p:txBody>
          <a:bodyPr/>
          <a:lstStyle/>
          <a:p>
            <a:r>
              <a:rPr lang="sv-SE" smtClean="0"/>
              <a:t>Klicka på ikonen för att lägga till en bild</a:t>
            </a:r>
            <a:endParaRPr lang="sv-SE"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userDrawn="1"/>
        </p:nvSpPr>
        <p:spPr>
          <a:xfrm>
            <a:off x="0" y="5989320"/>
            <a:ext cx="9144000" cy="868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4338" y="633600"/>
            <a:ext cx="8297862" cy="902103"/>
          </a:xfrm>
          <a:prstGeom prst="rect">
            <a:avLst/>
          </a:prstGeom>
        </p:spPr>
        <p:txBody>
          <a:bodyPr vert="horz" lIns="91440" tIns="45720" rIns="91440" bIns="4572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414338" y="1713600"/>
            <a:ext cx="8297862" cy="406983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92000" y="6569859"/>
            <a:ext cx="648000" cy="288141"/>
          </a:xfrm>
          <a:prstGeom prst="rect">
            <a:avLst/>
          </a:prstGeom>
        </p:spPr>
        <p:txBody>
          <a:bodyPr vert="horz" lIns="0" tIns="0" rIns="0" bIns="0" rtlCol="0" anchor="t" anchorCtr="0"/>
          <a:lstStyle>
            <a:lvl1pPr algn="l">
              <a:defRPr sz="800">
                <a:solidFill>
                  <a:schemeClr val="bg1"/>
                </a:solidFill>
              </a:defRPr>
            </a:lvl1pPr>
          </a:lstStyle>
          <a:p>
            <a:r>
              <a:rPr lang="sv-SE" smtClean="0"/>
              <a:t>2021-08-27</a:t>
            </a:r>
            <a:endParaRPr lang="sv-SE" dirty="0"/>
          </a:p>
        </p:txBody>
      </p:sp>
      <p:sp>
        <p:nvSpPr>
          <p:cNvPr id="5" name="Platshållare för sidfot 4"/>
          <p:cNvSpPr>
            <a:spLocks noGrp="1"/>
          </p:cNvSpPr>
          <p:nvPr>
            <p:ph type="ftr" sz="quarter" idx="3"/>
          </p:nvPr>
        </p:nvSpPr>
        <p:spPr>
          <a:xfrm>
            <a:off x="1440000" y="6569859"/>
            <a:ext cx="5040000" cy="288141"/>
          </a:xfrm>
          <a:prstGeom prst="rect">
            <a:avLst/>
          </a:prstGeom>
        </p:spPr>
        <p:txBody>
          <a:bodyPr vert="horz" lIns="0" tIns="0" rIns="0" bIns="0" rtlCol="0" anchor="t" anchorCtr="0"/>
          <a:lstStyle>
            <a:lvl1pPr algn="l">
              <a:defRPr sz="800" cap="none" baseline="0">
                <a:solidFill>
                  <a:schemeClr val="bg1"/>
                </a:solidFill>
              </a:defRPr>
            </a:lvl1pPr>
          </a:lstStyle>
          <a:p>
            <a:endParaRPr lang="sv-SE" dirty="0"/>
          </a:p>
        </p:txBody>
      </p:sp>
      <p:sp>
        <p:nvSpPr>
          <p:cNvPr id="6" name="Platshållare för bildnummer 5"/>
          <p:cNvSpPr>
            <a:spLocks noGrp="1"/>
          </p:cNvSpPr>
          <p:nvPr>
            <p:ph type="sldNum" sz="quarter" idx="4"/>
          </p:nvPr>
        </p:nvSpPr>
        <p:spPr>
          <a:xfrm>
            <a:off x="409402" y="6569859"/>
            <a:ext cx="288000" cy="288141"/>
          </a:xfrm>
          <a:prstGeom prst="rect">
            <a:avLst/>
          </a:prstGeom>
        </p:spPr>
        <p:txBody>
          <a:bodyPr vert="horz" lIns="0" tIns="0" rIns="0" bIns="0" rtlCol="0" anchor="t" anchorCtr="0"/>
          <a:lstStyle>
            <a:lvl1pPr algn="l">
              <a:defRPr sz="800">
                <a:solidFill>
                  <a:schemeClr val="bg1"/>
                </a:solidFill>
              </a:defRPr>
            </a:lvl1pPr>
          </a:lstStyle>
          <a:p>
            <a:fld id="{B62E20CB-6294-4636-B7FB-680781603A28}" type="slidenum">
              <a:rPr lang="sv-SE" smtClean="0"/>
              <a:pPr/>
              <a:t>‹#›</a:t>
            </a:fld>
            <a:r>
              <a:rPr lang="sv-SE" dirty="0"/>
              <a:t> </a:t>
            </a:r>
          </a:p>
        </p:txBody>
      </p:sp>
      <p:pic>
        <p:nvPicPr>
          <p:cNvPr id="10" name="Bildobjekt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98180" y="6170581"/>
            <a:ext cx="662940" cy="529303"/>
          </a:xfrm>
          <a:prstGeom prst="rect">
            <a:avLst/>
          </a:prstGeom>
        </p:spPr>
      </p:pic>
    </p:spTree>
    <p:extLst>
      <p:ext uri="{BB962C8B-B14F-4D97-AF65-F5344CB8AC3E}">
        <p14:creationId xmlns:p14="http://schemas.microsoft.com/office/powerpoint/2010/main" val="2939077636"/>
      </p:ext>
    </p:extLst>
  </p:cSld>
  <p:clrMap bg1="lt1" tx1="dk1" bg2="lt2" tx2="dk2" accent1="accent1" accent2="accent2" accent3="accent3" accent4="accent4" accent5="accent5" accent6="accent6" hlink="hlink" folHlink="folHlink"/>
  <p:sldLayoutIdLst>
    <p:sldLayoutId id="2147483660" r:id="rId1"/>
    <p:sldLayoutId id="2147483665" r:id="rId2"/>
    <p:sldLayoutId id="2147483661" r:id="rId3"/>
    <p:sldLayoutId id="2147483649" r:id="rId4"/>
    <p:sldLayoutId id="2147483651" r:id="rId5"/>
    <p:sldLayoutId id="2147483664" r:id="rId6"/>
    <p:sldLayoutId id="2147483650" r:id="rId7"/>
    <p:sldLayoutId id="2147483652" r:id="rId8"/>
    <p:sldLayoutId id="2147483662" r:id="rId9"/>
    <p:sldLayoutId id="2147483663" r:id="rId10"/>
    <p:sldLayoutId id="2147483654" r:id="rId11"/>
    <p:sldLayoutId id="2147483655" r:id="rId12"/>
  </p:sldLayoutIdLst>
  <p:hf hdr="0" ftr="0"/>
  <p:txStyles>
    <p:titleStyle>
      <a:lvl1pPr algn="l" defTabSz="685800" rtl="0" eaLnBrk="1" latinLnBrk="0" hangingPunct="1">
        <a:lnSpc>
          <a:spcPct val="90000"/>
        </a:lnSpc>
        <a:spcBef>
          <a:spcPct val="0"/>
        </a:spcBef>
        <a:buNone/>
        <a:defRPr sz="3000" b="0" kern="1200">
          <a:solidFill>
            <a:schemeClr val="tx1"/>
          </a:solidFill>
          <a:latin typeface="+mj-lt"/>
          <a:ea typeface="+mj-ea"/>
          <a:cs typeface="+mj-cs"/>
        </a:defRPr>
      </a:lvl1pPr>
    </p:titleStyle>
    <p:bodyStyle>
      <a:lvl1pPr marL="285750" indent="-285750" algn="l" defTabSz="685800" rtl="0" eaLnBrk="1" latinLnBrk="0" hangingPunct="1">
        <a:lnSpc>
          <a:spcPct val="90000"/>
        </a:lnSpc>
        <a:spcBef>
          <a:spcPts val="750"/>
        </a:spcBef>
        <a:buFont typeface="Arial" charset="0"/>
        <a:buChar char="•"/>
        <a:defRPr sz="1800" kern="1200">
          <a:solidFill>
            <a:schemeClr val="tx1"/>
          </a:solidFill>
          <a:latin typeface="+mn-lt"/>
          <a:ea typeface="+mn-ea"/>
          <a:cs typeface="+mn-cs"/>
        </a:defRPr>
      </a:lvl1pPr>
      <a:lvl2pPr marL="628650" indent="-285750" algn="l" defTabSz="685800" rtl="0" eaLnBrk="1" latinLnBrk="0" hangingPunct="1">
        <a:lnSpc>
          <a:spcPct val="90000"/>
        </a:lnSpc>
        <a:spcBef>
          <a:spcPts val="375"/>
        </a:spcBef>
        <a:buFont typeface="Arial" charset="0"/>
        <a:buChar char="•"/>
        <a:defRPr sz="1800" kern="1200">
          <a:solidFill>
            <a:schemeClr val="tx1"/>
          </a:solidFill>
          <a:latin typeface="+mn-lt"/>
          <a:ea typeface="+mn-ea"/>
          <a:cs typeface="+mn-cs"/>
        </a:defRPr>
      </a:lvl2pPr>
      <a:lvl3pPr marL="971550" indent="-285750" algn="l" defTabSz="685800" rtl="0" eaLnBrk="1" latinLnBrk="0" hangingPunct="1">
        <a:lnSpc>
          <a:spcPct val="90000"/>
        </a:lnSpc>
        <a:spcBef>
          <a:spcPts val="375"/>
        </a:spcBef>
        <a:buFont typeface="Arial" charset="0"/>
        <a:buChar char="•"/>
        <a:defRPr sz="1800" kern="1200">
          <a:solidFill>
            <a:schemeClr val="tx1"/>
          </a:solidFill>
          <a:latin typeface="+mn-lt"/>
          <a:ea typeface="+mn-ea"/>
          <a:cs typeface="+mn-cs"/>
        </a:defRPr>
      </a:lvl3pPr>
      <a:lvl4pPr marL="1314450" indent="-285750" algn="l" defTabSz="685800" rtl="0" eaLnBrk="1" latinLnBrk="0" hangingPunct="1">
        <a:lnSpc>
          <a:spcPct val="90000"/>
        </a:lnSpc>
        <a:spcBef>
          <a:spcPts val="375"/>
        </a:spcBef>
        <a:buFont typeface="Arial" charset="0"/>
        <a:buChar char="•"/>
        <a:defRPr sz="1800" kern="1200">
          <a:solidFill>
            <a:schemeClr val="tx1"/>
          </a:solidFill>
          <a:latin typeface="+mn-lt"/>
          <a:ea typeface="+mn-ea"/>
          <a:cs typeface="+mn-cs"/>
        </a:defRPr>
      </a:lvl4pPr>
      <a:lvl5pPr marL="1657350" indent="-285750" algn="l" defTabSz="685800" rtl="0" eaLnBrk="1" latinLnBrk="0" hangingPunct="1">
        <a:lnSpc>
          <a:spcPct val="90000"/>
        </a:lnSpc>
        <a:spcBef>
          <a:spcPts val="375"/>
        </a:spcBef>
        <a:buFont typeface="Arial"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577" userDrawn="1">
          <p15:clr>
            <a:srgbClr val="F26B43"/>
          </p15:clr>
        </p15:guide>
        <p15:guide id="2" pos="261" userDrawn="1">
          <p15:clr>
            <a:srgbClr val="F26B43"/>
          </p15:clr>
        </p15:guide>
        <p15:guide id="3" pos="5488" userDrawn="1">
          <p15:clr>
            <a:srgbClr val="F26B43"/>
          </p15:clr>
        </p15:guide>
        <p15:guide id="4" orient="horz" pos="1230" userDrawn="1">
          <p15:clr>
            <a:srgbClr val="F26B43"/>
          </p15:clr>
        </p15:guide>
        <p15:guide id="5"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Tillsammans klarar vi uppdragen bättre!</a:t>
            </a:r>
          </a:p>
        </p:txBody>
      </p:sp>
      <p:sp>
        <p:nvSpPr>
          <p:cNvPr id="3" name="Platshållare för datum 2"/>
          <p:cNvSpPr>
            <a:spLocks noGrp="1"/>
          </p:cNvSpPr>
          <p:nvPr>
            <p:ph type="dt" sz="half" idx="10"/>
          </p:nvPr>
        </p:nvSpPr>
        <p:spPr/>
        <p:txBody>
          <a:bodyPr/>
          <a:lstStyle/>
          <a:p>
            <a:r>
              <a:rPr lang="sv-SE" smtClean="0"/>
              <a:t>2021-08-27</a:t>
            </a:r>
            <a:endParaRPr lang="sv-SE" dirty="0"/>
          </a:p>
        </p:txBody>
      </p:sp>
      <p:sp>
        <p:nvSpPr>
          <p:cNvPr id="5" name="Platshållare för bildnummer 4"/>
          <p:cNvSpPr>
            <a:spLocks noGrp="1"/>
          </p:cNvSpPr>
          <p:nvPr>
            <p:ph type="sldNum" sz="quarter" idx="12"/>
          </p:nvPr>
        </p:nvSpPr>
        <p:spPr/>
        <p:txBody>
          <a:bodyPr/>
          <a:lstStyle/>
          <a:p>
            <a:fld id="{B62E20CB-6294-4636-B7FB-680781603A28}" type="slidenum">
              <a:rPr lang="sv-SE" smtClean="0"/>
              <a:pPr/>
              <a:t>1</a:t>
            </a:fld>
            <a:endParaRPr lang="sv-SE"/>
          </a:p>
          <a:p>
            <a:endParaRPr lang="sv-SE" dirty="0"/>
          </a:p>
        </p:txBody>
      </p:sp>
      <p:sp>
        <p:nvSpPr>
          <p:cNvPr id="6" name="Platshållare för text 5"/>
          <p:cNvSpPr>
            <a:spLocks noGrp="1"/>
          </p:cNvSpPr>
          <p:nvPr>
            <p:ph type="body" sz="quarter" idx="13"/>
          </p:nvPr>
        </p:nvSpPr>
        <p:spPr/>
        <p:txBody>
          <a:bodyPr/>
          <a:lstStyle/>
          <a:p>
            <a:r>
              <a:rPr lang="sv-SE" sz="2400" dirty="0" smtClean="0"/>
              <a:t>Resultat </a:t>
            </a:r>
            <a:r>
              <a:rPr lang="sv-SE" sz="2400" dirty="0" err="1" smtClean="0"/>
              <a:t>PoM</a:t>
            </a:r>
            <a:endParaRPr lang="sv-SE" sz="2400" dirty="0" smtClean="0"/>
          </a:p>
          <a:p>
            <a:r>
              <a:rPr lang="sv-SE" sz="2400" dirty="0" smtClean="0"/>
              <a:t>Regionkoordinatorns uppdrag tillsammans med Länsstyrelsen</a:t>
            </a:r>
          </a:p>
          <a:p>
            <a:r>
              <a:rPr lang="sv-SE" sz="2400" dirty="0" smtClean="0"/>
              <a:t>Rapportens förslag</a:t>
            </a:r>
          </a:p>
          <a:p>
            <a:r>
              <a:rPr lang="sv-SE" sz="2400" dirty="0" smtClean="0"/>
              <a:t>Resurscentra – projektledaren presenterar uppdraget</a:t>
            </a:r>
          </a:p>
          <a:p>
            <a:endParaRPr lang="sv-SE" sz="2400" dirty="0" smtClean="0"/>
          </a:p>
        </p:txBody>
      </p:sp>
      <p:sp>
        <p:nvSpPr>
          <p:cNvPr id="9" name="Platshållare för bild 8"/>
          <p:cNvSpPr>
            <a:spLocks noGrp="1"/>
          </p:cNvSpPr>
          <p:nvPr>
            <p:ph type="pic" sz="quarter" idx="15"/>
          </p:nvPr>
        </p:nvSpPr>
        <p:spPr/>
      </p:sp>
      <p:pic>
        <p:nvPicPr>
          <p:cNvPr id="8" name="Bildobjekt 7"/>
          <p:cNvPicPr>
            <a:picLocks noChangeAspect="1"/>
          </p:cNvPicPr>
          <p:nvPr/>
        </p:nvPicPr>
        <p:blipFill>
          <a:blip r:embed="rId3"/>
          <a:stretch>
            <a:fillRect/>
          </a:stretch>
        </p:blipFill>
        <p:spPr>
          <a:xfrm>
            <a:off x="4560801" y="1815921"/>
            <a:ext cx="4246220" cy="3271233"/>
          </a:xfrm>
          <a:prstGeom prst="rect">
            <a:avLst/>
          </a:prstGeom>
        </p:spPr>
      </p:pic>
    </p:spTree>
    <p:extLst>
      <p:ext uri="{BB962C8B-B14F-4D97-AF65-F5344CB8AC3E}">
        <p14:creationId xmlns:p14="http://schemas.microsoft.com/office/powerpoint/2010/main" val="42953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Rapportens förslag</a:t>
            </a:r>
            <a:endParaRPr lang="sv-SE" dirty="0"/>
          </a:p>
        </p:txBody>
      </p:sp>
      <p:sp>
        <p:nvSpPr>
          <p:cNvPr id="3" name="Platshållare för datum 2"/>
          <p:cNvSpPr>
            <a:spLocks noGrp="1"/>
          </p:cNvSpPr>
          <p:nvPr>
            <p:ph type="dt" sz="half" idx="10"/>
          </p:nvPr>
        </p:nvSpPr>
        <p:spPr/>
        <p:txBody>
          <a:bodyPr/>
          <a:lstStyle/>
          <a:p>
            <a:r>
              <a:rPr lang="sv-SE" smtClean="0"/>
              <a:t>2021-08-27</a:t>
            </a:r>
            <a:endParaRPr lang="sv-SE" dirty="0"/>
          </a:p>
        </p:txBody>
      </p:sp>
      <p:sp>
        <p:nvSpPr>
          <p:cNvPr id="4" name="Platshållare för bildnummer 3"/>
          <p:cNvSpPr>
            <a:spLocks noGrp="1"/>
          </p:cNvSpPr>
          <p:nvPr>
            <p:ph type="sldNum" sz="quarter" idx="12"/>
          </p:nvPr>
        </p:nvSpPr>
        <p:spPr/>
        <p:txBody>
          <a:bodyPr/>
          <a:lstStyle/>
          <a:p>
            <a:fld id="{B62E20CB-6294-4636-B7FB-680781603A28}" type="slidenum">
              <a:rPr lang="sv-SE" smtClean="0"/>
              <a:pPr/>
              <a:t>10</a:t>
            </a:fld>
            <a:endParaRPr lang="sv-SE" dirty="0"/>
          </a:p>
        </p:txBody>
      </p:sp>
      <p:sp>
        <p:nvSpPr>
          <p:cNvPr id="6" name="Platshållare för text 5"/>
          <p:cNvSpPr>
            <a:spLocks noGrp="1"/>
          </p:cNvSpPr>
          <p:nvPr>
            <p:ph type="body" sz="quarter" idx="13"/>
          </p:nvPr>
        </p:nvSpPr>
        <p:spPr/>
        <p:txBody>
          <a:bodyPr/>
          <a:lstStyle/>
          <a:p>
            <a:r>
              <a:rPr lang="sv-SE" dirty="0"/>
              <a:t>Genomför åtgärder för att den kommande regionkoordinatorn ska få de bästa möjligheterna att klara uppdragen i länet. </a:t>
            </a:r>
            <a:endParaRPr lang="sv-SE" dirty="0" smtClean="0"/>
          </a:p>
          <a:p>
            <a:r>
              <a:rPr lang="sv-SE" dirty="0"/>
              <a:t>Inrätta en länsgemensam funktion och arbetsstruktur för kommunernas arbete med barn, unga och vuxna som utsatts eller är i risk att utsättas för hedersrelaterat våld. </a:t>
            </a:r>
          </a:p>
        </p:txBody>
      </p:sp>
      <p:sp>
        <p:nvSpPr>
          <p:cNvPr id="7" name="Platshållare för text 6"/>
          <p:cNvSpPr>
            <a:spLocks noGrp="1"/>
          </p:cNvSpPr>
          <p:nvPr>
            <p:ph type="body" sz="quarter" idx="14"/>
          </p:nvPr>
        </p:nvSpPr>
        <p:spPr/>
        <p:txBody>
          <a:bodyPr/>
          <a:lstStyle/>
          <a:p>
            <a:r>
              <a:rPr lang="sv-SE" dirty="0"/>
              <a:t>Genomför målgruppsanpassade </a:t>
            </a:r>
            <a:r>
              <a:rPr lang="sv-SE" dirty="0" smtClean="0"/>
              <a:t>kompetensinsatser riktade </a:t>
            </a:r>
            <a:r>
              <a:rPr lang="sv-SE" dirty="0"/>
              <a:t>till länets socialtjänster</a:t>
            </a:r>
            <a:r>
              <a:rPr lang="sv-SE" dirty="0" smtClean="0"/>
              <a:t>.</a:t>
            </a:r>
          </a:p>
          <a:p>
            <a:r>
              <a:rPr lang="sv-SE" dirty="0"/>
              <a:t>Kommunikation och samverkan mellan länets socialtjänster och skolor behöver utvecklas. Särskilt i frågor som rör våld och våldsförebyggande arbete.</a:t>
            </a:r>
          </a:p>
        </p:txBody>
      </p:sp>
    </p:spTree>
    <p:extLst>
      <p:ext uri="{BB962C8B-B14F-4D97-AF65-F5344CB8AC3E}">
        <p14:creationId xmlns:p14="http://schemas.microsoft.com/office/powerpoint/2010/main" val="75321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Några bilder och citat som rör HRV</a:t>
            </a:r>
            <a:endParaRPr lang="sv-SE" dirty="0"/>
          </a:p>
        </p:txBody>
      </p:sp>
      <p:sp>
        <p:nvSpPr>
          <p:cNvPr id="3" name="Platshållare för datum 2"/>
          <p:cNvSpPr>
            <a:spLocks noGrp="1"/>
          </p:cNvSpPr>
          <p:nvPr>
            <p:ph type="dt" sz="half" idx="10"/>
          </p:nvPr>
        </p:nvSpPr>
        <p:spPr/>
        <p:txBody>
          <a:bodyPr/>
          <a:lstStyle/>
          <a:p>
            <a:r>
              <a:rPr lang="sv-SE" smtClean="0"/>
              <a:t>2021-08-27</a:t>
            </a:r>
            <a:endParaRPr lang="sv-SE" dirty="0"/>
          </a:p>
        </p:txBody>
      </p:sp>
      <p:sp>
        <p:nvSpPr>
          <p:cNvPr id="4" name="Platshållare för bildnummer 3"/>
          <p:cNvSpPr>
            <a:spLocks noGrp="1"/>
          </p:cNvSpPr>
          <p:nvPr>
            <p:ph type="sldNum" sz="quarter" idx="12"/>
          </p:nvPr>
        </p:nvSpPr>
        <p:spPr/>
        <p:txBody>
          <a:bodyPr/>
          <a:lstStyle/>
          <a:p>
            <a:fld id="{B62E20CB-6294-4636-B7FB-680781603A28}" type="slidenum">
              <a:rPr lang="sv-SE" smtClean="0"/>
              <a:pPr/>
              <a:t>11</a:t>
            </a:fld>
            <a:endParaRPr lang="sv-SE" dirty="0"/>
          </a:p>
        </p:txBody>
      </p:sp>
      <p:sp>
        <p:nvSpPr>
          <p:cNvPr id="5" name="Platshållare för text 4"/>
          <p:cNvSpPr>
            <a:spLocks noGrp="1"/>
          </p:cNvSpPr>
          <p:nvPr>
            <p:ph type="body" sz="quarter" idx="13"/>
          </p:nvPr>
        </p:nvSpPr>
        <p:spPr/>
        <p:txBody>
          <a:bodyPr/>
          <a:lstStyle/>
          <a:p>
            <a:pPr marL="0" indent="0">
              <a:buNone/>
            </a:pPr>
            <a:r>
              <a:rPr lang="sv-SE" dirty="0"/>
              <a:t>Din släkt är din kropp, </a:t>
            </a:r>
            <a:r>
              <a:rPr lang="sv-SE" dirty="0" err="1"/>
              <a:t>Ayla</a:t>
            </a:r>
            <a:r>
              <a:rPr lang="sv-SE" dirty="0"/>
              <a:t>. </a:t>
            </a:r>
            <a:r>
              <a:rPr lang="sv-SE" dirty="0" smtClean="0"/>
              <a:t>Pappa </a:t>
            </a:r>
            <a:r>
              <a:rPr lang="sv-SE" dirty="0"/>
              <a:t>är huvudet, mamma är händerna, dina farbröder fötterna, och så vidare. </a:t>
            </a:r>
            <a:endParaRPr lang="sv-SE" dirty="0" smtClean="0"/>
          </a:p>
          <a:p>
            <a:pPr marL="0" indent="0">
              <a:buNone/>
            </a:pPr>
            <a:r>
              <a:rPr lang="sv-SE" dirty="0" smtClean="0"/>
              <a:t>Händer </a:t>
            </a:r>
            <a:r>
              <a:rPr lang="sv-SE" dirty="0"/>
              <a:t>det något med en del av din kropp, så angår det oss alla. </a:t>
            </a:r>
            <a:endParaRPr lang="sv-SE" dirty="0" smtClean="0"/>
          </a:p>
          <a:p>
            <a:pPr marL="0" indent="0">
              <a:buNone/>
            </a:pPr>
            <a:r>
              <a:rPr lang="sv-SE" dirty="0" smtClean="0"/>
              <a:t>Gör </a:t>
            </a:r>
            <a:r>
              <a:rPr lang="sv-SE" dirty="0"/>
              <a:t>du något dumt med en del av din kropp så får vi alla skulden. </a:t>
            </a:r>
            <a:endParaRPr lang="sv-SE" dirty="0" smtClean="0"/>
          </a:p>
          <a:p>
            <a:pPr marL="0" indent="0">
              <a:buNone/>
            </a:pPr>
            <a:r>
              <a:rPr lang="sv-SE" dirty="0" smtClean="0"/>
              <a:t>Ur </a:t>
            </a:r>
            <a:r>
              <a:rPr lang="sv-SE" dirty="0"/>
              <a:t>Pia Höjebergs ”</a:t>
            </a:r>
            <a:r>
              <a:rPr lang="sv-SE" dirty="0" err="1"/>
              <a:t>Aylas</a:t>
            </a:r>
            <a:r>
              <a:rPr lang="sv-SE" dirty="0"/>
              <a:t> saga”, 2004 </a:t>
            </a:r>
          </a:p>
        </p:txBody>
      </p:sp>
      <p:pic>
        <p:nvPicPr>
          <p:cNvPr id="7" name="Bildobjekt 6"/>
          <p:cNvPicPr>
            <a:picLocks noChangeAspect="1"/>
          </p:cNvPicPr>
          <p:nvPr/>
        </p:nvPicPr>
        <p:blipFill>
          <a:blip r:embed="rId3"/>
          <a:stretch>
            <a:fillRect/>
          </a:stretch>
        </p:blipFill>
        <p:spPr>
          <a:xfrm>
            <a:off x="4680200" y="1884387"/>
            <a:ext cx="4462659" cy="4041998"/>
          </a:xfrm>
          <a:prstGeom prst="rect">
            <a:avLst/>
          </a:prstGeom>
        </p:spPr>
      </p:pic>
      <p:sp>
        <p:nvSpPr>
          <p:cNvPr id="6" name="Platshållare för text 5"/>
          <p:cNvSpPr>
            <a:spLocks noGrp="1"/>
          </p:cNvSpPr>
          <p:nvPr>
            <p:ph type="body" sz="quarter" idx="14"/>
          </p:nvPr>
        </p:nvSpPr>
        <p:spPr/>
        <p:txBody>
          <a:bodyPr/>
          <a:lstStyle/>
          <a:p>
            <a:endParaRPr lang="sv-SE" dirty="0"/>
          </a:p>
        </p:txBody>
      </p:sp>
    </p:spTree>
    <p:extLst>
      <p:ext uri="{BB962C8B-B14F-4D97-AF65-F5344CB8AC3E}">
        <p14:creationId xmlns:p14="http://schemas.microsoft.com/office/powerpoint/2010/main" val="154405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datum 2"/>
          <p:cNvSpPr>
            <a:spLocks noGrp="1"/>
          </p:cNvSpPr>
          <p:nvPr>
            <p:ph type="dt" sz="half" idx="10"/>
          </p:nvPr>
        </p:nvSpPr>
        <p:spPr/>
        <p:txBody>
          <a:bodyPr/>
          <a:lstStyle/>
          <a:p>
            <a:r>
              <a:rPr lang="sv-SE" smtClean="0"/>
              <a:t>2021-08-27</a:t>
            </a:r>
            <a:endParaRPr lang="sv-SE" dirty="0"/>
          </a:p>
        </p:txBody>
      </p:sp>
      <p:sp>
        <p:nvSpPr>
          <p:cNvPr id="4" name="Platshållare för bildnummer 3"/>
          <p:cNvSpPr>
            <a:spLocks noGrp="1"/>
          </p:cNvSpPr>
          <p:nvPr>
            <p:ph type="sldNum" sz="quarter" idx="12"/>
          </p:nvPr>
        </p:nvSpPr>
        <p:spPr/>
        <p:txBody>
          <a:bodyPr/>
          <a:lstStyle/>
          <a:p>
            <a:fld id="{B62E20CB-6294-4636-B7FB-680781603A28}" type="slidenum">
              <a:rPr lang="sv-SE" smtClean="0"/>
              <a:pPr/>
              <a:t>12</a:t>
            </a:fld>
            <a:endParaRPr lang="sv-SE" dirty="0"/>
          </a:p>
        </p:txBody>
      </p:sp>
      <p:sp>
        <p:nvSpPr>
          <p:cNvPr id="5" name="Platshållare för text 4"/>
          <p:cNvSpPr>
            <a:spLocks noGrp="1"/>
          </p:cNvSpPr>
          <p:nvPr>
            <p:ph type="body" sz="quarter" idx="13"/>
          </p:nvPr>
        </p:nvSpPr>
        <p:spPr/>
        <p:txBody>
          <a:bodyPr/>
          <a:lstStyle/>
          <a:p>
            <a:r>
              <a:rPr lang="sv-SE" i="1" dirty="0"/>
              <a:t>”…vi har våra strategiska samordnare här i kommunen och när vi har dom så behöver vi inte det. Men skulle de inte finnas så skulle behovet vara enormt. Det jag skulle önska om det blir så, för jag tror att det behövs i länet är att vi tänker likadant och kan samverka kommuner emellan också</a:t>
            </a:r>
            <a:r>
              <a:rPr lang="sv-SE" i="1" dirty="0" smtClean="0"/>
              <a:t>.”</a:t>
            </a:r>
          </a:p>
          <a:p>
            <a:r>
              <a:rPr lang="sv-SE" i="1" dirty="0" smtClean="0"/>
              <a:t>Ur rapporten ”Tillsammans klarar vi uppdragen bättre!”</a:t>
            </a:r>
            <a:endParaRPr lang="sv-SE" i="1" dirty="0"/>
          </a:p>
          <a:p>
            <a:endParaRPr lang="sv-SE" dirty="0"/>
          </a:p>
        </p:txBody>
      </p:sp>
      <p:pic>
        <p:nvPicPr>
          <p:cNvPr id="7" name="Bildobjekt 6"/>
          <p:cNvPicPr>
            <a:picLocks noChangeAspect="1"/>
          </p:cNvPicPr>
          <p:nvPr/>
        </p:nvPicPr>
        <p:blipFill>
          <a:blip r:embed="rId2"/>
          <a:stretch>
            <a:fillRect/>
          </a:stretch>
        </p:blipFill>
        <p:spPr>
          <a:xfrm>
            <a:off x="4446338" y="1617999"/>
            <a:ext cx="4029805" cy="4041998"/>
          </a:xfrm>
          <a:prstGeom prst="rect">
            <a:avLst/>
          </a:prstGeom>
        </p:spPr>
      </p:pic>
      <p:sp>
        <p:nvSpPr>
          <p:cNvPr id="6" name="Platshållare för text 5"/>
          <p:cNvSpPr>
            <a:spLocks noGrp="1"/>
          </p:cNvSpPr>
          <p:nvPr>
            <p:ph type="body" sz="quarter" idx="14"/>
          </p:nvPr>
        </p:nvSpPr>
        <p:spPr/>
        <p:txBody>
          <a:bodyPr/>
          <a:lstStyle/>
          <a:p>
            <a:endParaRPr lang="sv-SE" dirty="0"/>
          </a:p>
        </p:txBody>
      </p:sp>
    </p:spTree>
    <p:extLst>
      <p:ext uri="{BB962C8B-B14F-4D97-AF65-F5344CB8AC3E}">
        <p14:creationId xmlns:p14="http://schemas.microsoft.com/office/powerpoint/2010/main" val="223910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Resultat</a:t>
            </a:r>
            <a:endParaRPr lang="sv-SE" dirty="0"/>
          </a:p>
        </p:txBody>
      </p:sp>
      <p:sp>
        <p:nvSpPr>
          <p:cNvPr id="3" name="Platshållare för datum 2"/>
          <p:cNvSpPr>
            <a:spLocks noGrp="1"/>
          </p:cNvSpPr>
          <p:nvPr>
            <p:ph type="dt" sz="half" idx="10"/>
          </p:nvPr>
        </p:nvSpPr>
        <p:spPr/>
        <p:txBody>
          <a:bodyPr/>
          <a:lstStyle/>
          <a:p>
            <a:r>
              <a:rPr lang="sv-SE" smtClean="0"/>
              <a:t>2021-08-27</a:t>
            </a:r>
            <a:endParaRPr lang="sv-SE" dirty="0"/>
          </a:p>
        </p:txBody>
      </p:sp>
      <p:sp>
        <p:nvSpPr>
          <p:cNvPr id="5" name="Platshållare för bildnummer 4"/>
          <p:cNvSpPr>
            <a:spLocks noGrp="1"/>
          </p:cNvSpPr>
          <p:nvPr>
            <p:ph type="sldNum" sz="quarter" idx="12"/>
          </p:nvPr>
        </p:nvSpPr>
        <p:spPr/>
        <p:txBody>
          <a:bodyPr/>
          <a:lstStyle/>
          <a:p>
            <a:fld id="{B62E20CB-6294-4636-B7FB-680781603A28}" type="slidenum">
              <a:rPr lang="sv-SE" smtClean="0"/>
              <a:pPr/>
              <a:t>2</a:t>
            </a:fld>
            <a:endParaRPr lang="sv-SE" dirty="0"/>
          </a:p>
        </p:txBody>
      </p:sp>
      <p:sp>
        <p:nvSpPr>
          <p:cNvPr id="6" name="Platshållare för text 5"/>
          <p:cNvSpPr>
            <a:spLocks noGrp="1"/>
          </p:cNvSpPr>
          <p:nvPr>
            <p:ph type="body" sz="quarter" idx="13"/>
          </p:nvPr>
        </p:nvSpPr>
        <p:spPr/>
        <p:txBody>
          <a:bodyPr/>
          <a:lstStyle/>
          <a:p>
            <a:r>
              <a:rPr lang="sv-SE" sz="2800" dirty="0"/>
              <a:t>B</a:t>
            </a:r>
            <a:r>
              <a:rPr lang="sv-SE" sz="2800" dirty="0" smtClean="0"/>
              <a:t>ehov av stöd</a:t>
            </a:r>
          </a:p>
          <a:p>
            <a:r>
              <a:rPr lang="sv-SE" sz="2800" dirty="0"/>
              <a:t>B</a:t>
            </a:r>
            <a:r>
              <a:rPr lang="sv-SE" sz="2800" dirty="0" smtClean="0"/>
              <a:t>ehov </a:t>
            </a:r>
            <a:r>
              <a:rPr lang="sv-SE" sz="2800" dirty="0"/>
              <a:t>av </a:t>
            </a:r>
            <a:r>
              <a:rPr lang="sv-SE" sz="2800" dirty="0" smtClean="0"/>
              <a:t>kompetens</a:t>
            </a:r>
          </a:p>
          <a:p>
            <a:r>
              <a:rPr lang="sv-SE" sz="2800" dirty="0"/>
              <a:t>S</a:t>
            </a:r>
            <a:r>
              <a:rPr lang="sv-SE" sz="2800" dirty="0" smtClean="0"/>
              <a:t>ynen </a:t>
            </a:r>
            <a:r>
              <a:rPr lang="sv-SE" sz="2800" dirty="0"/>
              <a:t>på en länsgemensam funktion </a:t>
            </a:r>
            <a:endParaRPr lang="sv-SE" sz="2800" dirty="0" smtClean="0"/>
          </a:p>
          <a:p>
            <a:r>
              <a:rPr lang="sv-SE" sz="2800" dirty="0"/>
              <a:t>U</a:t>
            </a:r>
            <a:r>
              <a:rPr lang="sv-SE" sz="2800" dirty="0" smtClean="0"/>
              <a:t>ppfattningen </a:t>
            </a:r>
            <a:r>
              <a:rPr lang="sv-SE" sz="2800" dirty="0"/>
              <a:t>om direkt stöd och rådgivning till </a:t>
            </a:r>
            <a:r>
              <a:rPr lang="sv-SE" sz="2800" dirty="0" smtClean="0"/>
              <a:t>målgrupperna</a:t>
            </a:r>
          </a:p>
          <a:p>
            <a:pPr marL="0" indent="0">
              <a:buNone/>
            </a:pPr>
            <a:endParaRPr lang="sv-SE" sz="2800" dirty="0"/>
          </a:p>
        </p:txBody>
      </p:sp>
      <p:sp>
        <p:nvSpPr>
          <p:cNvPr id="9" name="Platshållare för bild 7"/>
          <p:cNvSpPr txBox="1">
            <a:spLocks/>
          </p:cNvSpPr>
          <p:nvPr/>
        </p:nvSpPr>
        <p:spPr>
          <a:xfrm>
            <a:off x="4789468" y="1713599"/>
            <a:ext cx="4463800" cy="4040712"/>
          </a:xfrm>
          <a:prstGeom prst="rect">
            <a:avLst/>
          </a:prstGeom>
        </p:spPr>
      </p:sp>
      <p:pic>
        <p:nvPicPr>
          <p:cNvPr id="1026" name="Picture 2" descr="Pussel, Problemet, 3D, Aktivitet"/>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l="22101" r="22101"/>
          <a:stretch>
            <a:fillRect/>
          </a:stretch>
        </p:blipFill>
        <p:spPr bwMode="auto">
          <a:xfrm>
            <a:off x="4446338" y="1587079"/>
            <a:ext cx="4463800" cy="404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24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Skolan</a:t>
            </a:r>
            <a:endParaRPr lang="sv-SE" dirty="0"/>
          </a:p>
        </p:txBody>
      </p:sp>
      <p:sp>
        <p:nvSpPr>
          <p:cNvPr id="3" name="Platshållare för datum 2"/>
          <p:cNvSpPr>
            <a:spLocks noGrp="1"/>
          </p:cNvSpPr>
          <p:nvPr>
            <p:ph type="dt" sz="half" idx="10"/>
          </p:nvPr>
        </p:nvSpPr>
        <p:spPr/>
        <p:txBody>
          <a:bodyPr/>
          <a:lstStyle/>
          <a:p>
            <a:r>
              <a:rPr lang="sv-SE" smtClean="0"/>
              <a:t>2021-08-27</a:t>
            </a:r>
            <a:endParaRPr lang="sv-SE" dirty="0"/>
          </a:p>
        </p:txBody>
      </p:sp>
      <p:sp>
        <p:nvSpPr>
          <p:cNvPr id="5" name="Platshållare för bildnummer 4"/>
          <p:cNvSpPr>
            <a:spLocks noGrp="1"/>
          </p:cNvSpPr>
          <p:nvPr>
            <p:ph type="sldNum" sz="quarter" idx="12"/>
          </p:nvPr>
        </p:nvSpPr>
        <p:spPr/>
        <p:txBody>
          <a:bodyPr/>
          <a:lstStyle/>
          <a:p>
            <a:fld id="{B62E20CB-6294-4636-B7FB-680781603A28}" type="slidenum">
              <a:rPr lang="sv-SE" smtClean="0"/>
              <a:pPr/>
              <a:t>3</a:t>
            </a:fld>
            <a:endParaRPr lang="sv-SE" dirty="0"/>
          </a:p>
        </p:txBody>
      </p:sp>
      <p:sp>
        <p:nvSpPr>
          <p:cNvPr id="6" name="Platshållare för text 5"/>
          <p:cNvSpPr>
            <a:spLocks noGrp="1"/>
          </p:cNvSpPr>
          <p:nvPr>
            <p:ph type="body" sz="quarter" idx="13"/>
          </p:nvPr>
        </p:nvSpPr>
        <p:spPr/>
        <p:txBody>
          <a:bodyPr/>
          <a:lstStyle/>
          <a:p>
            <a:r>
              <a:rPr lang="sv-SE" dirty="0" smtClean="0"/>
              <a:t>8,4 % har upptäckt elever – sex mot ersättning</a:t>
            </a:r>
          </a:p>
          <a:p>
            <a:r>
              <a:rPr lang="sv-SE" dirty="0" smtClean="0"/>
              <a:t>99 % sa att de vänder sig till socialtjänsten</a:t>
            </a:r>
          </a:p>
          <a:p>
            <a:r>
              <a:rPr lang="sv-SE" dirty="0" smtClean="0"/>
              <a:t>17 % sa att de vänder sig till </a:t>
            </a:r>
            <a:r>
              <a:rPr lang="sv-SE" dirty="0" err="1" smtClean="0"/>
              <a:t>Barnahus</a:t>
            </a:r>
            <a:endParaRPr lang="sv-SE" dirty="0" smtClean="0"/>
          </a:p>
          <a:p>
            <a:endParaRPr lang="sv-SE" dirty="0"/>
          </a:p>
        </p:txBody>
      </p:sp>
      <p:pic>
        <p:nvPicPr>
          <p:cNvPr id="11" name="Platshållare för bild 10"/>
          <p:cNvPicPr>
            <a:picLocks noGrp="1" noChangeAspect="1"/>
          </p:cNvPicPr>
          <p:nvPr>
            <p:ph type="pic" sz="quarter" idx="15"/>
          </p:nvPr>
        </p:nvPicPr>
        <p:blipFill>
          <a:blip r:embed="rId3"/>
          <a:srcRect t="18" b="18"/>
          <a:stretch>
            <a:fillRect/>
          </a:stretch>
        </p:blipFill>
        <p:spPr>
          <a:xfrm>
            <a:off x="4446338" y="1626576"/>
            <a:ext cx="4326825" cy="3916720"/>
          </a:xfrm>
          <a:prstGeom prst="rect">
            <a:avLst/>
          </a:prstGeom>
        </p:spPr>
      </p:pic>
    </p:spTree>
    <p:extLst>
      <p:ext uri="{BB962C8B-B14F-4D97-AF65-F5344CB8AC3E}">
        <p14:creationId xmlns:p14="http://schemas.microsoft.com/office/powerpoint/2010/main" val="1311240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bild 7"/>
          <p:cNvSpPr>
            <a:spLocks noGrp="1"/>
          </p:cNvSpPr>
          <p:nvPr>
            <p:ph type="pic" sz="quarter" idx="10"/>
          </p:nvPr>
        </p:nvSpPr>
        <p:spPr/>
      </p:sp>
      <p:sp>
        <p:nvSpPr>
          <p:cNvPr id="2" name="Rubrik 1"/>
          <p:cNvSpPr>
            <a:spLocks noGrp="1"/>
          </p:cNvSpPr>
          <p:nvPr>
            <p:ph type="title" idx="4294967295"/>
          </p:nvPr>
        </p:nvSpPr>
        <p:spPr>
          <a:xfrm>
            <a:off x="0" y="246185"/>
            <a:ext cx="8302625" cy="712177"/>
          </a:xfrm>
        </p:spPr>
        <p:txBody>
          <a:bodyPr/>
          <a:lstStyle/>
          <a:p>
            <a:pPr algn="ctr"/>
            <a:r>
              <a:rPr lang="sv-SE" dirty="0" smtClean="0"/>
              <a:t>Kompetensbehov - skolan</a:t>
            </a:r>
            <a:endParaRPr lang="sv-SE" dirty="0"/>
          </a:p>
        </p:txBody>
      </p:sp>
      <p:sp>
        <p:nvSpPr>
          <p:cNvPr id="3" name="Platshållare för datum 2"/>
          <p:cNvSpPr>
            <a:spLocks noGrp="1"/>
          </p:cNvSpPr>
          <p:nvPr>
            <p:ph type="dt" sz="half" idx="4294967295"/>
          </p:nvPr>
        </p:nvSpPr>
        <p:spPr>
          <a:xfrm>
            <a:off x="184638" y="6569075"/>
            <a:ext cx="773724" cy="288925"/>
          </a:xfrm>
        </p:spPr>
        <p:txBody>
          <a:bodyPr/>
          <a:lstStyle/>
          <a:p>
            <a:r>
              <a:rPr lang="sv-SE" smtClean="0"/>
              <a:t>2021-08-27</a:t>
            </a:r>
            <a:endParaRPr lang="sv-SE" dirty="0"/>
          </a:p>
        </p:txBody>
      </p:sp>
      <p:sp>
        <p:nvSpPr>
          <p:cNvPr id="5" name="Platshållare för bildnummer 4"/>
          <p:cNvSpPr>
            <a:spLocks noGrp="1"/>
          </p:cNvSpPr>
          <p:nvPr>
            <p:ph type="sldNum" sz="quarter" idx="4294967295"/>
          </p:nvPr>
        </p:nvSpPr>
        <p:spPr>
          <a:xfrm>
            <a:off x="0" y="6569075"/>
            <a:ext cx="287338" cy="288925"/>
          </a:xfrm>
        </p:spPr>
        <p:txBody>
          <a:bodyPr/>
          <a:lstStyle/>
          <a:p>
            <a:fld id="{B62E20CB-6294-4636-B7FB-680781603A28}" type="slidenum">
              <a:rPr lang="sv-SE" smtClean="0"/>
              <a:pPr/>
              <a:t>4</a:t>
            </a:fld>
            <a:endParaRPr lang="sv-SE" dirty="0"/>
          </a:p>
        </p:txBody>
      </p:sp>
      <p:graphicFrame>
        <p:nvGraphicFramePr>
          <p:cNvPr id="9" name="Objekt 8"/>
          <p:cNvGraphicFramePr>
            <a:graphicFrameLocks noChangeAspect="1"/>
          </p:cNvGraphicFramePr>
          <p:nvPr>
            <p:extLst>
              <p:ext uri="{D42A27DB-BD31-4B8C-83A1-F6EECF244321}">
                <p14:modId xmlns:p14="http://schemas.microsoft.com/office/powerpoint/2010/main" val="3540567027"/>
              </p:ext>
            </p:extLst>
          </p:nvPr>
        </p:nvGraphicFramePr>
        <p:xfrm>
          <a:off x="1469231" y="1088136"/>
          <a:ext cx="6205538" cy="4553712"/>
        </p:xfrm>
        <a:graphic>
          <a:graphicData uri="http://schemas.openxmlformats.org/presentationml/2006/ole">
            <mc:AlternateContent xmlns:mc="http://schemas.openxmlformats.org/markup-compatibility/2006">
              <mc:Choice xmlns:v="urn:schemas-microsoft-com:vml" Requires="v">
                <p:oleObj spid="_x0000_s1062" name="Dokument" r:id="rId4" imgW="6208813" imgH="3963792" progId="Word.Document.12">
                  <p:embed/>
                </p:oleObj>
              </mc:Choice>
              <mc:Fallback>
                <p:oleObj name="Dokument" r:id="rId4" imgW="6208813" imgH="3963792" progId="Word.Document.12">
                  <p:embed/>
                  <p:pic>
                    <p:nvPicPr>
                      <p:cNvPr id="0" name=""/>
                      <p:cNvPicPr/>
                      <p:nvPr/>
                    </p:nvPicPr>
                    <p:blipFill>
                      <a:blip r:embed="rId5"/>
                      <a:stretch>
                        <a:fillRect/>
                      </a:stretch>
                    </p:blipFill>
                    <p:spPr>
                      <a:xfrm>
                        <a:off x="1469231" y="1088136"/>
                        <a:ext cx="6205538" cy="4553712"/>
                      </a:xfrm>
                      <a:prstGeom prst="rect">
                        <a:avLst/>
                      </a:prstGeom>
                    </p:spPr>
                  </p:pic>
                </p:oleObj>
              </mc:Fallback>
            </mc:AlternateContent>
          </a:graphicData>
        </a:graphic>
      </p:graphicFrame>
    </p:spTree>
    <p:extLst>
      <p:ext uri="{BB962C8B-B14F-4D97-AF65-F5344CB8AC3E}">
        <p14:creationId xmlns:p14="http://schemas.microsoft.com/office/powerpoint/2010/main" val="3532328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Socialtjänsten – förekomst </a:t>
            </a:r>
            <a:r>
              <a:rPr lang="sv-SE" dirty="0" err="1" smtClean="0"/>
              <a:t>PoM</a:t>
            </a:r>
            <a:endParaRPr lang="sv-SE" dirty="0"/>
          </a:p>
        </p:txBody>
      </p:sp>
      <p:sp>
        <p:nvSpPr>
          <p:cNvPr id="3" name="Platshållare för datum 2"/>
          <p:cNvSpPr>
            <a:spLocks noGrp="1"/>
          </p:cNvSpPr>
          <p:nvPr>
            <p:ph type="dt" sz="half" idx="10"/>
          </p:nvPr>
        </p:nvSpPr>
        <p:spPr/>
        <p:txBody>
          <a:bodyPr/>
          <a:lstStyle/>
          <a:p>
            <a:r>
              <a:rPr lang="sv-SE" smtClean="0"/>
              <a:t>2021-08-27</a:t>
            </a:r>
            <a:endParaRPr lang="sv-SE" dirty="0"/>
          </a:p>
        </p:txBody>
      </p:sp>
      <p:sp>
        <p:nvSpPr>
          <p:cNvPr id="5" name="Platshållare för bildnummer 4"/>
          <p:cNvSpPr>
            <a:spLocks noGrp="1"/>
          </p:cNvSpPr>
          <p:nvPr>
            <p:ph type="sldNum" sz="quarter" idx="12"/>
          </p:nvPr>
        </p:nvSpPr>
        <p:spPr/>
        <p:txBody>
          <a:bodyPr/>
          <a:lstStyle/>
          <a:p>
            <a:fld id="{B62E20CB-6294-4636-B7FB-680781603A28}" type="slidenum">
              <a:rPr lang="sv-SE" smtClean="0"/>
              <a:pPr/>
              <a:t>5</a:t>
            </a:fld>
            <a:endParaRPr lang="sv-SE" dirty="0"/>
          </a:p>
        </p:txBody>
      </p:sp>
      <p:sp>
        <p:nvSpPr>
          <p:cNvPr id="6" name="Platshållare för text 5"/>
          <p:cNvSpPr>
            <a:spLocks noGrp="1"/>
          </p:cNvSpPr>
          <p:nvPr>
            <p:ph type="body" sz="quarter" idx="13"/>
          </p:nvPr>
        </p:nvSpPr>
        <p:spPr/>
        <p:txBody>
          <a:bodyPr/>
          <a:lstStyle/>
          <a:p>
            <a:r>
              <a:rPr lang="sv-SE" dirty="0" smtClean="0"/>
              <a:t>6 av länets 11 kommuner </a:t>
            </a:r>
            <a:r>
              <a:rPr lang="sv-SE" dirty="0"/>
              <a:t>har tagit emot, utrett och verkställt </a:t>
            </a:r>
            <a:r>
              <a:rPr lang="sv-SE" dirty="0" smtClean="0"/>
              <a:t>beslut.</a:t>
            </a:r>
          </a:p>
          <a:p>
            <a:r>
              <a:rPr lang="sv-SE" dirty="0" smtClean="0"/>
              <a:t>Vid behov av stöd – 6 kommuner vänder sig till </a:t>
            </a:r>
            <a:r>
              <a:rPr lang="sv-SE" dirty="0" err="1" smtClean="0"/>
              <a:t>Barnahus</a:t>
            </a:r>
            <a:r>
              <a:rPr lang="sv-SE" dirty="0"/>
              <a:t> </a:t>
            </a:r>
            <a:r>
              <a:rPr lang="sv-SE" dirty="0" smtClean="0"/>
              <a:t>eller socialtjänstens egen verksamhet inom VNR</a:t>
            </a:r>
          </a:p>
          <a:p>
            <a:r>
              <a:rPr lang="sv-SE" dirty="0" smtClean="0"/>
              <a:t>3 av 11 kommuner vänder sig till regionkoordinatorn</a:t>
            </a:r>
          </a:p>
          <a:p>
            <a:r>
              <a:rPr lang="sv-SE" dirty="0" smtClean="0"/>
              <a:t>8 av 11 har visst behov stöd och 3 av 11 kommuner har stort behov av stöd. </a:t>
            </a:r>
          </a:p>
          <a:p>
            <a:endParaRPr lang="sv-SE" dirty="0"/>
          </a:p>
        </p:txBody>
      </p:sp>
      <p:pic>
        <p:nvPicPr>
          <p:cNvPr id="8" name="Bildobjekt 7"/>
          <p:cNvPicPr>
            <a:picLocks noChangeAspect="1"/>
          </p:cNvPicPr>
          <p:nvPr/>
        </p:nvPicPr>
        <p:blipFill>
          <a:blip r:embed="rId3"/>
          <a:stretch>
            <a:fillRect/>
          </a:stretch>
        </p:blipFill>
        <p:spPr>
          <a:xfrm>
            <a:off x="4563269" y="1706490"/>
            <a:ext cx="4322439" cy="4041998"/>
          </a:xfrm>
          <a:prstGeom prst="rect">
            <a:avLst/>
          </a:prstGeom>
        </p:spPr>
      </p:pic>
      <p:sp>
        <p:nvSpPr>
          <p:cNvPr id="7" name="Platshållare för text 6"/>
          <p:cNvSpPr>
            <a:spLocks noGrp="1"/>
          </p:cNvSpPr>
          <p:nvPr>
            <p:ph type="body" sz="quarter" idx="14"/>
          </p:nvPr>
        </p:nvSpPr>
        <p:spPr/>
        <p:txBody>
          <a:bodyPr/>
          <a:lstStyle/>
          <a:p>
            <a:endParaRPr lang="sv-SE" dirty="0"/>
          </a:p>
        </p:txBody>
      </p:sp>
    </p:spTree>
    <p:extLst>
      <p:ext uri="{BB962C8B-B14F-4D97-AF65-F5344CB8AC3E}">
        <p14:creationId xmlns:p14="http://schemas.microsoft.com/office/powerpoint/2010/main" val="4122794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Vad rör behovet av stöd?</a:t>
            </a:r>
            <a:endParaRPr lang="sv-SE" dirty="0"/>
          </a:p>
        </p:txBody>
      </p:sp>
      <p:sp>
        <p:nvSpPr>
          <p:cNvPr id="3" name="Platshållare för datum 2"/>
          <p:cNvSpPr>
            <a:spLocks noGrp="1"/>
          </p:cNvSpPr>
          <p:nvPr>
            <p:ph type="dt" sz="half" idx="10"/>
          </p:nvPr>
        </p:nvSpPr>
        <p:spPr/>
        <p:txBody>
          <a:bodyPr/>
          <a:lstStyle/>
          <a:p>
            <a:r>
              <a:rPr lang="sv-SE" smtClean="0"/>
              <a:t>2021-08-27</a:t>
            </a:r>
            <a:endParaRPr lang="sv-SE" dirty="0"/>
          </a:p>
        </p:txBody>
      </p:sp>
      <p:sp>
        <p:nvSpPr>
          <p:cNvPr id="5" name="Platshållare för bildnummer 4"/>
          <p:cNvSpPr>
            <a:spLocks noGrp="1"/>
          </p:cNvSpPr>
          <p:nvPr>
            <p:ph type="sldNum" sz="quarter" idx="12"/>
          </p:nvPr>
        </p:nvSpPr>
        <p:spPr/>
        <p:txBody>
          <a:bodyPr/>
          <a:lstStyle/>
          <a:p>
            <a:fld id="{B62E20CB-6294-4636-B7FB-680781603A28}" type="slidenum">
              <a:rPr lang="sv-SE" smtClean="0"/>
              <a:pPr/>
              <a:t>6</a:t>
            </a:fld>
            <a:endParaRPr lang="sv-SE" dirty="0"/>
          </a:p>
        </p:txBody>
      </p:sp>
      <p:sp>
        <p:nvSpPr>
          <p:cNvPr id="6" name="Platshållare för text 5"/>
          <p:cNvSpPr>
            <a:spLocks noGrp="1"/>
          </p:cNvSpPr>
          <p:nvPr>
            <p:ph type="body" sz="quarter" idx="13"/>
          </p:nvPr>
        </p:nvSpPr>
        <p:spPr/>
        <p:txBody>
          <a:bodyPr/>
          <a:lstStyle/>
          <a:p>
            <a:pPr marL="0" indent="0" algn="ctr">
              <a:buNone/>
            </a:pPr>
            <a:endParaRPr lang="sv-SE" dirty="0" smtClean="0"/>
          </a:p>
          <a:p>
            <a:pPr marL="0" indent="0" algn="ctr">
              <a:buNone/>
            </a:pPr>
            <a:endParaRPr lang="sv-SE" dirty="0"/>
          </a:p>
        </p:txBody>
      </p:sp>
      <p:sp>
        <p:nvSpPr>
          <p:cNvPr id="7" name="Platshållare för text 6"/>
          <p:cNvSpPr>
            <a:spLocks noGrp="1"/>
          </p:cNvSpPr>
          <p:nvPr>
            <p:ph type="body" sz="quarter" idx="14"/>
          </p:nvPr>
        </p:nvSpPr>
        <p:spPr/>
        <p:txBody>
          <a:bodyPr/>
          <a:lstStyle/>
          <a:p>
            <a:pPr marL="0" indent="0" algn="ctr">
              <a:buNone/>
            </a:pPr>
            <a:endParaRPr lang="sv-SE" dirty="0"/>
          </a:p>
          <a:p>
            <a:pPr marL="0" indent="0" algn="ctr">
              <a:buNone/>
            </a:pPr>
            <a:endParaRPr lang="sv-SE" dirty="0"/>
          </a:p>
        </p:txBody>
      </p:sp>
      <p:pic>
        <p:nvPicPr>
          <p:cNvPr id="8" name="Bildobjekt 7"/>
          <p:cNvPicPr>
            <a:picLocks noChangeAspect="1"/>
          </p:cNvPicPr>
          <p:nvPr/>
        </p:nvPicPr>
        <p:blipFill>
          <a:blip r:embed="rId3"/>
          <a:stretch>
            <a:fillRect/>
          </a:stretch>
        </p:blipFill>
        <p:spPr>
          <a:xfrm>
            <a:off x="964699" y="2084513"/>
            <a:ext cx="3334801" cy="2859272"/>
          </a:xfrm>
          <a:prstGeom prst="rect">
            <a:avLst/>
          </a:prstGeom>
        </p:spPr>
      </p:pic>
      <p:sp>
        <p:nvSpPr>
          <p:cNvPr id="10" name="Rektangel 9"/>
          <p:cNvSpPr/>
          <p:nvPr/>
        </p:nvSpPr>
        <p:spPr>
          <a:xfrm>
            <a:off x="4563269" y="2575453"/>
            <a:ext cx="3998638" cy="1477328"/>
          </a:xfrm>
          <a:prstGeom prst="rect">
            <a:avLst/>
          </a:prstGeom>
        </p:spPr>
        <p:txBody>
          <a:bodyPr wrap="square">
            <a:spAutoFit/>
          </a:bodyPr>
          <a:lstStyle/>
          <a:p>
            <a:r>
              <a:rPr lang="sv-SE" i="1" dirty="0"/>
              <a:t>Jag blev faktiskt chockad när jag pratade med en annan grupp, missbruk. Att de faktiskt inte visste att de ska ha kontakt med polisen att det är en polissak. Det finns så lite kunskap….</a:t>
            </a:r>
          </a:p>
        </p:txBody>
      </p:sp>
    </p:spTree>
    <p:extLst>
      <p:ext uri="{BB962C8B-B14F-4D97-AF65-F5344CB8AC3E}">
        <p14:creationId xmlns:p14="http://schemas.microsoft.com/office/powerpoint/2010/main" val="254350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Kompetensbehov - socialtjänsten </a:t>
            </a:r>
            <a:endParaRPr lang="sv-SE" dirty="0"/>
          </a:p>
        </p:txBody>
      </p:sp>
      <p:sp>
        <p:nvSpPr>
          <p:cNvPr id="3" name="Platshållare för datum 2"/>
          <p:cNvSpPr>
            <a:spLocks noGrp="1"/>
          </p:cNvSpPr>
          <p:nvPr>
            <p:ph type="dt" sz="half" idx="10"/>
          </p:nvPr>
        </p:nvSpPr>
        <p:spPr/>
        <p:txBody>
          <a:bodyPr/>
          <a:lstStyle/>
          <a:p>
            <a:r>
              <a:rPr lang="sv-SE" smtClean="0"/>
              <a:t>2021-09-08</a:t>
            </a:r>
            <a:endParaRPr lang="sv-SE" dirty="0"/>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62E20CB-6294-4636-B7FB-680781603A28}" type="slidenum">
              <a:rPr lang="sv-SE" smtClean="0"/>
              <a:pPr/>
              <a:t>7</a:t>
            </a:fld>
            <a:endParaRPr lang="sv-SE" dirty="0"/>
          </a:p>
        </p:txBody>
      </p:sp>
      <p:sp>
        <p:nvSpPr>
          <p:cNvPr id="6" name="Platshållare för text 5"/>
          <p:cNvSpPr>
            <a:spLocks noGrp="1"/>
          </p:cNvSpPr>
          <p:nvPr>
            <p:ph type="body" sz="quarter" idx="13"/>
          </p:nvPr>
        </p:nvSpPr>
        <p:spPr/>
        <p:txBody>
          <a:bodyPr/>
          <a:lstStyle/>
          <a:p>
            <a:pPr marL="0" indent="0">
              <a:buNone/>
            </a:pPr>
            <a:endParaRPr lang="sv-SE" i="1" dirty="0" smtClean="0"/>
          </a:p>
          <a:p>
            <a:pPr marL="0" indent="0">
              <a:buNone/>
            </a:pPr>
            <a:endParaRPr lang="sv-SE" i="1" dirty="0" smtClean="0"/>
          </a:p>
          <a:p>
            <a:pPr marL="0" indent="0">
              <a:buNone/>
            </a:pPr>
            <a:r>
              <a:rPr lang="sv-SE" i="1" dirty="0" smtClean="0"/>
              <a:t>”Juridiskt </a:t>
            </a:r>
            <a:r>
              <a:rPr lang="sv-SE" i="1" dirty="0"/>
              <a:t>sätt är det inte ett brottsoffer att sälja sex. Men det är en social fråga. Det kan ju ha att göra med att man behöver hjälp med sin försörjning och boende. Det är knivigt. </a:t>
            </a:r>
            <a:r>
              <a:rPr lang="sv-SE" i="1" dirty="0" smtClean="0"/>
              <a:t>……Hur </a:t>
            </a:r>
            <a:r>
              <a:rPr lang="sv-SE" i="1" dirty="0"/>
              <a:t>kan man söka hjälp när man säljer sex</a:t>
            </a:r>
            <a:r>
              <a:rPr lang="sv-SE" i="1" dirty="0" smtClean="0"/>
              <a:t>?”</a:t>
            </a:r>
            <a:endParaRPr lang="sv-SE" i="1" dirty="0"/>
          </a:p>
        </p:txBody>
      </p:sp>
      <p:sp>
        <p:nvSpPr>
          <p:cNvPr id="7" name="Platshållare för text 6"/>
          <p:cNvSpPr>
            <a:spLocks noGrp="1"/>
          </p:cNvSpPr>
          <p:nvPr>
            <p:ph type="body" sz="quarter" idx="14"/>
          </p:nvPr>
        </p:nvSpPr>
        <p:spPr/>
        <p:txBody>
          <a:bodyPr/>
          <a:lstStyle/>
          <a:p>
            <a:endParaRPr lang="sv-SE" dirty="0"/>
          </a:p>
        </p:txBody>
      </p:sp>
      <p:graphicFrame>
        <p:nvGraphicFramePr>
          <p:cNvPr id="12" name="Tabell 11"/>
          <p:cNvGraphicFramePr>
            <a:graphicFrameLocks noGrp="1"/>
          </p:cNvGraphicFramePr>
          <p:nvPr>
            <p:extLst>
              <p:ext uri="{D42A27DB-BD31-4B8C-83A1-F6EECF244321}">
                <p14:modId xmlns:p14="http://schemas.microsoft.com/office/powerpoint/2010/main" val="2218135375"/>
              </p:ext>
            </p:extLst>
          </p:nvPr>
        </p:nvGraphicFramePr>
        <p:xfrm>
          <a:off x="4580790" y="1713595"/>
          <a:ext cx="4131409" cy="4034892"/>
        </p:xfrm>
        <a:graphic>
          <a:graphicData uri="http://schemas.openxmlformats.org/drawingml/2006/table">
            <a:tbl>
              <a:tblPr firstRow="1" firstCol="1" lastRow="1" lastCol="1" bandRow="1"/>
              <a:tblGrid>
                <a:gridCol w="1815525">
                  <a:extLst>
                    <a:ext uri="{9D8B030D-6E8A-4147-A177-3AD203B41FA5}">
                      <a16:colId xmlns:a16="http://schemas.microsoft.com/office/drawing/2014/main" xmlns="" val="2135882285"/>
                    </a:ext>
                  </a:extLst>
                </a:gridCol>
                <a:gridCol w="692374">
                  <a:extLst>
                    <a:ext uri="{9D8B030D-6E8A-4147-A177-3AD203B41FA5}">
                      <a16:colId xmlns:a16="http://schemas.microsoft.com/office/drawing/2014/main" xmlns="" val="3850311309"/>
                    </a:ext>
                  </a:extLst>
                </a:gridCol>
                <a:gridCol w="1623510">
                  <a:extLst>
                    <a:ext uri="{9D8B030D-6E8A-4147-A177-3AD203B41FA5}">
                      <a16:colId xmlns:a16="http://schemas.microsoft.com/office/drawing/2014/main" xmlns="" val="3328185841"/>
                    </a:ext>
                  </a:extLst>
                </a:gridCol>
              </a:tblGrid>
              <a:tr h="617871">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Grundläggande kunskap PoM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7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63,6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xmlns="" val="3357062221"/>
                  </a:ext>
                </a:extLst>
              </a:tr>
              <a:tr h="559830">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Skyddsbedömningar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6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54,5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3268273283"/>
                  </a:ext>
                </a:extLst>
              </a:tr>
              <a:tr h="559830">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Hot- och riskbedömningar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7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63,6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xmlns="" val="3175311545"/>
                  </a:ext>
                </a:extLst>
              </a:tr>
              <a:tr h="559830">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LVU-utredningar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2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18,2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2064190746"/>
                  </a:ext>
                </a:extLst>
              </a:tr>
              <a:tr h="559830">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Insatser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4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36,4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xmlns="" val="2648867978"/>
                  </a:ext>
                </a:extLst>
              </a:tr>
              <a:tr h="559830">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Förebyggande arbete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7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spcAft>
                          <a:spcPts val="0"/>
                        </a:spcAft>
                      </a:pPr>
                      <a:r>
                        <a:rPr lang="sv-SE" sz="1150">
                          <a:solidFill>
                            <a:srgbClr val="000000"/>
                          </a:solidFill>
                          <a:effectLst/>
                          <a:latin typeface="Calibri" panose="020F0502020204030204" pitchFamily="34" charset="0"/>
                          <a:ea typeface="Calibri" panose="020F0502020204030204" pitchFamily="34" charset="0"/>
                        </a:rPr>
                        <a:t>63,6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xmlns="" val="1254286783"/>
                  </a:ext>
                </a:extLst>
              </a:tr>
              <a:tr h="617871">
                <a:tc>
                  <a:txBody>
                    <a:bodyPr/>
                    <a:lstStyle/>
                    <a:p>
                      <a:pPr>
                        <a:spcAft>
                          <a:spcPts val="0"/>
                        </a:spcAft>
                      </a:pPr>
                      <a:r>
                        <a:rPr lang="sv-SE" sz="1150">
                          <a:solidFill>
                            <a:srgbClr val="000000"/>
                          </a:solidFill>
                          <a:effectLst/>
                          <a:latin typeface="Calibri" panose="020F0502020204030204" pitchFamily="34" charset="0"/>
                          <a:ea typeface="Calibri" panose="020F0502020204030204" pitchFamily="34" charset="0"/>
                        </a:rPr>
                        <a:t>Verksamheten har ej behov </a:t>
                      </a:r>
                      <a:endParaRPr lang="sv-SE" sz="120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5F5F5"/>
                    </a:solidFill>
                  </a:tcPr>
                </a:tc>
                <a:tc>
                  <a:txBody>
                    <a:bodyPr/>
                    <a:lstStyle/>
                    <a:p>
                      <a:pPr algn="ctr">
                        <a:spcAft>
                          <a:spcPts val="0"/>
                        </a:spcAft>
                      </a:pPr>
                      <a:r>
                        <a:rPr lang="sv-SE" sz="1150" dirty="0">
                          <a:solidFill>
                            <a:srgbClr val="000000"/>
                          </a:solidFill>
                          <a:effectLst/>
                          <a:latin typeface="Calibri" panose="020F0502020204030204" pitchFamily="34" charset="0"/>
                          <a:ea typeface="Calibri" panose="020F0502020204030204" pitchFamily="34" charset="0"/>
                        </a:rPr>
                        <a:t>0 </a:t>
                      </a:r>
                      <a:endParaRPr lang="sv-SE" sz="1200" dirty="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5F5F5"/>
                    </a:solidFill>
                  </a:tcPr>
                </a:tc>
                <a:tc>
                  <a:txBody>
                    <a:bodyPr/>
                    <a:lstStyle/>
                    <a:p>
                      <a:pPr algn="ctr">
                        <a:spcAft>
                          <a:spcPts val="0"/>
                        </a:spcAft>
                      </a:pPr>
                      <a:r>
                        <a:rPr lang="sv-SE" sz="1150" dirty="0">
                          <a:solidFill>
                            <a:srgbClr val="000000"/>
                          </a:solidFill>
                          <a:effectLst/>
                          <a:latin typeface="Calibri" panose="020F0502020204030204" pitchFamily="34" charset="0"/>
                          <a:ea typeface="Calibri" panose="020F0502020204030204" pitchFamily="34" charset="0"/>
                        </a:rPr>
                        <a:t>0 </a:t>
                      </a:r>
                      <a:endParaRPr lang="sv-SE" sz="1200" dirty="0">
                        <a:effectLst/>
                        <a:latin typeface="Times New Roman" panose="02020603050405020304" pitchFamily="18" charset="0"/>
                        <a:ea typeface="Times New Roman" panose="02020603050405020304" pitchFamily="18" charset="0"/>
                      </a:endParaRPr>
                    </a:p>
                  </a:txBody>
                  <a:tcPr marL="24130" marR="19050" marT="24130" marB="19050" anchor="ctr">
                    <a:lnL w="12700" cap="flat" cmpd="sng" algn="ctr">
                      <a:solidFill>
                        <a:srgbClr val="DDDDDD"/>
                      </a:solidFill>
                      <a:prstDash val="solid"/>
                      <a:round/>
                      <a:headEnd type="none" w="med" len="med"/>
                      <a:tailEnd type="none" w="med" len="med"/>
                    </a:lnL>
                    <a:lnR>
                      <a:noFill/>
                    </a:lnR>
                    <a:lnT w="12700" cap="flat" cmpd="sng" algn="ctr">
                      <a:solidFill>
                        <a:srgbClr val="DDDDDD"/>
                      </a:solidFill>
                      <a:prstDash val="solid"/>
                      <a:round/>
                      <a:headEnd type="none" w="med" len="med"/>
                      <a:tailEnd type="none" w="med" len="med"/>
                    </a:lnT>
                    <a:lnB>
                      <a:noFill/>
                    </a:lnB>
                    <a:solidFill>
                      <a:srgbClr val="F5F5F5"/>
                    </a:solidFill>
                  </a:tcPr>
                </a:tc>
                <a:extLst>
                  <a:ext uri="{0D108BD9-81ED-4DB2-BD59-A6C34878D82A}">
                    <a16:rowId xmlns:a16="http://schemas.microsoft.com/office/drawing/2014/main" xmlns="" val="1723122652"/>
                  </a:ext>
                </a:extLst>
              </a:tr>
            </a:tbl>
          </a:graphicData>
        </a:graphic>
      </p:graphicFrame>
    </p:spTree>
    <p:extLst>
      <p:ext uri="{BB962C8B-B14F-4D97-AF65-F5344CB8AC3E}">
        <p14:creationId xmlns:p14="http://schemas.microsoft.com/office/powerpoint/2010/main" val="8819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Förslag</a:t>
            </a:r>
            <a:endParaRPr lang="sv-SE" dirty="0"/>
          </a:p>
        </p:txBody>
      </p:sp>
      <p:sp>
        <p:nvSpPr>
          <p:cNvPr id="3" name="Platshållare för datum 2"/>
          <p:cNvSpPr>
            <a:spLocks noGrp="1"/>
          </p:cNvSpPr>
          <p:nvPr>
            <p:ph type="dt" sz="half" idx="10"/>
          </p:nvPr>
        </p:nvSpPr>
        <p:spPr/>
        <p:txBody>
          <a:bodyPr/>
          <a:lstStyle/>
          <a:p>
            <a:r>
              <a:rPr lang="sv-SE" smtClean="0"/>
              <a:t>2021-08-27</a:t>
            </a:r>
            <a:endParaRPr lang="sv-SE" dirty="0"/>
          </a:p>
        </p:txBody>
      </p:sp>
      <p:sp>
        <p:nvSpPr>
          <p:cNvPr id="5" name="Platshållare för bildnummer 4"/>
          <p:cNvSpPr>
            <a:spLocks noGrp="1"/>
          </p:cNvSpPr>
          <p:nvPr>
            <p:ph type="sldNum" sz="quarter" idx="12"/>
          </p:nvPr>
        </p:nvSpPr>
        <p:spPr/>
        <p:txBody>
          <a:bodyPr/>
          <a:lstStyle/>
          <a:p>
            <a:fld id="{B62E20CB-6294-4636-B7FB-680781603A28}" type="slidenum">
              <a:rPr lang="sv-SE" smtClean="0"/>
              <a:pPr/>
              <a:t>8</a:t>
            </a:fld>
            <a:endParaRPr lang="sv-SE" dirty="0"/>
          </a:p>
        </p:txBody>
      </p:sp>
      <p:sp>
        <p:nvSpPr>
          <p:cNvPr id="6" name="Platshållare för text 5"/>
          <p:cNvSpPr>
            <a:spLocks noGrp="1"/>
          </p:cNvSpPr>
          <p:nvPr>
            <p:ph type="body" sz="quarter" idx="13"/>
          </p:nvPr>
        </p:nvSpPr>
        <p:spPr/>
        <p:txBody>
          <a:bodyPr/>
          <a:lstStyle/>
          <a:p>
            <a:r>
              <a:rPr lang="sv-SE" sz="2400" dirty="0"/>
              <a:t>Regionkoordinatorn och dess uppdrag behöver förankras i länet – både på strategisk och operativ nivå</a:t>
            </a:r>
            <a:r>
              <a:rPr lang="sv-SE" sz="2400" dirty="0" smtClean="0"/>
              <a:t>.</a:t>
            </a:r>
          </a:p>
          <a:p>
            <a:r>
              <a:rPr lang="sv-SE" sz="2400" dirty="0"/>
              <a:t>Frågan huruvida prostitution är en brottsofferfråga är viktig att ta itu med</a:t>
            </a:r>
            <a:r>
              <a:rPr lang="sv-SE" sz="2400" dirty="0" smtClean="0"/>
              <a:t>.</a:t>
            </a:r>
          </a:p>
          <a:p>
            <a:pPr marL="0" indent="0">
              <a:buNone/>
            </a:pPr>
            <a:endParaRPr lang="sv-SE" dirty="0"/>
          </a:p>
          <a:p>
            <a:endParaRPr lang="sv-SE" dirty="0"/>
          </a:p>
        </p:txBody>
      </p:sp>
      <p:pic>
        <p:nvPicPr>
          <p:cNvPr id="8" name="Bildobjekt 7"/>
          <p:cNvPicPr>
            <a:picLocks noChangeAspect="1"/>
          </p:cNvPicPr>
          <p:nvPr/>
        </p:nvPicPr>
        <p:blipFill>
          <a:blip r:embed="rId3"/>
          <a:stretch>
            <a:fillRect/>
          </a:stretch>
        </p:blipFill>
        <p:spPr>
          <a:xfrm>
            <a:off x="4680200" y="1819857"/>
            <a:ext cx="4148931" cy="3757843"/>
          </a:xfrm>
          <a:prstGeom prst="rect">
            <a:avLst/>
          </a:prstGeom>
        </p:spPr>
      </p:pic>
      <p:sp>
        <p:nvSpPr>
          <p:cNvPr id="7" name="Platshållare för text 6"/>
          <p:cNvSpPr>
            <a:spLocks noGrp="1"/>
          </p:cNvSpPr>
          <p:nvPr>
            <p:ph type="body" sz="quarter" idx="14"/>
          </p:nvPr>
        </p:nvSpPr>
        <p:spPr/>
        <p:txBody>
          <a:bodyPr/>
          <a:lstStyle/>
          <a:p>
            <a:endParaRPr lang="sv-SE" dirty="0"/>
          </a:p>
        </p:txBody>
      </p:sp>
    </p:spTree>
    <p:extLst>
      <p:ext uri="{BB962C8B-B14F-4D97-AF65-F5344CB8AC3E}">
        <p14:creationId xmlns:p14="http://schemas.microsoft.com/office/powerpoint/2010/main" val="3190460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smtClean="0"/>
              <a:t>Presentation av regionkoordinatorn via </a:t>
            </a:r>
            <a:r>
              <a:rPr lang="sv-SE" dirty="0" err="1" smtClean="0"/>
              <a:t>Soledad</a:t>
            </a:r>
            <a:r>
              <a:rPr lang="sv-SE" dirty="0" smtClean="0"/>
              <a:t> – (ta inte med den här bilden)</a:t>
            </a:r>
            <a:endParaRPr lang="sv-SE" dirty="0"/>
          </a:p>
        </p:txBody>
      </p:sp>
      <p:sp>
        <p:nvSpPr>
          <p:cNvPr id="3" name="Platshållare för datum 2"/>
          <p:cNvSpPr>
            <a:spLocks noGrp="1"/>
          </p:cNvSpPr>
          <p:nvPr>
            <p:ph type="dt" sz="half" idx="10"/>
          </p:nvPr>
        </p:nvSpPr>
        <p:spPr/>
        <p:txBody>
          <a:bodyPr/>
          <a:lstStyle/>
          <a:p>
            <a:r>
              <a:rPr lang="sv-SE" smtClean="0"/>
              <a:t>2021-08-27</a:t>
            </a:r>
            <a:endParaRPr lang="sv-SE" dirty="0"/>
          </a:p>
        </p:txBody>
      </p:sp>
      <p:sp>
        <p:nvSpPr>
          <p:cNvPr id="4" name="Platshållare för bildnummer 3"/>
          <p:cNvSpPr>
            <a:spLocks noGrp="1"/>
          </p:cNvSpPr>
          <p:nvPr>
            <p:ph type="sldNum" sz="quarter" idx="12"/>
          </p:nvPr>
        </p:nvSpPr>
        <p:spPr/>
        <p:txBody>
          <a:bodyPr/>
          <a:lstStyle/>
          <a:p>
            <a:fld id="{B62E20CB-6294-4636-B7FB-680781603A28}" type="slidenum">
              <a:rPr lang="sv-SE" smtClean="0"/>
              <a:pPr/>
              <a:t>9</a:t>
            </a:fld>
            <a:endParaRPr lang="sv-SE" dirty="0"/>
          </a:p>
        </p:txBody>
      </p:sp>
      <p:sp>
        <p:nvSpPr>
          <p:cNvPr id="9" name="Platshållare för text 8"/>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977681550"/>
      </p:ext>
    </p:extLst>
  </p:cSld>
  <p:clrMapOvr>
    <a:masterClrMapping/>
  </p:clrMapOvr>
</p:sld>
</file>

<file path=ppt/theme/theme1.xml><?xml version="1.0" encoding="utf-8"?>
<a:theme xmlns:a="http://schemas.openxmlformats.org/drawingml/2006/main" name="Office-tema">
  <a:themeElements>
    <a:clrScheme name="Borlänge Kommun ">
      <a:dk1>
        <a:srgbClr val="000000"/>
      </a:dk1>
      <a:lt1>
        <a:srgbClr val="FFFFFF"/>
      </a:lt1>
      <a:dk2>
        <a:srgbClr val="000000"/>
      </a:dk2>
      <a:lt2>
        <a:srgbClr val="C8C9C7"/>
      </a:lt2>
      <a:accent1>
        <a:srgbClr val="C8102E"/>
      </a:accent1>
      <a:accent2>
        <a:srgbClr val="0071CE"/>
      </a:accent2>
      <a:accent3>
        <a:srgbClr val="83BD00"/>
      </a:accent3>
      <a:accent4>
        <a:srgbClr val="FEDB00"/>
      </a:accent4>
      <a:accent5>
        <a:srgbClr val="E10098"/>
      </a:accent5>
      <a:accent6>
        <a:srgbClr val="636669"/>
      </a:accent6>
      <a:hlink>
        <a:srgbClr val="000000"/>
      </a:hlink>
      <a:folHlink>
        <a:srgbClr val="000000"/>
      </a:folHlink>
    </a:clrScheme>
    <a:fontScheme name="Borlänge kommun">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defRPr sz="1200" dirty="0" err="1" smtClean="0"/>
        </a:defPPr>
      </a:lstStyle>
    </a:txDef>
  </a:objectDefaults>
  <a:extraClrSchemeLst/>
  <a:extLst>
    <a:ext uri="{05A4C25C-085E-4340-85A3-A5531E510DB2}">
      <thm15:themeFamily xmlns:thm15="http://schemas.microsoft.com/office/thememl/2012/main" name="Presentation1" id="{78E4620E-1240-43BC-A0DD-567C0E659E92}" vid="{B151F90C-ED04-420A-9842-09A52A74C99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Borlänge kommun blå</Template>
  <TotalTime>13958</TotalTime>
  <Words>1006</Words>
  <Application>Microsoft Office PowerPoint</Application>
  <PresentationFormat>Bildspel på skärmen (4:3)</PresentationFormat>
  <Paragraphs>106</Paragraphs>
  <Slides>12</Slides>
  <Notes>10</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1</vt:i4>
      </vt:variant>
      <vt:variant>
        <vt:lpstr>Bildrubriker</vt:lpstr>
      </vt:variant>
      <vt:variant>
        <vt:i4>12</vt:i4>
      </vt:variant>
    </vt:vector>
  </HeadingPairs>
  <TitlesOfParts>
    <vt:vector size="18" baseType="lpstr">
      <vt:lpstr>Arial</vt:lpstr>
      <vt:lpstr>Calibri</vt:lpstr>
      <vt:lpstr>Georgia</vt:lpstr>
      <vt:lpstr>Times New Roman</vt:lpstr>
      <vt:lpstr>Office-tema</vt:lpstr>
      <vt:lpstr>Dokument</vt:lpstr>
      <vt:lpstr>Tillsammans klarar vi uppdragen bättre!</vt:lpstr>
      <vt:lpstr>Resultat</vt:lpstr>
      <vt:lpstr>Skolan</vt:lpstr>
      <vt:lpstr>Kompetensbehov - skolan</vt:lpstr>
      <vt:lpstr>Socialtjänsten – förekomst PoM</vt:lpstr>
      <vt:lpstr>Vad rör behovet av stöd?</vt:lpstr>
      <vt:lpstr>Kompetensbehov - socialtjänsten </vt:lpstr>
      <vt:lpstr>Förslag</vt:lpstr>
      <vt:lpstr>Presentation av regionkoordinatorn via Soledad – (ta inte med den här bilden)</vt:lpstr>
      <vt:lpstr>Rapportens förslag</vt:lpstr>
      <vt:lpstr>Några bilder och citat som rör HRV</vt:lpstr>
      <vt:lpstr>PowerPoint-presentation</vt:lpstr>
    </vt:vector>
  </TitlesOfParts>
  <Company>Borlänge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Ann-Karin Bohl</dc:creator>
  <cp:lastModifiedBy>Ann-Karin Bohl</cp:lastModifiedBy>
  <cp:revision>110</cp:revision>
  <dcterms:created xsi:type="dcterms:W3CDTF">2020-10-07T11:54:24Z</dcterms:created>
  <dcterms:modified xsi:type="dcterms:W3CDTF">2021-09-22T06:29:08Z</dcterms:modified>
</cp:coreProperties>
</file>