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1"/>
  </p:notesMasterIdLst>
  <p:handoutMasterIdLst>
    <p:handoutMasterId r:id="rId12"/>
  </p:handoutMasterIdLst>
  <p:sldIdLst>
    <p:sldId id="280" r:id="rId7"/>
    <p:sldId id="284" r:id="rId8"/>
    <p:sldId id="279" r:id="rId9"/>
    <p:sldId id="281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80"/>
            <p14:sldId id="284"/>
            <p14:sldId id="279"/>
            <p14:sldId id="28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265" autoAdjust="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2021-05-23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2021-05-23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2021-05-23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400" dirty="0" smtClean="0"/>
              <a:t>Info till Socialchefsnätverket 21 maj 2021</a:t>
            </a:r>
            <a:endParaRPr lang="sv-SE" sz="4400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Tanja Mårtensson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6652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sz="4800" dirty="0" smtClean="0"/>
              <a:t>Info från SKR</a:t>
            </a:r>
            <a:endParaRPr lang="sv-SE" sz="480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64232" y="1754058"/>
            <a:ext cx="10606951" cy="3738598"/>
          </a:xfrm>
        </p:spPr>
        <p:txBody>
          <a:bodyPr>
            <a:normAutofit/>
          </a:bodyPr>
          <a:lstStyle/>
          <a:p>
            <a:pPr marL="487363" indent="-457200">
              <a:buFontTx/>
              <a:buChar char="-"/>
            </a:pPr>
            <a:r>
              <a:rPr lang="sv-SE" dirty="0" smtClean="0"/>
              <a:t>Utskick av mejl (18 maj) med </a:t>
            </a:r>
            <a:r>
              <a:rPr lang="sv-SE" dirty="0"/>
              <a:t>PP-bilder om </a:t>
            </a:r>
            <a:r>
              <a:rPr lang="sv-SE" dirty="0" smtClean="0"/>
              <a:t>resultatet 2020 av kommungemensam finansieringen </a:t>
            </a:r>
            <a:r>
              <a:rPr lang="sv-SE" dirty="0"/>
              <a:t>för kunskapsstyrning inom socialtjänstens </a:t>
            </a:r>
            <a:r>
              <a:rPr lang="sv-SE" dirty="0" smtClean="0"/>
              <a:t>område.</a:t>
            </a:r>
          </a:p>
          <a:p>
            <a:pPr marL="487363" indent="-457200">
              <a:buFontTx/>
              <a:buChar char="-"/>
            </a:pPr>
            <a:r>
              <a:rPr lang="sv-SE" dirty="0" smtClean="0"/>
              <a:t>SKR informerar till RSS (18 maj), inväntar </a:t>
            </a:r>
            <a:r>
              <a:rPr lang="sv-SE" smtClean="0"/>
              <a:t>PP-bilder…(Skickar </a:t>
            </a:r>
            <a:r>
              <a:rPr lang="sv-SE" dirty="0" smtClean="0"/>
              <a:t>ut och laddar </a:t>
            </a:r>
            <a:r>
              <a:rPr lang="sv-SE" smtClean="0"/>
              <a:t>upp senare)</a:t>
            </a:r>
            <a:endParaRPr lang="sv-SE" dirty="0" smtClean="0"/>
          </a:p>
          <a:p>
            <a:pPr marL="30163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0836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Yrkesresan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b="1" dirty="0" smtClean="0"/>
              <a:t>Rekrytering samordnare</a:t>
            </a:r>
            <a:r>
              <a:rPr lang="sv-SE" dirty="0" smtClean="0"/>
              <a:t>: 3 sökande, intervjuer, Malin LO medverkar</a:t>
            </a:r>
          </a:p>
          <a:p>
            <a:r>
              <a:rPr lang="sv-SE" b="1" dirty="0" smtClean="0"/>
              <a:t>Avtalet </a:t>
            </a:r>
            <a:r>
              <a:rPr lang="sv-SE" dirty="0" smtClean="0"/>
              <a:t>ang. finansiering nästa steg</a:t>
            </a:r>
          </a:p>
          <a:p>
            <a:r>
              <a:rPr lang="sv-SE" b="1" dirty="0" smtClean="0"/>
              <a:t>YR nationellt:</a:t>
            </a:r>
          </a:p>
          <a:p>
            <a:pPr marL="0" indent="0">
              <a:buNone/>
            </a:pPr>
            <a:r>
              <a:rPr lang="sv-SE" dirty="0" smtClean="0"/>
              <a:t>3 förstudier beslutade i styrgrupp YR:</a:t>
            </a:r>
          </a:p>
          <a:p>
            <a:pPr marL="0" indent="0">
              <a:buNone/>
            </a:pPr>
            <a:r>
              <a:rPr lang="sv-SE" b="1" dirty="0" smtClean="0"/>
              <a:t>LSS </a:t>
            </a:r>
            <a:r>
              <a:rPr lang="sv-SE" b="1" dirty="0"/>
              <a:t>myndighet och utförarverksamhet</a:t>
            </a:r>
            <a:r>
              <a:rPr lang="sv-SE" dirty="0"/>
              <a:t>. Denna förstudie ska belysa om det är möjligt/lämpligt att genomföra en eller två yrkesresor, dvs en för respektive område myndighet och utförare</a:t>
            </a:r>
          </a:p>
          <a:p>
            <a:pPr marL="0" indent="0">
              <a:buNone/>
            </a:pPr>
            <a:r>
              <a:rPr lang="sv-SE" b="1" dirty="0"/>
              <a:t>Äldreomsorg utförarverksamhet</a:t>
            </a:r>
          </a:p>
          <a:p>
            <a:pPr marL="0" indent="0">
              <a:buNone/>
            </a:pPr>
            <a:r>
              <a:rPr lang="sv-SE" b="1" dirty="0"/>
              <a:t>Missbruk </a:t>
            </a:r>
            <a:r>
              <a:rPr lang="sv-SE" b="1" dirty="0" smtClean="0"/>
              <a:t>myndighetsutövning</a:t>
            </a:r>
          </a:p>
          <a:p>
            <a:pPr marL="0" indent="0">
              <a:buNone/>
            </a:pPr>
            <a:r>
              <a:rPr lang="sv-SE" b="1" i="1" dirty="0" smtClean="0">
                <a:solidFill>
                  <a:srgbClr val="FF0000"/>
                </a:solidFill>
              </a:rPr>
              <a:t>Erbjudande </a:t>
            </a:r>
            <a:r>
              <a:rPr lang="sv-SE" b="1" i="1" dirty="0">
                <a:solidFill>
                  <a:srgbClr val="FF0000"/>
                </a:solidFill>
              </a:rPr>
              <a:t>till landets alla </a:t>
            </a:r>
            <a:r>
              <a:rPr lang="sv-SE" b="1" i="1" dirty="0" err="1">
                <a:solidFill>
                  <a:srgbClr val="FF0000"/>
                </a:solidFill>
              </a:rPr>
              <a:t>RSS:er</a:t>
            </a:r>
            <a:r>
              <a:rPr lang="sv-SE" b="1" i="1" dirty="0">
                <a:solidFill>
                  <a:srgbClr val="FF0000"/>
                </a:solidFill>
              </a:rPr>
              <a:t> om att anmäla intresse för att genomföra förstudie/producera en </a:t>
            </a:r>
            <a:r>
              <a:rPr lang="sv-SE" b="1" i="1" dirty="0" smtClean="0">
                <a:solidFill>
                  <a:srgbClr val="FF0000"/>
                </a:solidFill>
              </a:rPr>
              <a:t>yrkesresa- vi återkommer kanske längre fram?! </a:t>
            </a:r>
            <a:endParaRPr lang="sv-SE" b="1" i="1" dirty="0">
              <a:solidFill>
                <a:srgbClr val="FF0000"/>
              </a:solidFill>
            </a:endParaRP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9613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Yrkesresan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b="1" dirty="0" smtClean="0"/>
              <a:t>YR Nationellt: </a:t>
            </a:r>
          </a:p>
          <a:p>
            <a:pPr marL="0" indent="0">
              <a:buNone/>
            </a:pPr>
            <a:r>
              <a:rPr lang="sv-SE" dirty="0" smtClean="0"/>
              <a:t>Koncept för YR har tagits fram</a:t>
            </a:r>
          </a:p>
          <a:p>
            <a:pPr marL="0" indent="0">
              <a:buNone/>
            </a:pPr>
            <a:r>
              <a:rPr lang="sv-SE" dirty="0" smtClean="0"/>
              <a:t>Åtta </a:t>
            </a:r>
            <a:r>
              <a:rPr lang="sv-SE" dirty="0"/>
              <a:t>olika </a:t>
            </a:r>
            <a:r>
              <a:rPr lang="sv-SE" dirty="0" smtClean="0"/>
              <a:t>delar, gemensamma </a:t>
            </a:r>
            <a:r>
              <a:rPr lang="sv-SE" dirty="0"/>
              <a:t>för alla yrkesresor.</a:t>
            </a:r>
          </a:p>
          <a:p>
            <a:pPr marL="0" indent="0">
              <a:buNone/>
            </a:pPr>
            <a:r>
              <a:rPr lang="sv-SE" dirty="0"/>
              <a:t>1. Syfte</a:t>
            </a:r>
          </a:p>
          <a:p>
            <a:pPr marL="0" indent="0">
              <a:buNone/>
            </a:pPr>
            <a:r>
              <a:rPr lang="sv-SE" dirty="0"/>
              <a:t>2. Resan som tema</a:t>
            </a:r>
          </a:p>
          <a:p>
            <a:pPr marL="0" indent="0">
              <a:buNone/>
            </a:pPr>
            <a:r>
              <a:rPr lang="sv-SE" dirty="0"/>
              <a:t>3. Kärnvärden</a:t>
            </a:r>
          </a:p>
          <a:p>
            <a:pPr marL="0" indent="0">
              <a:buNone/>
            </a:pPr>
            <a:r>
              <a:rPr lang="sv-SE" dirty="0"/>
              <a:t>4. Kunskapsmål</a:t>
            </a:r>
          </a:p>
          <a:p>
            <a:pPr marL="0" indent="0">
              <a:buNone/>
            </a:pPr>
            <a:r>
              <a:rPr lang="sv-SE" dirty="0"/>
              <a:t>5. Inventering och urval av innehåll</a:t>
            </a:r>
          </a:p>
          <a:p>
            <a:pPr marL="0" indent="0">
              <a:buNone/>
            </a:pPr>
            <a:r>
              <a:rPr lang="sv-SE" dirty="0"/>
              <a:t>6. Paketering</a:t>
            </a:r>
          </a:p>
          <a:p>
            <a:pPr marL="0" indent="0">
              <a:buNone/>
            </a:pPr>
            <a:r>
              <a:rPr lang="sv-SE" dirty="0"/>
              <a:t>7. Uppföljning</a:t>
            </a:r>
          </a:p>
          <a:p>
            <a:pPr marL="0" indent="0">
              <a:buNone/>
            </a:pPr>
            <a:r>
              <a:rPr lang="sv-SE" dirty="0"/>
              <a:t>8. Grafiken</a:t>
            </a:r>
          </a:p>
          <a:p>
            <a:pPr marL="0" indent="0">
              <a:buNone/>
            </a:pPr>
            <a:r>
              <a:rPr lang="sv-SE" dirty="0"/>
              <a:t>Genom att konceptet följs skapas en helhet: </a:t>
            </a:r>
            <a:r>
              <a:rPr lang="sv-SE" dirty="0" smtClean="0"/>
              <a:t>Utformning </a:t>
            </a:r>
            <a:r>
              <a:rPr lang="sv-SE" dirty="0"/>
              <a:t>och tonvikt av delarna kan dock variera mellan olika resor och målgrupper.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2021-05-23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2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5" ma:contentTypeDescription="Skapa ett nytt dokument." ma:contentTypeScope="" ma:versionID="cc0d014734b4527a919424331433cfe0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purl.org/dc/dcmitype/"/>
    <ds:schemaRef ds:uri="http://schemas.microsoft.com/office/infopath/2007/PartnerControls"/>
    <ds:schemaRef ds:uri="http://purl.org/dc/elements/1.1/"/>
    <ds:schemaRef ds:uri="2f901946-e264-40a9-b252-19c7dedd3add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5FDE11BD-DF21-4180-8915-9E77BB2504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Info SCHNV 210521</Template>
  <TotalTime>1</TotalTime>
  <Words>206</Words>
  <Application>Microsoft Office PowerPoint</Application>
  <PresentationFormat>Bredbild</PresentationFormat>
  <Paragraphs>31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6" baseType="lpstr">
      <vt:lpstr>Arial</vt:lpstr>
      <vt:lpstr>VCdag</vt:lpstr>
      <vt:lpstr>Info till Socialchefsnätverket 21 maj 2021</vt:lpstr>
      <vt:lpstr>Info från SKR</vt:lpstr>
      <vt:lpstr>Yrkesresan</vt:lpstr>
      <vt:lpstr>Yrkesresan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till Socialchefsnätverket 21 maj 2021</dc:title>
  <dc:creator>Mårtensson Tanja /Ledningsstöd och strategi Hälso- och sjukvård Dalarna /Falun</dc:creator>
  <cp:lastModifiedBy>Mårtensson Tanja /Ledningsstöd och strategi Hälso- och sjukvård Dalarna /Falun</cp:lastModifiedBy>
  <cp:revision>1</cp:revision>
  <dcterms:created xsi:type="dcterms:W3CDTF">2021-05-23T14:34:54Z</dcterms:created>
  <dcterms:modified xsi:type="dcterms:W3CDTF">2021-05-23T14:35:56Z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