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43" r:id="rId2"/>
    <p:sldMasterId id="2147483793" r:id="rId3"/>
    <p:sldMasterId id="2147483805" r:id="rId4"/>
    <p:sldMasterId id="2147483830" r:id="rId5"/>
    <p:sldMasterId id="2147483844" r:id="rId6"/>
  </p:sldMasterIdLst>
  <p:notesMasterIdLst>
    <p:notesMasterId r:id="rId77"/>
  </p:notesMasterIdLst>
  <p:handoutMasterIdLst>
    <p:handoutMasterId r:id="rId78"/>
  </p:handoutMasterIdLst>
  <p:sldIdLst>
    <p:sldId id="342" r:id="rId7"/>
    <p:sldId id="461" r:id="rId8"/>
    <p:sldId id="462" r:id="rId9"/>
    <p:sldId id="474" r:id="rId10"/>
    <p:sldId id="463" r:id="rId11"/>
    <p:sldId id="467" r:id="rId12"/>
    <p:sldId id="464" r:id="rId13"/>
    <p:sldId id="468" r:id="rId14"/>
    <p:sldId id="469" r:id="rId15"/>
    <p:sldId id="470" r:id="rId16"/>
    <p:sldId id="471" r:id="rId17"/>
    <p:sldId id="472" r:id="rId18"/>
    <p:sldId id="473" r:id="rId19"/>
    <p:sldId id="475" r:id="rId20"/>
    <p:sldId id="476" r:id="rId21"/>
    <p:sldId id="477" r:id="rId22"/>
    <p:sldId id="478" r:id="rId23"/>
    <p:sldId id="479" r:id="rId24"/>
    <p:sldId id="480" r:id="rId25"/>
    <p:sldId id="481" r:id="rId26"/>
    <p:sldId id="482" r:id="rId27"/>
    <p:sldId id="498" r:id="rId28"/>
    <p:sldId id="499" r:id="rId29"/>
    <p:sldId id="500" r:id="rId30"/>
    <p:sldId id="501" r:id="rId31"/>
    <p:sldId id="502" r:id="rId32"/>
    <p:sldId id="503" r:id="rId33"/>
    <p:sldId id="504" r:id="rId34"/>
    <p:sldId id="505" r:id="rId35"/>
    <p:sldId id="506" r:id="rId36"/>
    <p:sldId id="507" r:id="rId37"/>
    <p:sldId id="508" r:id="rId38"/>
    <p:sldId id="512" r:id="rId39"/>
    <p:sldId id="516" r:id="rId40"/>
    <p:sldId id="517" r:id="rId41"/>
    <p:sldId id="518" r:id="rId42"/>
    <p:sldId id="520" r:id="rId43"/>
    <p:sldId id="522" r:id="rId44"/>
    <p:sldId id="523" r:id="rId45"/>
    <p:sldId id="524" r:id="rId46"/>
    <p:sldId id="525" r:id="rId47"/>
    <p:sldId id="526" r:id="rId48"/>
    <p:sldId id="527" r:id="rId49"/>
    <p:sldId id="528" r:id="rId50"/>
    <p:sldId id="529" r:id="rId51"/>
    <p:sldId id="530" r:id="rId52"/>
    <p:sldId id="531" r:id="rId53"/>
    <p:sldId id="532" r:id="rId54"/>
    <p:sldId id="534" r:id="rId55"/>
    <p:sldId id="535" r:id="rId56"/>
    <p:sldId id="537" r:id="rId57"/>
    <p:sldId id="538" r:id="rId58"/>
    <p:sldId id="539" r:id="rId59"/>
    <p:sldId id="540" r:id="rId60"/>
    <p:sldId id="541" r:id="rId61"/>
    <p:sldId id="546" r:id="rId62"/>
    <p:sldId id="483" r:id="rId63"/>
    <p:sldId id="484" r:id="rId64"/>
    <p:sldId id="485" r:id="rId65"/>
    <p:sldId id="486" r:id="rId66"/>
    <p:sldId id="487" r:id="rId67"/>
    <p:sldId id="488" r:id="rId68"/>
    <p:sldId id="489" r:id="rId69"/>
    <p:sldId id="490" r:id="rId70"/>
    <p:sldId id="491" r:id="rId71"/>
    <p:sldId id="493" r:id="rId72"/>
    <p:sldId id="494" r:id="rId73"/>
    <p:sldId id="495" r:id="rId74"/>
    <p:sldId id="496" r:id="rId75"/>
    <p:sldId id="497" r:id="rId7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09"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elsen Stefan /Ledningsstöd och strategi Hälso- och sjukvård Dalarna /Falun" initials="NS/osHosD/" lastIdx="1" clrIdx="0">
    <p:extLst>
      <p:ext uri="{19B8F6BF-5375-455C-9EA6-DF929625EA0E}">
        <p15:presenceInfo xmlns:p15="http://schemas.microsoft.com/office/powerpoint/2012/main" userId="S-1-5-21-910452376-877226765-825688854-1478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060"/>
    <a:srgbClr val="93CEC1"/>
    <a:srgbClr val="54B7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89" autoAdjust="0"/>
    <p:restoredTop sz="76534" autoAdjust="0"/>
  </p:normalViewPr>
  <p:slideViewPr>
    <p:cSldViewPr snapToGrid="0">
      <p:cViewPr varScale="1">
        <p:scale>
          <a:sx n="79" d="100"/>
          <a:sy n="79" d="100"/>
        </p:scale>
        <p:origin x="114" y="156"/>
      </p:cViewPr>
      <p:guideLst>
        <p:guide orient="horz" pos="709"/>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0100"/>
    </p:cViewPr>
  </p:sorterViewPr>
  <p:notesViewPr>
    <p:cSldViewPr snapToGrid="0" showGuides="1">
      <p:cViewPr varScale="1">
        <p:scale>
          <a:sx n="159" d="100"/>
          <a:sy n="159" d="100"/>
        </p:scale>
        <p:origin x="5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BCB9DC-B91E-452C-8A08-2402282B14C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sv-SE"/>
        </a:p>
      </dgm:t>
    </dgm:pt>
    <dgm:pt modelId="{0F9AC36E-A8B7-4112-932C-2F1BF74A8E34}">
      <dgm:prSet phldrT="[Text]"/>
      <dgm:spPr/>
      <dgm:t>
        <a:bodyPr/>
        <a:lstStyle/>
        <a:p>
          <a:r>
            <a:rPr lang="sv-SE" dirty="0"/>
            <a:t>Forma arbetsgrupp</a:t>
          </a:r>
        </a:p>
      </dgm:t>
    </dgm:pt>
    <dgm:pt modelId="{C0223C3F-88E4-43D7-A38E-3EAD078D4034}" type="parTrans" cxnId="{ED22D676-734D-4ED9-B440-2310049206BB}">
      <dgm:prSet/>
      <dgm:spPr/>
      <dgm:t>
        <a:bodyPr/>
        <a:lstStyle/>
        <a:p>
          <a:endParaRPr lang="sv-SE"/>
        </a:p>
      </dgm:t>
    </dgm:pt>
    <dgm:pt modelId="{98EEE77A-CA4A-4BD0-9EB9-4966374FB788}" type="sibTrans" cxnId="{ED22D676-734D-4ED9-B440-2310049206BB}">
      <dgm:prSet/>
      <dgm:spPr/>
      <dgm:t>
        <a:bodyPr/>
        <a:lstStyle/>
        <a:p>
          <a:endParaRPr lang="sv-SE"/>
        </a:p>
      </dgm:t>
    </dgm:pt>
    <dgm:pt modelId="{DEA0298D-6817-4A67-BE37-350189A4EA3B}">
      <dgm:prSet phldrT="[Text]"/>
      <dgm:spPr/>
      <dgm:t>
        <a:bodyPr/>
        <a:lstStyle/>
        <a:p>
          <a:r>
            <a:rPr lang="sv-SE" dirty="0"/>
            <a:t>Steg 2</a:t>
          </a:r>
        </a:p>
        <a:p>
          <a:r>
            <a:rPr lang="sv-SE" dirty="0" err="1" smtClean="0"/>
            <a:t>Arbetsfas</a:t>
          </a:r>
          <a:endParaRPr lang="sv-SE" dirty="0"/>
        </a:p>
      </dgm:t>
    </dgm:pt>
    <dgm:pt modelId="{B9A73291-549B-4614-A130-CE371632F8D5}" type="parTrans" cxnId="{A949BA6D-C4A5-46FC-BA66-FC1E80DCBCA8}">
      <dgm:prSet/>
      <dgm:spPr/>
      <dgm:t>
        <a:bodyPr/>
        <a:lstStyle/>
        <a:p>
          <a:endParaRPr lang="sv-SE"/>
        </a:p>
      </dgm:t>
    </dgm:pt>
    <dgm:pt modelId="{2EF07E15-EB95-43A3-A111-2AFD9088A54A}" type="sibTrans" cxnId="{A949BA6D-C4A5-46FC-BA66-FC1E80DCBCA8}">
      <dgm:prSet/>
      <dgm:spPr/>
      <dgm:t>
        <a:bodyPr/>
        <a:lstStyle/>
        <a:p>
          <a:endParaRPr lang="sv-SE"/>
        </a:p>
      </dgm:t>
    </dgm:pt>
    <dgm:pt modelId="{95C168FB-AE73-4601-BE6B-7B58E8900266}">
      <dgm:prSet phldrT="[Text]"/>
      <dgm:spPr/>
      <dgm:t>
        <a:bodyPr/>
        <a:lstStyle/>
        <a:p>
          <a:r>
            <a:rPr lang="sv-SE" dirty="0"/>
            <a:t>Förslag verksamhetsbeskrivning</a:t>
          </a:r>
        </a:p>
      </dgm:t>
    </dgm:pt>
    <dgm:pt modelId="{706A491F-AB40-4917-9468-2D8120FF04A4}" type="parTrans" cxnId="{AC023F1B-A4AF-43BE-8BCF-A3EC5162B54B}">
      <dgm:prSet/>
      <dgm:spPr/>
      <dgm:t>
        <a:bodyPr/>
        <a:lstStyle/>
        <a:p>
          <a:endParaRPr lang="sv-SE"/>
        </a:p>
      </dgm:t>
    </dgm:pt>
    <dgm:pt modelId="{87D95D9C-8FEF-4642-8712-BC2EF19658DD}" type="sibTrans" cxnId="{AC023F1B-A4AF-43BE-8BCF-A3EC5162B54B}">
      <dgm:prSet/>
      <dgm:spPr/>
      <dgm:t>
        <a:bodyPr/>
        <a:lstStyle/>
        <a:p>
          <a:endParaRPr lang="sv-SE"/>
        </a:p>
      </dgm:t>
    </dgm:pt>
    <dgm:pt modelId="{6DC83E5F-8E0D-421F-BEC3-5242D45A8640}">
      <dgm:prSet phldrT="[Text]"/>
      <dgm:spPr/>
      <dgm:t>
        <a:bodyPr/>
        <a:lstStyle/>
        <a:p>
          <a:r>
            <a:rPr lang="sv-SE" dirty="0"/>
            <a:t>Förslag huvudmannaskap och samverkansavtal</a:t>
          </a:r>
        </a:p>
      </dgm:t>
    </dgm:pt>
    <dgm:pt modelId="{615980BB-8EB3-4FE7-A916-6FAD01E41F05}" type="parTrans" cxnId="{691A3214-EA9D-47DF-AC6A-E42F36A834B9}">
      <dgm:prSet/>
      <dgm:spPr/>
      <dgm:t>
        <a:bodyPr/>
        <a:lstStyle/>
        <a:p>
          <a:endParaRPr lang="sv-SE"/>
        </a:p>
      </dgm:t>
    </dgm:pt>
    <dgm:pt modelId="{BDCCA3AC-E855-4936-AE3D-D05D12989571}" type="sibTrans" cxnId="{691A3214-EA9D-47DF-AC6A-E42F36A834B9}">
      <dgm:prSet/>
      <dgm:spPr/>
      <dgm:t>
        <a:bodyPr/>
        <a:lstStyle/>
        <a:p>
          <a:endParaRPr lang="sv-SE"/>
        </a:p>
      </dgm:t>
    </dgm:pt>
    <dgm:pt modelId="{D8A3A9A8-EC87-4EDE-ACF9-A616865BCF4B}">
      <dgm:prSet phldrT="[Text]"/>
      <dgm:spPr/>
      <dgm:t>
        <a:bodyPr/>
        <a:lstStyle/>
        <a:p>
          <a:r>
            <a:rPr lang="sv-SE" dirty="0"/>
            <a:t>Steg 3</a:t>
          </a:r>
        </a:p>
        <a:p>
          <a:r>
            <a:rPr lang="sv-SE" dirty="0"/>
            <a:t>Förberedelse </a:t>
          </a:r>
          <a:r>
            <a:rPr lang="sv-SE" dirty="0" smtClean="0"/>
            <a:t>etableringsfas</a:t>
          </a:r>
          <a:endParaRPr lang="sv-SE" dirty="0"/>
        </a:p>
      </dgm:t>
    </dgm:pt>
    <dgm:pt modelId="{58290292-2AA4-4CBD-8CB3-BDB220F63E97}" type="parTrans" cxnId="{77D8BDB4-6051-4BAC-A613-309559C79DDD}">
      <dgm:prSet/>
      <dgm:spPr/>
      <dgm:t>
        <a:bodyPr/>
        <a:lstStyle/>
        <a:p>
          <a:endParaRPr lang="sv-SE"/>
        </a:p>
      </dgm:t>
    </dgm:pt>
    <dgm:pt modelId="{7D821C96-FEED-48C5-A82B-95174DFB16C1}" type="sibTrans" cxnId="{77D8BDB4-6051-4BAC-A613-309559C79DDD}">
      <dgm:prSet/>
      <dgm:spPr/>
      <dgm:t>
        <a:bodyPr/>
        <a:lstStyle/>
        <a:p>
          <a:endParaRPr lang="sv-SE"/>
        </a:p>
      </dgm:t>
    </dgm:pt>
    <dgm:pt modelId="{229BD6F7-6BF9-499E-AA2A-E8BC3A2215C9}">
      <dgm:prSet phldrT="[Text]"/>
      <dgm:spPr/>
      <dgm:t>
        <a:bodyPr/>
        <a:lstStyle/>
        <a:p>
          <a:r>
            <a:rPr lang="sv-SE"/>
            <a:t>Förslag implementeringsplan</a:t>
          </a:r>
        </a:p>
      </dgm:t>
    </dgm:pt>
    <dgm:pt modelId="{0C6EF9FB-F1EA-477A-977C-09D05787224F}" type="parTrans" cxnId="{5D8C25BA-35D2-4619-A41C-BF99C8E5538F}">
      <dgm:prSet/>
      <dgm:spPr/>
      <dgm:t>
        <a:bodyPr/>
        <a:lstStyle/>
        <a:p>
          <a:endParaRPr lang="sv-SE"/>
        </a:p>
      </dgm:t>
    </dgm:pt>
    <dgm:pt modelId="{DCFA7E41-6B6A-473A-B1A1-1B0668F7A16A}" type="sibTrans" cxnId="{5D8C25BA-35D2-4619-A41C-BF99C8E5538F}">
      <dgm:prSet/>
      <dgm:spPr/>
      <dgm:t>
        <a:bodyPr/>
        <a:lstStyle/>
        <a:p>
          <a:endParaRPr lang="sv-SE"/>
        </a:p>
      </dgm:t>
    </dgm:pt>
    <dgm:pt modelId="{6873E71D-20D2-45BC-9422-9CEE4D11928C}">
      <dgm:prSet phldrT="[Text]"/>
      <dgm:spPr/>
      <dgm:t>
        <a:bodyPr/>
        <a:lstStyle/>
        <a:p>
          <a:r>
            <a:rPr lang="sv-SE" dirty="0"/>
            <a:t>Steg 4</a:t>
          </a:r>
        </a:p>
        <a:p>
          <a:r>
            <a:rPr lang="sv-SE" dirty="0" smtClean="0"/>
            <a:t>Etableringsfas</a:t>
          </a:r>
          <a:endParaRPr lang="sv-SE" dirty="0"/>
        </a:p>
      </dgm:t>
    </dgm:pt>
    <dgm:pt modelId="{0E761105-0B58-4EE2-A70F-3F34C4347E73}" type="parTrans" cxnId="{F50AB049-A099-4AE4-8C43-5FEBE6280E65}">
      <dgm:prSet/>
      <dgm:spPr/>
      <dgm:t>
        <a:bodyPr/>
        <a:lstStyle/>
        <a:p>
          <a:endParaRPr lang="sv-SE"/>
        </a:p>
      </dgm:t>
    </dgm:pt>
    <dgm:pt modelId="{7C5369DD-DBA7-461C-B121-A48FC41A7498}" type="sibTrans" cxnId="{F50AB049-A099-4AE4-8C43-5FEBE6280E65}">
      <dgm:prSet/>
      <dgm:spPr/>
      <dgm:t>
        <a:bodyPr/>
        <a:lstStyle/>
        <a:p>
          <a:endParaRPr lang="sv-SE"/>
        </a:p>
      </dgm:t>
    </dgm:pt>
    <dgm:pt modelId="{00268BBE-45B2-4CD9-9124-5A763AB08B84}">
      <dgm:prSet phldrT="[Text]"/>
      <dgm:spPr/>
      <dgm:t>
        <a:bodyPr/>
        <a:lstStyle/>
        <a:p>
          <a:r>
            <a:rPr lang="sv-SE"/>
            <a:t>Enligt implementeringsplan</a:t>
          </a:r>
        </a:p>
      </dgm:t>
    </dgm:pt>
    <dgm:pt modelId="{7B771D0C-FA6B-4EA8-8038-2D820851E599}" type="parTrans" cxnId="{DEBBEC1E-7CC7-4737-B793-7B72FFF4DB9E}">
      <dgm:prSet/>
      <dgm:spPr/>
      <dgm:t>
        <a:bodyPr/>
        <a:lstStyle/>
        <a:p>
          <a:endParaRPr lang="sv-SE"/>
        </a:p>
      </dgm:t>
    </dgm:pt>
    <dgm:pt modelId="{AD1B1331-0D2D-45C4-AB57-B8EB1DD3FDC3}" type="sibTrans" cxnId="{DEBBEC1E-7CC7-4737-B793-7B72FFF4DB9E}">
      <dgm:prSet/>
      <dgm:spPr/>
      <dgm:t>
        <a:bodyPr/>
        <a:lstStyle/>
        <a:p>
          <a:endParaRPr lang="sv-SE"/>
        </a:p>
      </dgm:t>
    </dgm:pt>
    <dgm:pt modelId="{8BE96DE1-E2E8-4C8D-BB98-AFE23C63C2FB}">
      <dgm:prSet phldrT="[Text]"/>
      <dgm:spPr/>
      <dgm:t>
        <a:bodyPr/>
        <a:lstStyle/>
        <a:p>
          <a:r>
            <a:rPr lang="sv-SE"/>
            <a:t>Steg 5</a:t>
          </a:r>
        </a:p>
        <a:p>
          <a:r>
            <a:rPr lang="sv-SE"/>
            <a:t>Uppföljning</a:t>
          </a:r>
        </a:p>
      </dgm:t>
    </dgm:pt>
    <dgm:pt modelId="{F968B04A-E3C8-42D6-B384-FEAC0ADEF550}" type="parTrans" cxnId="{A32413AA-CAB2-4F27-84C2-C76B2099E0CA}">
      <dgm:prSet/>
      <dgm:spPr/>
      <dgm:t>
        <a:bodyPr/>
        <a:lstStyle/>
        <a:p>
          <a:endParaRPr lang="sv-SE"/>
        </a:p>
      </dgm:t>
    </dgm:pt>
    <dgm:pt modelId="{C08F9926-A50E-457E-B45B-848B49CAD619}" type="sibTrans" cxnId="{A32413AA-CAB2-4F27-84C2-C76B2099E0CA}">
      <dgm:prSet/>
      <dgm:spPr/>
      <dgm:t>
        <a:bodyPr/>
        <a:lstStyle/>
        <a:p>
          <a:endParaRPr lang="sv-SE"/>
        </a:p>
      </dgm:t>
    </dgm:pt>
    <dgm:pt modelId="{7F948732-8FD9-401C-845C-EFE918CCFD7D}">
      <dgm:prSet phldrT="[Text]"/>
      <dgm:spPr/>
      <dgm:t>
        <a:bodyPr/>
        <a:lstStyle/>
        <a:p>
          <a:r>
            <a:rPr lang="sv-SE" dirty="0" err="1"/>
            <a:t>UngDOK</a:t>
          </a:r>
          <a:endParaRPr lang="sv-SE" dirty="0"/>
        </a:p>
      </dgm:t>
    </dgm:pt>
    <dgm:pt modelId="{ECB0CCE7-293F-43ED-BC7F-E64176A80431}" type="parTrans" cxnId="{B666F866-B331-40F0-98F7-1B9CCCAECB7A}">
      <dgm:prSet/>
      <dgm:spPr/>
      <dgm:t>
        <a:bodyPr/>
        <a:lstStyle/>
        <a:p>
          <a:endParaRPr lang="sv-SE"/>
        </a:p>
      </dgm:t>
    </dgm:pt>
    <dgm:pt modelId="{6CCAB1A1-9DD0-4F78-BD19-C4AECAF08127}" type="sibTrans" cxnId="{B666F866-B331-40F0-98F7-1B9CCCAECB7A}">
      <dgm:prSet/>
      <dgm:spPr/>
      <dgm:t>
        <a:bodyPr/>
        <a:lstStyle/>
        <a:p>
          <a:endParaRPr lang="sv-SE"/>
        </a:p>
      </dgm:t>
    </dgm:pt>
    <dgm:pt modelId="{66BDDD54-9530-45BE-A72B-551B4F3C9A4F}">
      <dgm:prSet phldrT="[Text]"/>
      <dgm:spPr/>
      <dgm:t>
        <a:bodyPr/>
        <a:lstStyle/>
        <a:p>
          <a:r>
            <a:rPr lang="sv-SE" b="1" dirty="0"/>
            <a:t>Styrgruppen- godkänt projektplanen</a:t>
          </a:r>
        </a:p>
      </dgm:t>
    </dgm:pt>
    <dgm:pt modelId="{572FECE2-D8BB-4B28-A71A-0070EAA03D68}" type="parTrans" cxnId="{87B70803-4102-4A8A-B781-0B74419F34F1}">
      <dgm:prSet/>
      <dgm:spPr/>
      <dgm:t>
        <a:bodyPr/>
        <a:lstStyle/>
        <a:p>
          <a:endParaRPr lang="sv-SE"/>
        </a:p>
      </dgm:t>
    </dgm:pt>
    <dgm:pt modelId="{B70CA97B-1CAD-4C90-ADF7-593AE71DB5C7}" type="sibTrans" cxnId="{87B70803-4102-4A8A-B781-0B74419F34F1}">
      <dgm:prSet/>
      <dgm:spPr/>
      <dgm:t>
        <a:bodyPr/>
        <a:lstStyle/>
        <a:p>
          <a:endParaRPr lang="sv-SE"/>
        </a:p>
      </dgm:t>
    </dgm:pt>
    <dgm:pt modelId="{0D13E300-102C-4C62-AD7A-799C1C35EE78}">
      <dgm:prSet phldrT="[Text]"/>
      <dgm:spPr/>
      <dgm:t>
        <a:bodyPr/>
        <a:lstStyle/>
        <a:p>
          <a:r>
            <a:rPr lang="sv-SE" b="1" dirty="0"/>
            <a:t>Styrgruppen godkänt verksamhetsbeskrivning, </a:t>
          </a:r>
          <a:r>
            <a:rPr lang="sv-SE" b="1" dirty="0" smtClean="0"/>
            <a:t>huvudmannaskap, samverkansavtal och budget</a:t>
          </a:r>
          <a:endParaRPr lang="sv-SE" b="1" dirty="0"/>
        </a:p>
      </dgm:t>
    </dgm:pt>
    <dgm:pt modelId="{FC03C607-4345-4E9D-87C3-92B6C133317F}" type="parTrans" cxnId="{790FB175-89A2-4855-B02A-AF7D261A6A39}">
      <dgm:prSet/>
      <dgm:spPr/>
      <dgm:t>
        <a:bodyPr/>
        <a:lstStyle/>
        <a:p>
          <a:endParaRPr lang="sv-SE"/>
        </a:p>
      </dgm:t>
    </dgm:pt>
    <dgm:pt modelId="{EB379E95-8EA4-4C34-B66C-71532BF55891}" type="sibTrans" cxnId="{790FB175-89A2-4855-B02A-AF7D261A6A39}">
      <dgm:prSet/>
      <dgm:spPr/>
      <dgm:t>
        <a:bodyPr/>
        <a:lstStyle/>
        <a:p>
          <a:endParaRPr lang="sv-SE"/>
        </a:p>
      </dgm:t>
    </dgm:pt>
    <dgm:pt modelId="{31FD9337-BBF2-43F2-9137-1741DDBF0FCE}">
      <dgm:prSet phldrT="[Text]"/>
      <dgm:spPr/>
      <dgm:t>
        <a:bodyPr/>
        <a:lstStyle/>
        <a:p>
          <a:r>
            <a:rPr lang="sv-SE" b="1"/>
            <a:t>Styrgruppen godkänt implementeringsplan</a:t>
          </a:r>
        </a:p>
      </dgm:t>
    </dgm:pt>
    <dgm:pt modelId="{7C486685-CCF0-42EB-9857-F0D5A8EB912A}" type="parTrans" cxnId="{F7A90E53-7F2C-4FC2-9EFB-8C10F2B16B40}">
      <dgm:prSet/>
      <dgm:spPr/>
      <dgm:t>
        <a:bodyPr/>
        <a:lstStyle/>
        <a:p>
          <a:endParaRPr lang="sv-SE"/>
        </a:p>
      </dgm:t>
    </dgm:pt>
    <dgm:pt modelId="{E39BAA3F-D4D9-4A8F-8839-51C9134897E9}" type="sibTrans" cxnId="{F7A90E53-7F2C-4FC2-9EFB-8C10F2B16B40}">
      <dgm:prSet/>
      <dgm:spPr/>
      <dgm:t>
        <a:bodyPr/>
        <a:lstStyle/>
        <a:p>
          <a:endParaRPr lang="sv-SE"/>
        </a:p>
      </dgm:t>
    </dgm:pt>
    <dgm:pt modelId="{0CE34F89-288B-4B89-9C1A-B29E1557B99A}">
      <dgm:prSet phldrT="[Text]"/>
      <dgm:spPr/>
      <dgm:t>
        <a:bodyPr/>
        <a:lstStyle/>
        <a:p>
          <a:r>
            <a:rPr lang="sv-SE" dirty="0"/>
            <a:t>SKR</a:t>
          </a:r>
        </a:p>
      </dgm:t>
    </dgm:pt>
    <dgm:pt modelId="{A08D9FB2-DBFE-4E54-9D45-747552AEF903}" type="parTrans" cxnId="{0A6A0540-EEB7-4754-9A9C-42F94451B873}">
      <dgm:prSet/>
      <dgm:spPr/>
      <dgm:t>
        <a:bodyPr/>
        <a:lstStyle/>
        <a:p>
          <a:endParaRPr lang="sv-SE"/>
        </a:p>
      </dgm:t>
    </dgm:pt>
    <dgm:pt modelId="{ACBEB363-906D-4E78-8F79-4CF9C0D48AA3}" type="sibTrans" cxnId="{0A6A0540-EEB7-4754-9A9C-42F94451B873}">
      <dgm:prSet/>
      <dgm:spPr/>
      <dgm:t>
        <a:bodyPr/>
        <a:lstStyle/>
        <a:p>
          <a:endParaRPr lang="sv-SE"/>
        </a:p>
      </dgm:t>
    </dgm:pt>
    <dgm:pt modelId="{F0723EFD-A2A4-425F-AA18-2A92D8FE95B9}">
      <dgm:prSet phldrT="[Text]"/>
      <dgm:spPr/>
      <dgm:t>
        <a:bodyPr/>
        <a:lstStyle/>
        <a:p>
          <a:r>
            <a:rPr lang="sv-SE" dirty="0"/>
            <a:t>Iris</a:t>
          </a:r>
        </a:p>
      </dgm:t>
    </dgm:pt>
    <dgm:pt modelId="{EFDCE0A7-65CC-4B18-98F9-168C3931FA16}" type="parTrans" cxnId="{BAE60E8B-8D7E-4A7A-81D7-E176C012C7AD}">
      <dgm:prSet/>
      <dgm:spPr/>
      <dgm:t>
        <a:bodyPr/>
        <a:lstStyle/>
        <a:p>
          <a:endParaRPr lang="sv-SE"/>
        </a:p>
      </dgm:t>
    </dgm:pt>
    <dgm:pt modelId="{FF746BCE-3994-4298-A9BF-1FCF2D922887}" type="sibTrans" cxnId="{BAE60E8B-8D7E-4A7A-81D7-E176C012C7AD}">
      <dgm:prSet/>
      <dgm:spPr/>
      <dgm:t>
        <a:bodyPr/>
        <a:lstStyle/>
        <a:p>
          <a:endParaRPr lang="sv-SE"/>
        </a:p>
      </dgm:t>
    </dgm:pt>
    <dgm:pt modelId="{A1B25EAE-3155-4754-96F1-43F8FCE8CB31}">
      <dgm:prSet phldrT="[Text]"/>
      <dgm:spPr/>
      <dgm:t>
        <a:bodyPr/>
        <a:lstStyle/>
        <a:p>
          <a:r>
            <a:rPr lang="sv-SE" dirty="0"/>
            <a:t>Projektplan utifrån uppdragsdirektiv</a:t>
          </a:r>
        </a:p>
      </dgm:t>
    </dgm:pt>
    <dgm:pt modelId="{605F4A12-9B96-42E9-9116-446453D5FE68}" type="parTrans" cxnId="{655EF377-BA99-4E5A-86DC-539E3E0C3329}">
      <dgm:prSet/>
      <dgm:spPr/>
      <dgm:t>
        <a:bodyPr/>
        <a:lstStyle/>
        <a:p>
          <a:endParaRPr lang="sv-SE"/>
        </a:p>
      </dgm:t>
    </dgm:pt>
    <dgm:pt modelId="{0F4363B2-14BE-4C98-8352-41C202832649}" type="sibTrans" cxnId="{655EF377-BA99-4E5A-86DC-539E3E0C3329}">
      <dgm:prSet/>
      <dgm:spPr/>
      <dgm:t>
        <a:bodyPr/>
        <a:lstStyle/>
        <a:p>
          <a:endParaRPr lang="sv-SE"/>
        </a:p>
      </dgm:t>
    </dgm:pt>
    <dgm:pt modelId="{4F59DCE4-35AE-4491-B4B8-B41811B82929}">
      <dgm:prSet phldrT="[Text]"/>
      <dgm:spPr/>
      <dgm:t>
        <a:bodyPr/>
        <a:lstStyle/>
        <a:p>
          <a:r>
            <a:rPr lang="sv-SE" dirty="0" smtClean="0"/>
            <a:t>Budgetförslag</a:t>
          </a:r>
          <a:endParaRPr lang="sv-SE" dirty="0"/>
        </a:p>
      </dgm:t>
    </dgm:pt>
    <dgm:pt modelId="{67698F05-76C3-4372-93CD-EAD8B0364271}" type="parTrans" cxnId="{EFF69407-E2B5-4AC2-9CFF-D53DD7A9E97F}">
      <dgm:prSet/>
      <dgm:spPr/>
      <dgm:t>
        <a:bodyPr/>
        <a:lstStyle/>
        <a:p>
          <a:endParaRPr lang="sv-SE"/>
        </a:p>
      </dgm:t>
    </dgm:pt>
    <dgm:pt modelId="{1643EA67-62B1-40EF-A9BF-50AF94A8F930}" type="sibTrans" cxnId="{EFF69407-E2B5-4AC2-9CFF-D53DD7A9E97F}">
      <dgm:prSet/>
      <dgm:spPr/>
      <dgm:t>
        <a:bodyPr/>
        <a:lstStyle/>
        <a:p>
          <a:endParaRPr lang="sv-SE"/>
        </a:p>
      </dgm:t>
    </dgm:pt>
    <dgm:pt modelId="{AA1896DC-E27E-4582-A61F-AF89C47D9F5E}">
      <dgm:prSet phldrT="[Text]"/>
      <dgm:spPr>
        <a:ln>
          <a:solidFill>
            <a:schemeClr val="tx1"/>
          </a:solidFill>
        </a:ln>
      </dgm:spPr>
      <dgm:t>
        <a:bodyPr/>
        <a:lstStyle/>
        <a:p>
          <a:r>
            <a:rPr lang="sv-SE" dirty="0"/>
            <a:t>Steg 1</a:t>
          </a:r>
        </a:p>
        <a:p>
          <a:r>
            <a:rPr lang="sv-SE" dirty="0" smtClean="0"/>
            <a:t>Projektplanering</a:t>
          </a:r>
          <a:endParaRPr lang="sv-SE" dirty="0"/>
        </a:p>
      </dgm:t>
    </dgm:pt>
    <dgm:pt modelId="{207556BA-9853-4FFD-8B21-BAFE178124DB}" type="sibTrans" cxnId="{5027B8A1-296E-4B7E-84B9-A40669DB495D}">
      <dgm:prSet/>
      <dgm:spPr/>
      <dgm:t>
        <a:bodyPr/>
        <a:lstStyle/>
        <a:p>
          <a:endParaRPr lang="sv-SE"/>
        </a:p>
      </dgm:t>
    </dgm:pt>
    <dgm:pt modelId="{C9E9085A-1243-405D-8481-EF9CEDD877A2}" type="parTrans" cxnId="{5027B8A1-296E-4B7E-84B9-A40669DB495D}">
      <dgm:prSet/>
      <dgm:spPr/>
      <dgm:t>
        <a:bodyPr/>
        <a:lstStyle/>
        <a:p>
          <a:endParaRPr lang="sv-SE"/>
        </a:p>
      </dgm:t>
    </dgm:pt>
    <dgm:pt modelId="{0587938F-660E-46E4-A659-4A2BC2342160}" type="pres">
      <dgm:prSet presAssocID="{3FBCB9DC-B91E-452C-8A08-2402282B14C3}" presName="Name0" presStyleCnt="0">
        <dgm:presLayoutVars>
          <dgm:dir/>
          <dgm:animLvl val="lvl"/>
          <dgm:resizeHandles val="exact"/>
        </dgm:presLayoutVars>
      </dgm:prSet>
      <dgm:spPr/>
      <dgm:t>
        <a:bodyPr/>
        <a:lstStyle/>
        <a:p>
          <a:endParaRPr lang="sv-SE"/>
        </a:p>
      </dgm:t>
    </dgm:pt>
    <dgm:pt modelId="{6B573CC6-EE9B-46BF-B918-EB395344493D}" type="pres">
      <dgm:prSet presAssocID="{AA1896DC-E27E-4582-A61F-AF89C47D9F5E}" presName="linNode" presStyleCnt="0"/>
      <dgm:spPr/>
    </dgm:pt>
    <dgm:pt modelId="{23958511-D295-4CA1-812E-1426D89CAAC6}" type="pres">
      <dgm:prSet presAssocID="{AA1896DC-E27E-4582-A61F-AF89C47D9F5E}" presName="parentText" presStyleLbl="node1" presStyleIdx="0" presStyleCnt="5">
        <dgm:presLayoutVars>
          <dgm:chMax val="1"/>
          <dgm:bulletEnabled val="1"/>
        </dgm:presLayoutVars>
      </dgm:prSet>
      <dgm:spPr/>
      <dgm:t>
        <a:bodyPr/>
        <a:lstStyle/>
        <a:p>
          <a:endParaRPr lang="sv-SE"/>
        </a:p>
      </dgm:t>
    </dgm:pt>
    <dgm:pt modelId="{E9D93475-A722-454A-AEC8-594B2F96ABA0}" type="pres">
      <dgm:prSet presAssocID="{AA1896DC-E27E-4582-A61F-AF89C47D9F5E}" presName="descendantText" presStyleLbl="alignAccFollowNode1" presStyleIdx="0" presStyleCnt="5">
        <dgm:presLayoutVars>
          <dgm:bulletEnabled val="1"/>
        </dgm:presLayoutVars>
      </dgm:prSet>
      <dgm:spPr/>
      <dgm:t>
        <a:bodyPr/>
        <a:lstStyle/>
        <a:p>
          <a:endParaRPr lang="sv-SE"/>
        </a:p>
      </dgm:t>
    </dgm:pt>
    <dgm:pt modelId="{D7AF5042-8884-45D3-B5EB-E383EB4D52B4}" type="pres">
      <dgm:prSet presAssocID="{207556BA-9853-4FFD-8B21-BAFE178124DB}" presName="sp" presStyleCnt="0"/>
      <dgm:spPr/>
    </dgm:pt>
    <dgm:pt modelId="{A4BE2AC2-0E35-4058-9398-E47C42FDEBF2}" type="pres">
      <dgm:prSet presAssocID="{DEA0298D-6817-4A67-BE37-350189A4EA3B}" presName="linNode" presStyleCnt="0"/>
      <dgm:spPr/>
    </dgm:pt>
    <dgm:pt modelId="{82E21637-F7CA-4343-8C3C-A9D5CD92B3F1}" type="pres">
      <dgm:prSet presAssocID="{DEA0298D-6817-4A67-BE37-350189A4EA3B}" presName="parentText" presStyleLbl="node1" presStyleIdx="1" presStyleCnt="5">
        <dgm:presLayoutVars>
          <dgm:chMax val="1"/>
          <dgm:bulletEnabled val="1"/>
        </dgm:presLayoutVars>
      </dgm:prSet>
      <dgm:spPr/>
      <dgm:t>
        <a:bodyPr/>
        <a:lstStyle/>
        <a:p>
          <a:endParaRPr lang="sv-SE"/>
        </a:p>
      </dgm:t>
    </dgm:pt>
    <dgm:pt modelId="{060CA135-75F6-4910-A92B-2338F999AB3C}" type="pres">
      <dgm:prSet presAssocID="{DEA0298D-6817-4A67-BE37-350189A4EA3B}" presName="descendantText" presStyleLbl="alignAccFollowNode1" presStyleIdx="1" presStyleCnt="5">
        <dgm:presLayoutVars>
          <dgm:bulletEnabled val="1"/>
        </dgm:presLayoutVars>
      </dgm:prSet>
      <dgm:spPr/>
      <dgm:t>
        <a:bodyPr/>
        <a:lstStyle/>
        <a:p>
          <a:endParaRPr lang="sv-SE"/>
        </a:p>
      </dgm:t>
    </dgm:pt>
    <dgm:pt modelId="{190855B0-0683-431A-883B-93412E0F470F}" type="pres">
      <dgm:prSet presAssocID="{2EF07E15-EB95-43A3-A111-2AFD9088A54A}" presName="sp" presStyleCnt="0"/>
      <dgm:spPr/>
    </dgm:pt>
    <dgm:pt modelId="{E3B15482-0354-4CDF-83E3-5BE8AD74BC2C}" type="pres">
      <dgm:prSet presAssocID="{D8A3A9A8-EC87-4EDE-ACF9-A616865BCF4B}" presName="linNode" presStyleCnt="0"/>
      <dgm:spPr/>
    </dgm:pt>
    <dgm:pt modelId="{25ED1127-1CB6-4FE2-A32C-CF3733B19107}" type="pres">
      <dgm:prSet presAssocID="{D8A3A9A8-EC87-4EDE-ACF9-A616865BCF4B}" presName="parentText" presStyleLbl="node1" presStyleIdx="2" presStyleCnt="5">
        <dgm:presLayoutVars>
          <dgm:chMax val="1"/>
          <dgm:bulletEnabled val="1"/>
        </dgm:presLayoutVars>
      </dgm:prSet>
      <dgm:spPr/>
      <dgm:t>
        <a:bodyPr/>
        <a:lstStyle/>
        <a:p>
          <a:endParaRPr lang="sv-SE"/>
        </a:p>
      </dgm:t>
    </dgm:pt>
    <dgm:pt modelId="{4A79285B-6232-4538-85D2-93F66935D65D}" type="pres">
      <dgm:prSet presAssocID="{D8A3A9A8-EC87-4EDE-ACF9-A616865BCF4B}" presName="descendantText" presStyleLbl="alignAccFollowNode1" presStyleIdx="2" presStyleCnt="5">
        <dgm:presLayoutVars>
          <dgm:bulletEnabled val="1"/>
        </dgm:presLayoutVars>
      </dgm:prSet>
      <dgm:spPr/>
      <dgm:t>
        <a:bodyPr/>
        <a:lstStyle/>
        <a:p>
          <a:endParaRPr lang="sv-SE"/>
        </a:p>
      </dgm:t>
    </dgm:pt>
    <dgm:pt modelId="{4D957E40-225C-4C3C-93DB-70863E9AFC75}" type="pres">
      <dgm:prSet presAssocID="{7D821C96-FEED-48C5-A82B-95174DFB16C1}" presName="sp" presStyleCnt="0"/>
      <dgm:spPr/>
    </dgm:pt>
    <dgm:pt modelId="{8210A91D-AC9D-49F4-8A23-059548096B07}" type="pres">
      <dgm:prSet presAssocID="{6873E71D-20D2-45BC-9422-9CEE4D11928C}" presName="linNode" presStyleCnt="0"/>
      <dgm:spPr/>
    </dgm:pt>
    <dgm:pt modelId="{5DB1AA13-59FC-4E02-B042-2B693DBB8B7A}" type="pres">
      <dgm:prSet presAssocID="{6873E71D-20D2-45BC-9422-9CEE4D11928C}" presName="parentText" presStyleLbl="node1" presStyleIdx="3" presStyleCnt="5">
        <dgm:presLayoutVars>
          <dgm:chMax val="1"/>
          <dgm:bulletEnabled val="1"/>
        </dgm:presLayoutVars>
      </dgm:prSet>
      <dgm:spPr/>
      <dgm:t>
        <a:bodyPr/>
        <a:lstStyle/>
        <a:p>
          <a:endParaRPr lang="sv-SE"/>
        </a:p>
      </dgm:t>
    </dgm:pt>
    <dgm:pt modelId="{7C14D5C6-319A-430D-96CA-96257589BEC3}" type="pres">
      <dgm:prSet presAssocID="{6873E71D-20D2-45BC-9422-9CEE4D11928C}" presName="descendantText" presStyleLbl="alignAccFollowNode1" presStyleIdx="3" presStyleCnt="5">
        <dgm:presLayoutVars>
          <dgm:bulletEnabled val="1"/>
        </dgm:presLayoutVars>
      </dgm:prSet>
      <dgm:spPr/>
      <dgm:t>
        <a:bodyPr/>
        <a:lstStyle/>
        <a:p>
          <a:endParaRPr lang="sv-SE"/>
        </a:p>
      </dgm:t>
    </dgm:pt>
    <dgm:pt modelId="{2927659D-3CD5-4C4D-BE56-E6A374DA06B9}" type="pres">
      <dgm:prSet presAssocID="{7C5369DD-DBA7-461C-B121-A48FC41A7498}" presName="sp" presStyleCnt="0"/>
      <dgm:spPr/>
    </dgm:pt>
    <dgm:pt modelId="{4C9E77BB-8D66-4A5A-9FE3-AEAF236D77CB}" type="pres">
      <dgm:prSet presAssocID="{8BE96DE1-E2E8-4C8D-BB98-AFE23C63C2FB}" presName="linNode" presStyleCnt="0"/>
      <dgm:spPr/>
    </dgm:pt>
    <dgm:pt modelId="{B677C518-5735-478B-93A4-D976B94B5AF5}" type="pres">
      <dgm:prSet presAssocID="{8BE96DE1-E2E8-4C8D-BB98-AFE23C63C2FB}" presName="parentText" presStyleLbl="node1" presStyleIdx="4" presStyleCnt="5">
        <dgm:presLayoutVars>
          <dgm:chMax val="1"/>
          <dgm:bulletEnabled val="1"/>
        </dgm:presLayoutVars>
      </dgm:prSet>
      <dgm:spPr/>
      <dgm:t>
        <a:bodyPr/>
        <a:lstStyle/>
        <a:p>
          <a:endParaRPr lang="sv-SE"/>
        </a:p>
      </dgm:t>
    </dgm:pt>
    <dgm:pt modelId="{F2E33605-F4EB-464E-A947-2CAE16E4FFDF}" type="pres">
      <dgm:prSet presAssocID="{8BE96DE1-E2E8-4C8D-BB98-AFE23C63C2FB}" presName="descendantText" presStyleLbl="alignAccFollowNode1" presStyleIdx="4" presStyleCnt="5">
        <dgm:presLayoutVars>
          <dgm:bulletEnabled val="1"/>
        </dgm:presLayoutVars>
      </dgm:prSet>
      <dgm:spPr/>
      <dgm:t>
        <a:bodyPr/>
        <a:lstStyle/>
        <a:p>
          <a:endParaRPr lang="sv-SE"/>
        </a:p>
      </dgm:t>
    </dgm:pt>
  </dgm:ptLst>
  <dgm:cxnLst>
    <dgm:cxn modelId="{FEFD3037-8998-4CB9-88BB-670242359408}" type="presOf" srcId="{6DC83E5F-8E0D-421F-BEC3-5242D45A8640}" destId="{060CA135-75F6-4910-A92B-2338F999AB3C}" srcOrd="0" destOrd="2" presId="urn:microsoft.com/office/officeart/2005/8/layout/vList5"/>
    <dgm:cxn modelId="{5FC66A3F-9595-47C6-8F02-D35D34F403EC}" type="presOf" srcId="{3FBCB9DC-B91E-452C-8A08-2402282B14C3}" destId="{0587938F-660E-46E4-A659-4A2BC2342160}" srcOrd="0" destOrd="0" presId="urn:microsoft.com/office/officeart/2005/8/layout/vList5"/>
    <dgm:cxn modelId="{BAE60E8B-8D7E-4A7A-81D7-E176C012C7AD}" srcId="{8BE96DE1-E2E8-4C8D-BB98-AFE23C63C2FB}" destId="{F0723EFD-A2A4-425F-AA18-2A92D8FE95B9}" srcOrd="2" destOrd="0" parTransId="{EFDCE0A7-65CC-4B18-98F9-168C3931FA16}" sibTransId="{FF746BCE-3994-4298-A9BF-1FCF2D922887}"/>
    <dgm:cxn modelId="{7CA1D9FF-C975-4829-8AB1-BCD3093B76F0}" type="presOf" srcId="{F0723EFD-A2A4-425F-AA18-2A92D8FE95B9}" destId="{F2E33605-F4EB-464E-A947-2CAE16E4FFDF}" srcOrd="0" destOrd="2" presId="urn:microsoft.com/office/officeart/2005/8/layout/vList5"/>
    <dgm:cxn modelId="{AC023F1B-A4AF-43BE-8BCF-A3EC5162B54B}" srcId="{DEA0298D-6817-4A67-BE37-350189A4EA3B}" destId="{95C168FB-AE73-4601-BE6B-7B58E8900266}" srcOrd="1" destOrd="0" parTransId="{706A491F-AB40-4917-9468-2D8120FF04A4}" sibTransId="{87D95D9C-8FEF-4642-8712-BC2EF19658DD}"/>
    <dgm:cxn modelId="{F50AB049-A099-4AE4-8C43-5FEBE6280E65}" srcId="{3FBCB9DC-B91E-452C-8A08-2402282B14C3}" destId="{6873E71D-20D2-45BC-9422-9CEE4D11928C}" srcOrd="3" destOrd="0" parTransId="{0E761105-0B58-4EE2-A70F-3F34C4347E73}" sibTransId="{7C5369DD-DBA7-461C-B121-A48FC41A7498}"/>
    <dgm:cxn modelId="{9D17FF6F-0035-4FF1-A369-AC7FFB9389BF}" type="presOf" srcId="{0F9AC36E-A8B7-4112-932C-2F1BF74A8E34}" destId="{E9D93475-A722-454A-AEC8-594B2F96ABA0}" srcOrd="0" destOrd="0" presId="urn:microsoft.com/office/officeart/2005/8/layout/vList5"/>
    <dgm:cxn modelId="{0CF0494D-78DA-4ECD-979A-496E11B02F5B}" type="presOf" srcId="{D8A3A9A8-EC87-4EDE-ACF9-A616865BCF4B}" destId="{25ED1127-1CB6-4FE2-A32C-CF3733B19107}" srcOrd="0" destOrd="0" presId="urn:microsoft.com/office/officeart/2005/8/layout/vList5"/>
    <dgm:cxn modelId="{08C2670D-6A15-4EAE-BA14-E2DCFB24E857}" type="presOf" srcId="{95C168FB-AE73-4601-BE6B-7B58E8900266}" destId="{060CA135-75F6-4910-A92B-2338F999AB3C}" srcOrd="0" destOrd="1" presId="urn:microsoft.com/office/officeart/2005/8/layout/vList5"/>
    <dgm:cxn modelId="{4C19C612-F4A7-4FC5-8AEA-E1CFF51181FC}" type="presOf" srcId="{7F948732-8FD9-401C-845C-EFE918CCFD7D}" destId="{F2E33605-F4EB-464E-A947-2CAE16E4FFDF}" srcOrd="0" destOrd="0" presId="urn:microsoft.com/office/officeart/2005/8/layout/vList5"/>
    <dgm:cxn modelId="{ED22D676-734D-4ED9-B440-2310049206BB}" srcId="{AA1896DC-E27E-4582-A61F-AF89C47D9F5E}" destId="{0F9AC36E-A8B7-4112-932C-2F1BF74A8E34}" srcOrd="0" destOrd="0" parTransId="{C0223C3F-88E4-43D7-A38E-3EAD078D4034}" sibTransId="{98EEE77A-CA4A-4BD0-9EB9-4966374FB788}"/>
    <dgm:cxn modelId="{A949BA6D-C4A5-46FC-BA66-FC1E80DCBCA8}" srcId="{3FBCB9DC-B91E-452C-8A08-2402282B14C3}" destId="{DEA0298D-6817-4A67-BE37-350189A4EA3B}" srcOrd="1" destOrd="0" parTransId="{B9A73291-549B-4614-A130-CE371632F8D5}" sibTransId="{2EF07E15-EB95-43A3-A111-2AFD9088A54A}"/>
    <dgm:cxn modelId="{655EF377-BA99-4E5A-86DC-539E3E0C3329}" srcId="{AA1896DC-E27E-4582-A61F-AF89C47D9F5E}" destId="{A1B25EAE-3155-4754-96F1-43F8FCE8CB31}" srcOrd="1" destOrd="0" parTransId="{605F4A12-9B96-42E9-9116-446453D5FE68}" sibTransId="{0F4363B2-14BE-4C98-8352-41C202832649}"/>
    <dgm:cxn modelId="{790FB175-89A2-4855-B02A-AF7D261A6A39}" srcId="{D8A3A9A8-EC87-4EDE-ACF9-A616865BCF4B}" destId="{0D13E300-102C-4C62-AD7A-799C1C35EE78}" srcOrd="0" destOrd="0" parTransId="{FC03C607-4345-4E9D-87C3-92B6C133317F}" sibTransId="{EB379E95-8EA4-4C34-B66C-71532BF55891}"/>
    <dgm:cxn modelId="{77D8BDB4-6051-4BAC-A613-309559C79DDD}" srcId="{3FBCB9DC-B91E-452C-8A08-2402282B14C3}" destId="{D8A3A9A8-EC87-4EDE-ACF9-A616865BCF4B}" srcOrd="2" destOrd="0" parTransId="{58290292-2AA4-4CBD-8CB3-BDB220F63E97}" sibTransId="{7D821C96-FEED-48C5-A82B-95174DFB16C1}"/>
    <dgm:cxn modelId="{EFF69407-E2B5-4AC2-9CFF-D53DD7A9E97F}" srcId="{DEA0298D-6817-4A67-BE37-350189A4EA3B}" destId="{4F59DCE4-35AE-4491-B4B8-B41811B82929}" srcOrd="3" destOrd="0" parTransId="{67698F05-76C3-4372-93CD-EAD8B0364271}" sibTransId="{1643EA67-62B1-40EF-A9BF-50AF94A8F930}"/>
    <dgm:cxn modelId="{15E55507-1676-4C28-B1AF-26E9C6134759}" type="presOf" srcId="{0CE34F89-288B-4B89-9C1A-B29E1557B99A}" destId="{F2E33605-F4EB-464E-A947-2CAE16E4FFDF}" srcOrd="0" destOrd="1" presId="urn:microsoft.com/office/officeart/2005/8/layout/vList5"/>
    <dgm:cxn modelId="{691A3214-EA9D-47DF-AC6A-E42F36A834B9}" srcId="{DEA0298D-6817-4A67-BE37-350189A4EA3B}" destId="{6DC83E5F-8E0D-421F-BEC3-5242D45A8640}" srcOrd="2" destOrd="0" parTransId="{615980BB-8EB3-4FE7-A916-6FAD01E41F05}" sibTransId="{BDCCA3AC-E855-4936-AE3D-D05D12989571}"/>
    <dgm:cxn modelId="{D232D659-6A88-4B46-93D7-D9C740982C53}" type="presOf" srcId="{66BDDD54-9530-45BE-A72B-551B4F3C9A4F}" destId="{060CA135-75F6-4910-A92B-2338F999AB3C}" srcOrd="0" destOrd="0" presId="urn:microsoft.com/office/officeart/2005/8/layout/vList5"/>
    <dgm:cxn modelId="{D336D46B-0C46-495F-9AE7-77E15E8982E2}" type="presOf" srcId="{0D13E300-102C-4C62-AD7A-799C1C35EE78}" destId="{4A79285B-6232-4538-85D2-93F66935D65D}" srcOrd="0" destOrd="0" presId="urn:microsoft.com/office/officeart/2005/8/layout/vList5"/>
    <dgm:cxn modelId="{F7A90E53-7F2C-4FC2-9EFB-8C10F2B16B40}" srcId="{6873E71D-20D2-45BC-9422-9CEE4D11928C}" destId="{31FD9337-BBF2-43F2-9137-1741DDBF0FCE}" srcOrd="0" destOrd="0" parTransId="{7C486685-CCF0-42EB-9857-F0D5A8EB912A}" sibTransId="{E39BAA3F-D4D9-4A8F-8839-51C9134897E9}"/>
    <dgm:cxn modelId="{A32413AA-CAB2-4F27-84C2-C76B2099E0CA}" srcId="{3FBCB9DC-B91E-452C-8A08-2402282B14C3}" destId="{8BE96DE1-E2E8-4C8D-BB98-AFE23C63C2FB}" srcOrd="4" destOrd="0" parTransId="{F968B04A-E3C8-42D6-B384-FEAC0ADEF550}" sibTransId="{C08F9926-A50E-457E-B45B-848B49CAD619}"/>
    <dgm:cxn modelId="{0A6A0540-EEB7-4754-9A9C-42F94451B873}" srcId="{8BE96DE1-E2E8-4C8D-BB98-AFE23C63C2FB}" destId="{0CE34F89-288B-4B89-9C1A-B29E1557B99A}" srcOrd="1" destOrd="0" parTransId="{A08D9FB2-DBFE-4E54-9D45-747552AEF903}" sibTransId="{ACBEB363-906D-4E78-8F79-4CF9C0D48AA3}"/>
    <dgm:cxn modelId="{DEBBEC1E-7CC7-4737-B793-7B72FFF4DB9E}" srcId="{6873E71D-20D2-45BC-9422-9CEE4D11928C}" destId="{00268BBE-45B2-4CD9-9124-5A763AB08B84}" srcOrd="1" destOrd="0" parTransId="{7B771D0C-FA6B-4EA8-8038-2D820851E599}" sibTransId="{AD1B1331-0D2D-45C4-AB57-B8EB1DD3FDC3}"/>
    <dgm:cxn modelId="{B666F866-B331-40F0-98F7-1B9CCCAECB7A}" srcId="{8BE96DE1-E2E8-4C8D-BB98-AFE23C63C2FB}" destId="{7F948732-8FD9-401C-845C-EFE918CCFD7D}" srcOrd="0" destOrd="0" parTransId="{ECB0CCE7-293F-43ED-BC7F-E64176A80431}" sibTransId="{6CCAB1A1-9DD0-4F78-BD19-C4AECAF08127}"/>
    <dgm:cxn modelId="{C8DB52A9-C4D3-42E1-89C7-1BB6540E7DFF}" type="presOf" srcId="{31FD9337-BBF2-43F2-9137-1741DDBF0FCE}" destId="{7C14D5C6-319A-430D-96CA-96257589BEC3}" srcOrd="0" destOrd="0" presId="urn:microsoft.com/office/officeart/2005/8/layout/vList5"/>
    <dgm:cxn modelId="{0C727672-F518-456C-80CC-8F80D96782CE}" type="presOf" srcId="{AA1896DC-E27E-4582-A61F-AF89C47D9F5E}" destId="{23958511-D295-4CA1-812E-1426D89CAAC6}" srcOrd="0" destOrd="0" presId="urn:microsoft.com/office/officeart/2005/8/layout/vList5"/>
    <dgm:cxn modelId="{5027B8A1-296E-4B7E-84B9-A40669DB495D}" srcId="{3FBCB9DC-B91E-452C-8A08-2402282B14C3}" destId="{AA1896DC-E27E-4582-A61F-AF89C47D9F5E}" srcOrd="0" destOrd="0" parTransId="{C9E9085A-1243-405D-8481-EF9CEDD877A2}" sibTransId="{207556BA-9853-4FFD-8B21-BAFE178124DB}"/>
    <dgm:cxn modelId="{3D307929-0A98-43F9-831E-9743EA305C3E}" type="presOf" srcId="{A1B25EAE-3155-4754-96F1-43F8FCE8CB31}" destId="{E9D93475-A722-454A-AEC8-594B2F96ABA0}" srcOrd="0" destOrd="1" presId="urn:microsoft.com/office/officeart/2005/8/layout/vList5"/>
    <dgm:cxn modelId="{AE2C446F-72C8-4FEE-8578-B43ECEAE2961}" type="presOf" srcId="{00268BBE-45B2-4CD9-9124-5A763AB08B84}" destId="{7C14D5C6-319A-430D-96CA-96257589BEC3}" srcOrd="0" destOrd="1" presId="urn:microsoft.com/office/officeart/2005/8/layout/vList5"/>
    <dgm:cxn modelId="{D69B5397-6234-43B2-BCC4-A252AD2D856F}" type="presOf" srcId="{4F59DCE4-35AE-4491-B4B8-B41811B82929}" destId="{060CA135-75F6-4910-A92B-2338F999AB3C}" srcOrd="0" destOrd="3" presId="urn:microsoft.com/office/officeart/2005/8/layout/vList5"/>
    <dgm:cxn modelId="{5405622D-D44C-462E-8BB0-98E2FAEF3C08}" type="presOf" srcId="{229BD6F7-6BF9-499E-AA2A-E8BC3A2215C9}" destId="{4A79285B-6232-4538-85D2-93F66935D65D}" srcOrd="0" destOrd="1" presId="urn:microsoft.com/office/officeart/2005/8/layout/vList5"/>
    <dgm:cxn modelId="{87B70803-4102-4A8A-B781-0B74419F34F1}" srcId="{DEA0298D-6817-4A67-BE37-350189A4EA3B}" destId="{66BDDD54-9530-45BE-A72B-551B4F3C9A4F}" srcOrd="0" destOrd="0" parTransId="{572FECE2-D8BB-4B28-A71A-0070EAA03D68}" sibTransId="{B70CA97B-1CAD-4C90-ADF7-593AE71DB5C7}"/>
    <dgm:cxn modelId="{5D8C25BA-35D2-4619-A41C-BF99C8E5538F}" srcId="{D8A3A9A8-EC87-4EDE-ACF9-A616865BCF4B}" destId="{229BD6F7-6BF9-499E-AA2A-E8BC3A2215C9}" srcOrd="1" destOrd="0" parTransId="{0C6EF9FB-F1EA-477A-977C-09D05787224F}" sibTransId="{DCFA7E41-6B6A-473A-B1A1-1B0668F7A16A}"/>
    <dgm:cxn modelId="{9C8E9674-B9B9-4A74-B6AB-70FFD9081500}" type="presOf" srcId="{DEA0298D-6817-4A67-BE37-350189A4EA3B}" destId="{82E21637-F7CA-4343-8C3C-A9D5CD92B3F1}" srcOrd="0" destOrd="0" presId="urn:microsoft.com/office/officeart/2005/8/layout/vList5"/>
    <dgm:cxn modelId="{C13B812D-4AD2-4390-B2A6-CF17230AEBC1}" type="presOf" srcId="{6873E71D-20D2-45BC-9422-9CEE4D11928C}" destId="{5DB1AA13-59FC-4E02-B042-2B693DBB8B7A}" srcOrd="0" destOrd="0" presId="urn:microsoft.com/office/officeart/2005/8/layout/vList5"/>
    <dgm:cxn modelId="{02019F46-C6B8-47CF-983C-D09BB4DB498F}" type="presOf" srcId="{8BE96DE1-E2E8-4C8D-BB98-AFE23C63C2FB}" destId="{B677C518-5735-478B-93A4-D976B94B5AF5}" srcOrd="0" destOrd="0" presId="urn:microsoft.com/office/officeart/2005/8/layout/vList5"/>
    <dgm:cxn modelId="{E28E2FE6-91E5-47BC-96FD-ABE322E4C119}" type="presParOf" srcId="{0587938F-660E-46E4-A659-4A2BC2342160}" destId="{6B573CC6-EE9B-46BF-B918-EB395344493D}" srcOrd="0" destOrd="0" presId="urn:microsoft.com/office/officeart/2005/8/layout/vList5"/>
    <dgm:cxn modelId="{BE2EE7F3-CB7E-4CD6-A7BC-9A68E48E7106}" type="presParOf" srcId="{6B573CC6-EE9B-46BF-B918-EB395344493D}" destId="{23958511-D295-4CA1-812E-1426D89CAAC6}" srcOrd="0" destOrd="0" presId="urn:microsoft.com/office/officeart/2005/8/layout/vList5"/>
    <dgm:cxn modelId="{647613B9-23DD-4102-B84B-BE96B27E760A}" type="presParOf" srcId="{6B573CC6-EE9B-46BF-B918-EB395344493D}" destId="{E9D93475-A722-454A-AEC8-594B2F96ABA0}" srcOrd="1" destOrd="0" presId="urn:microsoft.com/office/officeart/2005/8/layout/vList5"/>
    <dgm:cxn modelId="{577D132E-774F-4531-8850-66846966780F}" type="presParOf" srcId="{0587938F-660E-46E4-A659-4A2BC2342160}" destId="{D7AF5042-8884-45D3-B5EB-E383EB4D52B4}" srcOrd="1" destOrd="0" presId="urn:microsoft.com/office/officeart/2005/8/layout/vList5"/>
    <dgm:cxn modelId="{6436A00C-4EFF-4756-A3C1-630B7CC41514}" type="presParOf" srcId="{0587938F-660E-46E4-A659-4A2BC2342160}" destId="{A4BE2AC2-0E35-4058-9398-E47C42FDEBF2}" srcOrd="2" destOrd="0" presId="urn:microsoft.com/office/officeart/2005/8/layout/vList5"/>
    <dgm:cxn modelId="{72C21616-FF62-4EDE-B1F0-9AF146A1707C}" type="presParOf" srcId="{A4BE2AC2-0E35-4058-9398-E47C42FDEBF2}" destId="{82E21637-F7CA-4343-8C3C-A9D5CD92B3F1}" srcOrd="0" destOrd="0" presId="urn:microsoft.com/office/officeart/2005/8/layout/vList5"/>
    <dgm:cxn modelId="{177793AA-7044-404F-A9B2-E42E8B01FDBE}" type="presParOf" srcId="{A4BE2AC2-0E35-4058-9398-E47C42FDEBF2}" destId="{060CA135-75F6-4910-A92B-2338F999AB3C}" srcOrd="1" destOrd="0" presId="urn:microsoft.com/office/officeart/2005/8/layout/vList5"/>
    <dgm:cxn modelId="{127A9390-5275-47A2-BA0C-C378B2768A81}" type="presParOf" srcId="{0587938F-660E-46E4-A659-4A2BC2342160}" destId="{190855B0-0683-431A-883B-93412E0F470F}" srcOrd="3" destOrd="0" presId="urn:microsoft.com/office/officeart/2005/8/layout/vList5"/>
    <dgm:cxn modelId="{83C2BA34-E165-4260-B619-0BAE27BF3343}" type="presParOf" srcId="{0587938F-660E-46E4-A659-4A2BC2342160}" destId="{E3B15482-0354-4CDF-83E3-5BE8AD74BC2C}" srcOrd="4" destOrd="0" presId="urn:microsoft.com/office/officeart/2005/8/layout/vList5"/>
    <dgm:cxn modelId="{B006C977-7587-40BF-ADD0-3BD14694099A}" type="presParOf" srcId="{E3B15482-0354-4CDF-83E3-5BE8AD74BC2C}" destId="{25ED1127-1CB6-4FE2-A32C-CF3733B19107}" srcOrd="0" destOrd="0" presId="urn:microsoft.com/office/officeart/2005/8/layout/vList5"/>
    <dgm:cxn modelId="{112A2CFC-5DA0-4FBD-8613-8DCB95C2AA30}" type="presParOf" srcId="{E3B15482-0354-4CDF-83E3-5BE8AD74BC2C}" destId="{4A79285B-6232-4538-85D2-93F66935D65D}" srcOrd="1" destOrd="0" presId="urn:microsoft.com/office/officeart/2005/8/layout/vList5"/>
    <dgm:cxn modelId="{A5E11858-08A1-47C3-85AE-784B2ACD5B64}" type="presParOf" srcId="{0587938F-660E-46E4-A659-4A2BC2342160}" destId="{4D957E40-225C-4C3C-93DB-70863E9AFC75}" srcOrd="5" destOrd="0" presId="urn:microsoft.com/office/officeart/2005/8/layout/vList5"/>
    <dgm:cxn modelId="{640E4F39-0394-4C3B-A928-144E994F156A}" type="presParOf" srcId="{0587938F-660E-46E4-A659-4A2BC2342160}" destId="{8210A91D-AC9D-49F4-8A23-059548096B07}" srcOrd="6" destOrd="0" presId="urn:microsoft.com/office/officeart/2005/8/layout/vList5"/>
    <dgm:cxn modelId="{9A8C4241-0A7E-47D5-90BB-503C95235113}" type="presParOf" srcId="{8210A91D-AC9D-49F4-8A23-059548096B07}" destId="{5DB1AA13-59FC-4E02-B042-2B693DBB8B7A}" srcOrd="0" destOrd="0" presId="urn:microsoft.com/office/officeart/2005/8/layout/vList5"/>
    <dgm:cxn modelId="{4DC0BE73-370A-44D9-BF96-0E68DA521097}" type="presParOf" srcId="{8210A91D-AC9D-49F4-8A23-059548096B07}" destId="{7C14D5C6-319A-430D-96CA-96257589BEC3}" srcOrd="1" destOrd="0" presId="urn:microsoft.com/office/officeart/2005/8/layout/vList5"/>
    <dgm:cxn modelId="{0C4AA166-1E52-41A1-BEDE-BF0242DF822F}" type="presParOf" srcId="{0587938F-660E-46E4-A659-4A2BC2342160}" destId="{2927659D-3CD5-4C4D-BE56-E6A374DA06B9}" srcOrd="7" destOrd="0" presId="urn:microsoft.com/office/officeart/2005/8/layout/vList5"/>
    <dgm:cxn modelId="{C3D573D2-A810-4C52-A683-9CC3887341A6}" type="presParOf" srcId="{0587938F-660E-46E4-A659-4A2BC2342160}" destId="{4C9E77BB-8D66-4A5A-9FE3-AEAF236D77CB}" srcOrd="8" destOrd="0" presId="urn:microsoft.com/office/officeart/2005/8/layout/vList5"/>
    <dgm:cxn modelId="{5EE9F8B9-1A33-4936-9A53-BB84B47B5258}" type="presParOf" srcId="{4C9E77BB-8D66-4A5A-9FE3-AEAF236D77CB}" destId="{B677C518-5735-478B-93A4-D976B94B5AF5}" srcOrd="0" destOrd="0" presId="urn:microsoft.com/office/officeart/2005/8/layout/vList5"/>
    <dgm:cxn modelId="{114229C4-C2A5-4B56-97F4-3057F2B62516}" type="presParOf" srcId="{4C9E77BB-8D66-4A5A-9FE3-AEAF236D77CB}" destId="{F2E33605-F4EB-464E-A947-2CAE16E4FFD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1E660A-E243-4442-9FCA-7B07AA181292}" type="doc">
      <dgm:prSet loTypeId="urn:microsoft.com/office/officeart/2005/8/layout/hProcess9" loCatId="process" qsTypeId="urn:microsoft.com/office/officeart/2005/8/quickstyle/simple1" qsCatId="simple" csTypeId="urn:microsoft.com/office/officeart/2005/8/colors/accent1_2" csCatId="accent1" phldr="1"/>
      <dgm:spPr/>
    </dgm:pt>
    <dgm:pt modelId="{58CF6688-6CAC-4912-A34B-D26BD0688BA7}">
      <dgm:prSet phldrT="[Text]" custT="1"/>
      <dgm:spPr>
        <a:solidFill>
          <a:schemeClr val="accent5">
            <a:lumMod val="60000"/>
            <a:lumOff val="40000"/>
          </a:schemeClr>
        </a:solidFill>
      </dgm:spPr>
      <dgm:t>
        <a:bodyPr/>
        <a:lstStyle/>
        <a:p>
          <a:r>
            <a:rPr lang="sv-SE" sz="1100" b="0" dirty="0" err="1" smtClean="0">
              <a:solidFill>
                <a:sysClr val="windowText" lastClr="000000"/>
              </a:solidFill>
              <a:latin typeface="Calibri" panose="020F0502020204030204"/>
              <a:ea typeface="+mn-ea"/>
              <a:cs typeface="+mn-cs"/>
            </a:rPr>
            <a:t>Arbetsfas</a:t>
          </a:r>
          <a:endParaRPr lang="sv-SE" sz="1100" b="0" dirty="0" smtClean="0">
            <a:solidFill>
              <a:sysClr val="windowText" lastClr="000000"/>
            </a:solidFill>
            <a:latin typeface="Calibri" panose="020F0502020204030204"/>
            <a:ea typeface="+mn-ea"/>
            <a:cs typeface="+mn-cs"/>
          </a:endParaRPr>
        </a:p>
        <a:p>
          <a:r>
            <a:rPr lang="sv-SE" sz="1100" b="0" dirty="0" smtClean="0">
              <a:solidFill>
                <a:sysClr val="windowText" lastClr="000000"/>
              </a:solidFill>
              <a:latin typeface="Calibri" panose="020F0502020204030204"/>
              <a:ea typeface="+mn-ea"/>
              <a:cs typeface="+mn-cs"/>
            </a:rPr>
            <a:t>Nov-dec 2024</a:t>
          </a:r>
          <a:endParaRPr lang="sv-SE" sz="1100" dirty="0"/>
        </a:p>
      </dgm:t>
    </dgm:pt>
    <dgm:pt modelId="{AFFE5D36-17EB-418A-B057-FFC81E3FB283}" type="parTrans" cxnId="{4A423624-F4D7-4DC4-9875-23A4A971C48C}">
      <dgm:prSet/>
      <dgm:spPr/>
      <dgm:t>
        <a:bodyPr/>
        <a:lstStyle/>
        <a:p>
          <a:endParaRPr lang="sv-SE"/>
        </a:p>
      </dgm:t>
    </dgm:pt>
    <dgm:pt modelId="{F803BB4B-B484-4ADE-981A-6BC7F87AAB1D}" type="sibTrans" cxnId="{4A423624-F4D7-4DC4-9875-23A4A971C48C}">
      <dgm:prSet/>
      <dgm:spPr/>
      <dgm:t>
        <a:bodyPr/>
        <a:lstStyle/>
        <a:p>
          <a:endParaRPr lang="sv-SE"/>
        </a:p>
      </dgm:t>
    </dgm:pt>
    <dgm:pt modelId="{8BDAF42E-A671-4A04-8E75-2283E501E43A}">
      <dgm:prSet phldrT="[Text]" custT="1"/>
      <dgm:spPr/>
      <dgm:t>
        <a:bodyPr/>
        <a:lstStyle/>
        <a:p>
          <a:r>
            <a:rPr lang="sv-SE" sz="1100" b="1" dirty="0" smtClean="0">
              <a:solidFill>
                <a:sysClr val="windowText" lastClr="000000"/>
              </a:solidFill>
              <a:latin typeface="Calibri" panose="020F0502020204030204"/>
              <a:ea typeface="+mn-ea"/>
              <a:cs typeface="+mn-cs"/>
            </a:rPr>
            <a:t>Styrgrupp</a:t>
          </a:r>
        </a:p>
        <a:p>
          <a:r>
            <a:rPr lang="sv-SE" sz="1100" b="1" dirty="0" smtClean="0">
              <a:solidFill>
                <a:sysClr val="windowText" lastClr="000000"/>
              </a:solidFill>
              <a:latin typeface="Calibri" panose="020F0502020204030204"/>
              <a:ea typeface="+mn-ea"/>
              <a:cs typeface="+mn-cs"/>
            </a:rPr>
            <a:t>Dec 2024</a:t>
          </a:r>
          <a:endParaRPr lang="sv-SE" sz="1100" b="1" dirty="0"/>
        </a:p>
      </dgm:t>
    </dgm:pt>
    <dgm:pt modelId="{5B89F02F-8FEA-4BC0-B92A-E2E2FEC2B7E2}" type="parTrans" cxnId="{0B03B6AC-4C30-4F65-AAA5-9057136A5534}">
      <dgm:prSet/>
      <dgm:spPr/>
      <dgm:t>
        <a:bodyPr/>
        <a:lstStyle/>
        <a:p>
          <a:endParaRPr lang="sv-SE"/>
        </a:p>
      </dgm:t>
    </dgm:pt>
    <dgm:pt modelId="{18EA0B45-61F5-43BF-BB68-4F4D8AB8B3F8}" type="sibTrans" cxnId="{0B03B6AC-4C30-4F65-AAA5-9057136A5534}">
      <dgm:prSet/>
      <dgm:spPr/>
      <dgm:t>
        <a:bodyPr/>
        <a:lstStyle/>
        <a:p>
          <a:endParaRPr lang="sv-SE"/>
        </a:p>
      </dgm:t>
    </dgm:pt>
    <dgm:pt modelId="{8626921D-643C-4332-9166-C8EB4B70321E}">
      <dgm:prSet phldrT="[Text]" custT="1"/>
      <dgm:spPr>
        <a:solidFill>
          <a:schemeClr val="accent6">
            <a:lumMod val="40000"/>
            <a:lumOff val="60000"/>
          </a:schemeClr>
        </a:solidFill>
      </dgm:spPr>
      <dgm:t>
        <a:bodyPr/>
        <a:lstStyle/>
        <a:p>
          <a:r>
            <a:rPr lang="sv-SE" sz="1100" dirty="0" smtClean="0">
              <a:solidFill>
                <a:schemeClr val="tx1"/>
              </a:solidFill>
            </a:rPr>
            <a:t>Utvärdering</a:t>
          </a:r>
        </a:p>
        <a:p>
          <a:r>
            <a:rPr lang="sv-SE" sz="1100" dirty="0" smtClean="0">
              <a:solidFill>
                <a:schemeClr val="tx1"/>
              </a:solidFill>
            </a:rPr>
            <a:t>3 år löpande efter </a:t>
          </a:r>
          <a:r>
            <a:rPr lang="sv-SE" sz="1100" dirty="0" err="1" smtClean="0">
              <a:solidFill>
                <a:schemeClr val="tx1"/>
              </a:solidFill>
            </a:rPr>
            <a:t>implemen-tering</a:t>
          </a:r>
          <a:endParaRPr lang="sv-SE" sz="1100" dirty="0">
            <a:solidFill>
              <a:schemeClr val="tx1"/>
            </a:solidFill>
          </a:endParaRPr>
        </a:p>
      </dgm:t>
    </dgm:pt>
    <dgm:pt modelId="{160EC3B5-E4D8-49CC-A238-9CA24844CC83}" type="parTrans" cxnId="{6195AC42-23F2-475F-A7BE-B1EE919795FA}">
      <dgm:prSet/>
      <dgm:spPr/>
      <dgm:t>
        <a:bodyPr/>
        <a:lstStyle/>
        <a:p>
          <a:endParaRPr lang="sv-SE"/>
        </a:p>
      </dgm:t>
    </dgm:pt>
    <dgm:pt modelId="{18946F90-7B2A-47D5-9C44-5EFEF506E3AB}" type="sibTrans" cxnId="{6195AC42-23F2-475F-A7BE-B1EE919795FA}">
      <dgm:prSet/>
      <dgm:spPr/>
      <dgm:t>
        <a:bodyPr/>
        <a:lstStyle/>
        <a:p>
          <a:endParaRPr lang="sv-SE"/>
        </a:p>
      </dgm:t>
    </dgm:pt>
    <dgm:pt modelId="{3807BAAD-6FA2-49A6-8F89-E1FA713762BC}">
      <dgm:prSet phldrT="[Text]" custT="1"/>
      <dgm:spPr>
        <a:solidFill>
          <a:schemeClr val="accent5">
            <a:lumMod val="60000"/>
            <a:lumOff val="40000"/>
          </a:schemeClr>
        </a:solidFill>
      </dgm:spPr>
      <dgm:t>
        <a:bodyPr/>
        <a:lstStyle/>
        <a:p>
          <a:r>
            <a:rPr lang="sv-SE" sz="1100" b="0" dirty="0" err="1" smtClean="0">
              <a:solidFill>
                <a:sysClr val="windowText" lastClr="000000"/>
              </a:solidFill>
              <a:latin typeface="Calibri" panose="020F0502020204030204"/>
              <a:ea typeface="+mn-ea"/>
              <a:cs typeface="+mn-cs"/>
            </a:rPr>
            <a:t>Arbetsfas</a:t>
          </a:r>
          <a:endParaRPr lang="sv-SE" sz="1100" b="0" dirty="0" smtClean="0">
            <a:solidFill>
              <a:sysClr val="windowText" lastClr="000000"/>
            </a:solidFill>
            <a:latin typeface="Calibri" panose="020F0502020204030204"/>
            <a:ea typeface="+mn-ea"/>
            <a:cs typeface="+mn-cs"/>
          </a:endParaRPr>
        </a:p>
        <a:p>
          <a:r>
            <a:rPr lang="sv-SE" sz="1100" b="0" dirty="0" smtClean="0">
              <a:solidFill>
                <a:sysClr val="windowText" lastClr="000000"/>
              </a:solidFill>
              <a:latin typeface="Calibri" panose="020F0502020204030204"/>
              <a:ea typeface="+mn-ea"/>
              <a:cs typeface="+mn-cs"/>
            </a:rPr>
            <a:t>Dec-feb</a:t>
          </a:r>
        </a:p>
        <a:p>
          <a:r>
            <a:rPr lang="sv-SE" sz="1100" b="0" dirty="0" smtClean="0">
              <a:solidFill>
                <a:sysClr val="windowText" lastClr="000000"/>
              </a:solidFill>
              <a:latin typeface="Calibri" panose="020F0502020204030204"/>
              <a:ea typeface="+mn-ea"/>
              <a:cs typeface="+mn-cs"/>
            </a:rPr>
            <a:t>2024-2025</a:t>
          </a:r>
          <a:endParaRPr lang="sv-SE" sz="1100" b="0" dirty="0">
            <a:solidFill>
              <a:sysClr val="windowText" lastClr="000000"/>
            </a:solidFill>
            <a:latin typeface="Calibri" panose="020F0502020204030204"/>
            <a:ea typeface="+mn-ea"/>
            <a:cs typeface="+mn-cs"/>
          </a:endParaRPr>
        </a:p>
      </dgm:t>
    </dgm:pt>
    <dgm:pt modelId="{F054D5D9-46B2-471E-8605-F210725554D9}" type="parTrans" cxnId="{E5299F1E-D959-451E-8DC5-CF5F52A7DF50}">
      <dgm:prSet/>
      <dgm:spPr/>
      <dgm:t>
        <a:bodyPr/>
        <a:lstStyle/>
        <a:p>
          <a:endParaRPr lang="sv-SE"/>
        </a:p>
      </dgm:t>
    </dgm:pt>
    <dgm:pt modelId="{601C65E7-EF2E-4702-8E72-7EEA5C6C2F53}" type="sibTrans" cxnId="{E5299F1E-D959-451E-8DC5-CF5F52A7DF50}">
      <dgm:prSet/>
      <dgm:spPr/>
      <dgm:t>
        <a:bodyPr/>
        <a:lstStyle/>
        <a:p>
          <a:endParaRPr lang="sv-SE"/>
        </a:p>
      </dgm:t>
    </dgm:pt>
    <dgm:pt modelId="{3205B360-FD9F-4735-9D43-9824C230C141}">
      <dgm:prSet phldrT="[Text]" custT="1"/>
      <dgm:spPr/>
      <dgm:t>
        <a:bodyPr/>
        <a:lstStyle/>
        <a:p>
          <a:r>
            <a:rPr lang="sv-SE" sz="1100" b="1" dirty="0" smtClean="0">
              <a:solidFill>
                <a:schemeClr val="tx1"/>
              </a:solidFill>
            </a:rPr>
            <a:t>Styrgrupp</a:t>
          </a:r>
        </a:p>
        <a:p>
          <a:r>
            <a:rPr lang="sv-SE" sz="1100" b="1" dirty="0" smtClean="0">
              <a:solidFill>
                <a:schemeClr val="tx1"/>
              </a:solidFill>
            </a:rPr>
            <a:t>Feb 2025</a:t>
          </a:r>
          <a:endParaRPr lang="sv-SE" sz="1100" b="1" dirty="0">
            <a:solidFill>
              <a:schemeClr val="tx1"/>
            </a:solidFill>
          </a:endParaRPr>
        </a:p>
      </dgm:t>
    </dgm:pt>
    <dgm:pt modelId="{B3EE326A-003F-4EDC-BB1E-55DC61589E29}" type="parTrans" cxnId="{CE7216D6-0242-40F0-9E7B-78BC82AD4262}">
      <dgm:prSet/>
      <dgm:spPr/>
      <dgm:t>
        <a:bodyPr/>
        <a:lstStyle/>
        <a:p>
          <a:endParaRPr lang="sv-SE"/>
        </a:p>
      </dgm:t>
    </dgm:pt>
    <dgm:pt modelId="{0EFF12EB-3D27-4417-920B-243E8E2894F8}" type="sibTrans" cxnId="{CE7216D6-0242-40F0-9E7B-78BC82AD4262}">
      <dgm:prSet/>
      <dgm:spPr/>
      <dgm:t>
        <a:bodyPr/>
        <a:lstStyle/>
        <a:p>
          <a:endParaRPr lang="sv-SE"/>
        </a:p>
      </dgm:t>
    </dgm:pt>
    <dgm:pt modelId="{FD832F34-A84B-4DF1-9A6A-151D9566A445}">
      <dgm:prSet phldrT="[Text]" custT="1"/>
      <dgm:spPr>
        <a:solidFill>
          <a:schemeClr val="accent5">
            <a:lumMod val="60000"/>
            <a:lumOff val="40000"/>
          </a:schemeClr>
        </a:solidFill>
      </dgm:spPr>
      <dgm:t>
        <a:bodyPr/>
        <a:lstStyle/>
        <a:p>
          <a:r>
            <a:rPr lang="sv-SE" sz="1100" dirty="0" err="1" smtClean="0">
              <a:solidFill>
                <a:schemeClr val="tx1"/>
              </a:solidFill>
            </a:rPr>
            <a:t>Arbetsfas</a:t>
          </a:r>
          <a:r>
            <a:rPr lang="sv-SE" sz="1100" dirty="0" smtClean="0">
              <a:solidFill>
                <a:schemeClr val="tx1"/>
              </a:solidFill>
            </a:rPr>
            <a:t> Feb-april 2025</a:t>
          </a:r>
          <a:endParaRPr lang="sv-SE" sz="1100" dirty="0">
            <a:solidFill>
              <a:schemeClr val="tx1"/>
            </a:solidFill>
          </a:endParaRPr>
        </a:p>
      </dgm:t>
    </dgm:pt>
    <dgm:pt modelId="{CD17D0AF-A894-4101-AF41-67D0F45189B8}" type="parTrans" cxnId="{E0822704-426A-4F88-B7AC-BF9C1446B71E}">
      <dgm:prSet/>
      <dgm:spPr/>
      <dgm:t>
        <a:bodyPr/>
        <a:lstStyle/>
        <a:p>
          <a:endParaRPr lang="sv-SE"/>
        </a:p>
      </dgm:t>
    </dgm:pt>
    <dgm:pt modelId="{22F191A3-CF79-4548-A5A6-021F914EEA67}" type="sibTrans" cxnId="{E0822704-426A-4F88-B7AC-BF9C1446B71E}">
      <dgm:prSet/>
      <dgm:spPr/>
      <dgm:t>
        <a:bodyPr/>
        <a:lstStyle/>
        <a:p>
          <a:endParaRPr lang="sv-SE"/>
        </a:p>
      </dgm:t>
    </dgm:pt>
    <dgm:pt modelId="{0140EFB5-01BD-44F1-8016-5B32B85F92EF}">
      <dgm:prSet phldrT="[Text]" custT="1"/>
      <dgm:spPr/>
      <dgm:t>
        <a:bodyPr/>
        <a:lstStyle/>
        <a:p>
          <a:r>
            <a:rPr lang="sv-SE" sz="1100" b="1" dirty="0" smtClean="0">
              <a:solidFill>
                <a:schemeClr val="tx1"/>
              </a:solidFill>
            </a:rPr>
            <a:t>Styrgrupp April 2025</a:t>
          </a:r>
          <a:endParaRPr lang="sv-SE" sz="1100" b="1" dirty="0">
            <a:solidFill>
              <a:schemeClr val="tx1"/>
            </a:solidFill>
          </a:endParaRPr>
        </a:p>
      </dgm:t>
    </dgm:pt>
    <dgm:pt modelId="{D3157D11-32A0-44CC-A951-0A075630DB03}" type="parTrans" cxnId="{81BDF3A9-24D7-4C53-92C0-B18F513BED69}">
      <dgm:prSet/>
      <dgm:spPr/>
      <dgm:t>
        <a:bodyPr/>
        <a:lstStyle/>
        <a:p>
          <a:endParaRPr lang="sv-SE"/>
        </a:p>
      </dgm:t>
    </dgm:pt>
    <dgm:pt modelId="{D66DFA4B-F59A-4C93-84BC-6A751B12D1B8}" type="sibTrans" cxnId="{81BDF3A9-24D7-4C53-92C0-B18F513BED69}">
      <dgm:prSet/>
      <dgm:spPr/>
      <dgm:t>
        <a:bodyPr/>
        <a:lstStyle/>
        <a:p>
          <a:endParaRPr lang="sv-SE"/>
        </a:p>
      </dgm:t>
    </dgm:pt>
    <dgm:pt modelId="{022219D9-6D2A-4EBA-8F73-ED8528933889}">
      <dgm:prSet phldrT="[Text]" custT="1"/>
      <dgm:spPr>
        <a:solidFill>
          <a:schemeClr val="accent5">
            <a:lumMod val="60000"/>
            <a:lumOff val="40000"/>
          </a:schemeClr>
        </a:solidFill>
      </dgm:spPr>
      <dgm:t>
        <a:bodyPr/>
        <a:lstStyle/>
        <a:p>
          <a:r>
            <a:rPr lang="sv-SE" sz="1100" dirty="0" smtClean="0">
              <a:solidFill>
                <a:schemeClr val="tx1"/>
              </a:solidFill>
            </a:rPr>
            <a:t>Förberedelse etableringsfas</a:t>
          </a:r>
        </a:p>
        <a:p>
          <a:r>
            <a:rPr lang="sv-SE" sz="1100" dirty="0" smtClean="0">
              <a:solidFill>
                <a:schemeClr val="tx1"/>
              </a:solidFill>
            </a:rPr>
            <a:t>April-juni 2025</a:t>
          </a:r>
          <a:endParaRPr lang="sv-SE" sz="1100" dirty="0">
            <a:solidFill>
              <a:schemeClr val="tx1"/>
            </a:solidFill>
          </a:endParaRPr>
        </a:p>
      </dgm:t>
    </dgm:pt>
    <dgm:pt modelId="{6AFB7230-8052-4E0E-9DC2-4CA866152DD0}" type="parTrans" cxnId="{1DD74AF9-3085-405C-BCE2-D43AD686A5F7}">
      <dgm:prSet/>
      <dgm:spPr/>
      <dgm:t>
        <a:bodyPr/>
        <a:lstStyle/>
        <a:p>
          <a:endParaRPr lang="sv-SE"/>
        </a:p>
      </dgm:t>
    </dgm:pt>
    <dgm:pt modelId="{75E19B8C-4B08-4EA1-A652-E95584150491}" type="sibTrans" cxnId="{1DD74AF9-3085-405C-BCE2-D43AD686A5F7}">
      <dgm:prSet/>
      <dgm:spPr/>
      <dgm:t>
        <a:bodyPr/>
        <a:lstStyle/>
        <a:p>
          <a:endParaRPr lang="sv-SE"/>
        </a:p>
      </dgm:t>
    </dgm:pt>
    <dgm:pt modelId="{6A9F5F9E-C739-4DF8-8440-9DE47720ED5D}">
      <dgm:prSet phldrT="[Text]" custT="1"/>
      <dgm:spPr/>
      <dgm:t>
        <a:bodyPr/>
        <a:lstStyle/>
        <a:p>
          <a:r>
            <a:rPr lang="sv-SE" sz="1100" b="1" dirty="0" smtClean="0">
              <a:solidFill>
                <a:schemeClr val="tx1"/>
              </a:solidFill>
            </a:rPr>
            <a:t>Styrgrupp juni 2025</a:t>
          </a:r>
          <a:endParaRPr lang="sv-SE" sz="1100" b="1" dirty="0">
            <a:solidFill>
              <a:schemeClr val="tx1"/>
            </a:solidFill>
          </a:endParaRPr>
        </a:p>
      </dgm:t>
    </dgm:pt>
    <dgm:pt modelId="{E9629C8E-5962-4038-8D83-9140D1E1DD44}" type="parTrans" cxnId="{3EEEE7E6-F740-4CD5-9FEC-7D2F9C2FCF61}">
      <dgm:prSet/>
      <dgm:spPr/>
      <dgm:t>
        <a:bodyPr/>
        <a:lstStyle/>
        <a:p>
          <a:endParaRPr lang="sv-SE"/>
        </a:p>
      </dgm:t>
    </dgm:pt>
    <dgm:pt modelId="{D85D6A11-D99E-4244-81D3-2289D0F331E5}" type="sibTrans" cxnId="{3EEEE7E6-F740-4CD5-9FEC-7D2F9C2FCF61}">
      <dgm:prSet/>
      <dgm:spPr/>
      <dgm:t>
        <a:bodyPr/>
        <a:lstStyle/>
        <a:p>
          <a:endParaRPr lang="sv-SE"/>
        </a:p>
      </dgm:t>
    </dgm:pt>
    <dgm:pt modelId="{582D1866-279E-4763-87D1-012CA28A159E}">
      <dgm:prSet phldrT="[Text]" custT="1"/>
      <dgm:spPr>
        <a:solidFill>
          <a:schemeClr val="accent5">
            <a:lumMod val="60000"/>
            <a:lumOff val="40000"/>
          </a:schemeClr>
        </a:solidFill>
      </dgm:spPr>
      <dgm:t>
        <a:bodyPr/>
        <a:lstStyle/>
        <a:p>
          <a:r>
            <a:rPr lang="sv-SE" sz="1100" dirty="0" smtClean="0">
              <a:solidFill>
                <a:schemeClr val="tx1"/>
              </a:solidFill>
            </a:rPr>
            <a:t>Etableringsfas Hösten 2025</a:t>
          </a:r>
          <a:endParaRPr lang="sv-SE" sz="1100" dirty="0">
            <a:solidFill>
              <a:schemeClr val="tx1"/>
            </a:solidFill>
          </a:endParaRPr>
        </a:p>
      </dgm:t>
    </dgm:pt>
    <dgm:pt modelId="{FDB4BE31-6B3C-4E6C-AD5E-F2CAD6D93AF9}" type="parTrans" cxnId="{6B6FE2BF-6664-4A69-BD27-1EC3B7150980}">
      <dgm:prSet/>
      <dgm:spPr/>
      <dgm:t>
        <a:bodyPr/>
        <a:lstStyle/>
        <a:p>
          <a:endParaRPr lang="sv-SE"/>
        </a:p>
      </dgm:t>
    </dgm:pt>
    <dgm:pt modelId="{6D1AD983-16EA-4668-A073-7146E2100E75}" type="sibTrans" cxnId="{6B6FE2BF-6664-4A69-BD27-1EC3B7150980}">
      <dgm:prSet/>
      <dgm:spPr/>
      <dgm:t>
        <a:bodyPr/>
        <a:lstStyle/>
        <a:p>
          <a:endParaRPr lang="sv-SE"/>
        </a:p>
      </dgm:t>
    </dgm:pt>
    <dgm:pt modelId="{3F67EF78-8ADE-470C-ADA6-78DEA56D7B9D}">
      <dgm:prSet phldrT="[Text]" custT="1"/>
      <dgm:spPr/>
      <dgm:t>
        <a:bodyPr/>
        <a:lstStyle/>
        <a:p>
          <a:r>
            <a:rPr lang="sv-SE" sz="1100" b="1" dirty="0" smtClean="0">
              <a:solidFill>
                <a:sysClr val="windowText" lastClr="000000"/>
              </a:solidFill>
              <a:latin typeface="Calibri" panose="020F0502020204030204"/>
              <a:ea typeface="+mn-ea"/>
              <a:cs typeface="+mn-cs"/>
            </a:rPr>
            <a:t>Styrgrupp</a:t>
          </a:r>
        </a:p>
        <a:p>
          <a:r>
            <a:rPr lang="sv-SE" sz="1100" b="1" dirty="0" smtClean="0">
              <a:solidFill>
                <a:sysClr val="windowText" lastClr="000000"/>
              </a:solidFill>
              <a:latin typeface="Calibri" panose="020F0502020204030204"/>
              <a:ea typeface="+mn-ea"/>
              <a:cs typeface="+mn-cs"/>
            </a:rPr>
            <a:t>Nov 2024</a:t>
          </a:r>
          <a:endParaRPr lang="sv-SE" sz="1100" b="1" dirty="0"/>
        </a:p>
      </dgm:t>
    </dgm:pt>
    <dgm:pt modelId="{861778D4-10C4-4252-99D1-BE474D890BAE}" type="parTrans" cxnId="{8BA053F0-B2F6-4248-BCDB-26692D2FF652}">
      <dgm:prSet/>
      <dgm:spPr/>
      <dgm:t>
        <a:bodyPr/>
        <a:lstStyle/>
        <a:p>
          <a:endParaRPr lang="sv-SE"/>
        </a:p>
      </dgm:t>
    </dgm:pt>
    <dgm:pt modelId="{0B892880-76F8-4085-913A-7A9866D076B6}" type="sibTrans" cxnId="{8BA053F0-B2F6-4248-BCDB-26692D2FF652}">
      <dgm:prSet/>
      <dgm:spPr/>
      <dgm:t>
        <a:bodyPr/>
        <a:lstStyle/>
        <a:p>
          <a:endParaRPr lang="sv-SE"/>
        </a:p>
      </dgm:t>
    </dgm:pt>
    <dgm:pt modelId="{9D092485-2B97-47C8-8030-B8A675F38C39}">
      <dgm:prSet phldrT="[Text]" custT="1"/>
      <dgm:spPr>
        <a:solidFill>
          <a:schemeClr val="accent5">
            <a:lumMod val="60000"/>
            <a:lumOff val="40000"/>
          </a:schemeClr>
        </a:solidFill>
      </dgm:spPr>
      <dgm:t>
        <a:bodyPr/>
        <a:lstStyle/>
        <a:p>
          <a:r>
            <a:rPr lang="sv-SE" sz="1100" dirty="0" smtClean="0">
              <a:solidFill>
                <a:schemeClr val="tx1"/>
              </a:solidFill>
            </a:rPr>
            <a:t>Projekt-planering</a:t>
          </a:r>
        </a:p>
        <a:p>
          <a:r>
            <a:rPr lang="sv-SE" sz="1100" dirty="0" smtClean="0">
              <a:solidFill>
                <a:schemeClr val="tx1"/>
              </a:solidFill>
            </a:rPr>
            <a:t>Okt-nov 2024</a:t>
          </a:r>
          <a:endParaRPr lang="sv-SE" sz="1100" dirty="0">
            <a:solidFill>
              <a:schemeClr val="tx1"/>
            </a:solidFill>
          </a:endParaRPr>
        </a:p>
      </dgm:t>
    </dgm:pt>
    <dgm:pt modelId="{4D51AF82-6520-4A54-8C75-47AD7C547F99}" type="parTrans" cxnId="{A2FC02A0-E9A6-4615-A2EB-1DC43A5B7315}">
      <dgm:prSet/>
      <dgm:spPr/>
      <dgm:t>
        <a:bodyPr/>
        <a:lstStyle/>
        <a:p>
          <a:endParaRPr lang="sv-SE"/>
        </a:p>
      </dgm:t>
    </dgm:pt>
    <dgm:pt modelId="{F458B172-37FA-4F26-A560-301A9BEA8A4F}" type="sibTrans" cxnId="{A2FC02A0-E9A6-4615-A2EB-1DC43A5B7315}">
      <dgm:prSet/>
      <dgm:spPr/>
      <dgm:t>
        <a:bodyPr/>
        <a:lstStyle/>
        <a:p>
          <a:endParaRPr lang="sv-SE"/>
        </a:p>
      </dgm:t>
    </dgm:pt>
    <dgm:pt modelId="{508D46C3-9846-48BB-BDEE-82616499204D}" type="pres">
      <dgm:prSet presAssocID="{F71E660A-E243-4442-9FCA-7B07AA181292}" presName="CompostProcess" presStyleCnt="0">
        <dgm:presLayoutVars>
          <dgm:dir/>
          <dgm:resizeHandles val="exact"/>
        </dgm:presLayoutVars>
      </dgm:prSet>
      <dgm:spPr/>
    </dgm:pt>
    <dgm:pt modelId="{88475B0C-23B4-475E-AA14-88739C2A1C61}" type="pres">
      <dgm:prSet presAssocID="{F71E660A-E243-4442-9FCA-7B07AA181292}" presName="arrow" presStyleLbl="bgShp" presStyleIdx="0" presStyleCnt="1"/>
      <dgm:spPr/>
    </dgm:pt>
    <dgm:pt modelId="{5FD92F10-BAAD-4037-A39C-03FA81C15A57}" type="pres">
      <dgm:prSet presAssocID="{F71E660A-E243-4442-9FCA-7B07AA181292}" presName="linearProcess" presStyleCnt="0"/>
      <dgm:spPr/>
    </dgm:pt>
    <dgm:pt modelId="{F7E303EB-0F51-4716-BC7B-4BBE185CC330}" type="pres">
      <dgm:prSet presAssocID="{9D092485-2B97-47C8-8030-B8A675F38C39}" presName="textNode" presStyleLbl="node1" presStyleIdx="0" presStyleCnt="12" custScaleX="105700">
        <dgm:presLayoutVars>
          <dgm:bulletEnabled val="1"/>
        </dgm:presLayoutVars>
      </dgm:prSet>
      <dgm:spPr/>
      <dgm:t>
        <a:bodyPr/>
        <a:lstStyle/>
        <a:p>
          <a:endParaRPr lang="sv-SE"/>
        </a:p>
      </dgm:t>
    </dgm:pt>
    <dgm:pt modelId="{6F3ABF66-8620-498C-8074-EC304D4EE3F2}" type="pres">
      <dgm:prSet presAssocID="{F458B172-37FA-4F26-A560-301A9BEA8A4F}" presName="sibTrans" presStyleCnt="0"/>
      <dgm:spPr/>
    </dgm:pt>
    <dgm:pt modelId="{A1173AF5-FA45-4FE6-A8A1-675C801D64C0}" type="pres">
      <dgm:prSet presAssocID="{3F67EF78-8ADE-470C-ADA6-78DEA56D7B9D}" presName="textNode" presStyleLbl="node1" presStyleIdx="1" presStyleCnt="12" custScaleX="137433">
        <dgm:presLayoutVars>
          <dgm:bulletEnabled val="1"/>
        </dgm:presLayoutVars>
      </dgm:prSet>
      <dgm:spPr/>
      <dgm:t>
        <a:bodyPr/>
        <a:lstStyle/>
        <a:p>
          <a:endParaRPr lang="sv-SE"/>
        </a:p>
      </dgm:t>
    </dgm:pt>
    <dgm:pt modelId="{C936F0BA-0FF1-4DC1-9285-1D8070C2C42E}" type="pres">
      <dgm:prSet presAssocID="{0B892880-76F8-4085-913A-7A9866D076B6}" presName="sibTrans" presStyleCnt="0"/>
      <dgm:spPr/>
    </dgm:pt>
    <dgm:pt modelId="{F4488490-B4DC-4F36-A0B6-9489B97BC61F}" type="pres">
      <dgm:prSet presAssocID="{58CF6688-6CAC-4912-A34B-D26BD0688BA7}" presName="textNode" presStyleLbl="node1" presStyleIdx="2" presStyleCnt="12">
        <dgm:presLayoutVars>
          <dgm:bulletEnabled val="1"/>
        </dgm:presLayoutVars>
      </dgm:prSet>
      <dgm:spPr/>
      <dgm:t>
        <a:bodyPr/>
        <a:lstStyle/>
        <a:p>
          <a:endParaRPr lang="sv-SE"/>
        </a:p>
      </dgm:t>
    </dgm:pt>
    <dgm:pt modelId="{90B84764-C8E2-451E-B428-DF5F76A4C160}" type="pres">
      <dgm:prSet presAssocID="{F803BB4B-B484-4ADE-981A-6BC7F87AAB1D}" presName="sibTrans" presStyleCnt="0"/>
      <dgm:spPr/>
    </dgm:pt>
    <dgm:pt modelId="{D6169681-FBFB-4B6D-981E-D0B109795C5B}" type="pres">
      <dgm:prSet presAssocID="{8BDAF42E-A671-4A04-8E75-2283E501E43A}" presName="textNode" presStyleLbl="node1" presStyleIdx="3" presStyleCnt="12" custScaleX="123739">
        <dgm:presLayoutVars>
          <dgm:bulletEnabled val="1"/>
        </dgm:presLayoutVars>
      </dgm:prSet>
      <dgm:spPr/>
      <dgm:t>
        <a:bodyPr/>
        <a:lstStyle/>
        <a:p>
          <a:endParaRPr lang="sv-SE"/>
        </a:p>
      </dgm:t>
    </dgm:pt>
    <dgm:pt modelId="{503B6F31-9825-48DE-85D5-0DF75F23F237}" type="pres">
      <dgm:prSet presAssocID="{18EA0B45-61F5-43BF-BB68-4F4D8AB8B3F8}" presName="sibTrans" presStyleCnt="0"/>
      <dgm:spPr/>
    </dgm:pt>
    <dgm:pt modelId="{75DB1683-1EBD-43C4-9546-43B540811A31}" type="pres">
      <dgm:prSet presAssocID="{3807BAAD-6FA2-49A6-8F89-E1FA713762BC}" presName="textNode" presStyleLbl="node1" presStyleIdx="4" presStyleCnt="12">
        <dgm:presLayoutVars>
          <dgm:bulletEnabled val="1"/>
        </dgm:presLayoutVars>
      </dgm:prSet>
      <dgm:spPr/>
      <dgm:t>
        <a:bodyPr/>
        <a:lstStyle/>
        <a:p>
          <a:endParaRPr lang="sv-SE"/>
        </a:p>
      </dgm:t>
    </dgm:pt>
    <dgm:pt modelId="{5BADFDDE-3700-408E-BA16-D89269519584}" type="pres">
      <dgm:prSet presAssocID="{601C65E7-EF2E-4702-8E72-7EEA5C6C2F53}" presName="sibTrans" presStyleCnt="0"/>
      <dgm:spPr/>
    </dgm:pt>
    <dgm:pt modelId="{7D5C4D65-674A-4338-8763-EE4BE6024373}" type="pres">
      <dgm:prSet presAssocID="{3205B360-FD9F-4735-9D43-9824C230C141}" presName="textNode" presStyleLbl="node1" presStyleIdx="5" presStyleCnt="12" custScaleX="125806">
        <dgm:presLayoutVars>
          <dgm:bulletEnabled val="1"/>
        </dgm:presLayoutVars>
      </dgm:prSet>
      <dgm:spPr/>
      <dgm:t>
        <a:bodyPr/>
        <a:lstStyle/>
        <a:p>
          <a:endParaRPr lang="sv-SE"/>
        </a:p>
      </dgm:t>
    </dgm:pt>
    <dgm:pt modelId="{E011AF15-9F14-4ED8-8486-EFD33763AFDE}" type="pres">
      <dgm:prSet presAssocID="{0EFF12EB-3D27-4417-920B-243E8E2894F8}" presName="sibTrans" presStyleCnt="0"/>
      <dgm:spPr/>
    </dgm:pt>
    <dgm:pt modelId="{5F65C642-4B4F-441C-92B5-8D21A8FCDFDD}" type="pres">
      <dgm:prSet presAssocID="{FD832F34-A84B-4DF1-9A6A-151D9566A445}" presName="textNode" presStyleLbl="node1" presStyleIdx="6" presStyleCnt="12">
        <dgm:presLayoutVars>
          <dgm:bulletEnabled val="1"/>
        </dgm:presLayoutVars>
      </dgm:prSet>
      <dgm:spPr/>
      <dgm:t>
        <a:bodyPr/>
        <a:lstStyle/>
        <a:p>
          <a:endParaRPr lang="sv-SE"/>
        </a:p>
      </dgm:t>
    </dgm:pt>
    <dgm:pt modelId="{327F8EBC-C309-4B42-BB19-D05E6AED93FE}" type="pres">
      <dgm:prSet presAssocID="{22F191A3-CF79-4548-A5A6-021F914EEA67}" presName="sibTrans" presStyleCnt="0"/>
      <dgm:spPr/>
    </dgm:pt>
    <dgm:pt modelId="{202978CA-CE5A-4A1C-8235-51892E7035BC}" type="pres">
      <dgm:prSet presAssocID="{0140EFB5-01BD-44F1-8016-5B32B85F92EF}" presName="textNode" presStyleLbl="node1" presStyleIdx="7" presStyleCnt="12" custScaleX="128990">
        <dgm:presLayoutVars>
          <dgm:bulletEnabled val="1"/>
        </dgm:presLayoutVars>
      </dgm:prSet>
      <dgm:spPr/>
      <dgm:t>
        <a:bodyPr/>
        <a:lstStyle/>
        <a:p>
          <a:endParaRPr lang="sv-SE"/>
        </a:p>
      </dgm:t>
    </dgm:pt>
    <dgm:pt modelId="{ECBDD3A6-FF04-4F8C-85C0-F72BB9AC785D}" type="pres">
      <dgm:prSet presAssocID="{D66DFA4B-F59A-4C93-84BC-6A751B12D1B8}" presName="sibTrans" presStyleCnt="0"/>
      <dgm:spPr/>
    </dgm:pt>
    <dgm:pt modelId="{42C6E472-095C-441E-9B8F-43293CAF809C}" type="pres">
      <dgm:prSet presAssocID="{022219D9-6D2A-4EBA-8F73-ED8528933889}" presName="textNode" presStyleLbl="node1" presStyleIdx="8" presStyleCnt="12" custScaleX="143161">
        <dgm:presLayoutVars>
          <dgm:bulletEnabled val="1"/>
        </dgm:presLayoutVars>
      </dgm:prSet>
      <dgm:spPr/>
      <dgm:t>
        <a:bodyPr/>
        <a:lstStyle/>
        <a:p>
          <a:endParaRPr lang="sv-SE"/>
        </a:p>
      </dgm:t>
    </dgm:pt>
    <dgm:pt modelId="{CBB94256-1D9F-4D43-BBA2-4AF83A1F9AF3}" type="pres">
      <dgm:prSet presAssocID="{75E19B8C-4B08-4EA1-A652-E95584150491}" presName="sibTrans" presStyleCnt="0"/>
      <dgm:spPr/>
    </dgm:pt>
    <dgm:pt modelId="{21BC9F9F-ABB0-46D5-91C8-B864D272B053}" type="pres">
      <dgm:prSet presAssocID="{6A9F5F9E-C739-4DF8-8440-9DE47720ED5D}" presName="textNode" presStyleLbl="node1" presStyleIdx="9" presStyleCnt="12">
        <dgm:presLayoutVars>
          <dgm:bulletEnabled val="1"/>
        </dgm:presLayoutVars>
      </dgm:prSet>
      <dgm:spPr/>
      <dgm:t>
        <a:bodyPr/>
        <a:lstStyle/>
        <a:p>
          <a:endParaRPr lang="sv-SE"/>
        </a:p>
      </dgm:t>
    </dgm:pt>
    <dgm:pt modelId="{79F524BC-0C00-48D4-80C8-71373B54FB31}" type="pres">
      <dgm:prSet presAssocID="{D85D6A11-D99E-4244-81D3-2289D0F331E5}" presName="sibTrans" presStyleCnt="0"/>
      <dgm:spPr/>
    </dgm:pt>
    <dgm:pt modelId="{FFB560E6-9AD2-4479-8C09-F5C7B2CD6AFD}" type="pres">
      <dgm:prSet presAssocID="{582D1866-279E-4763-87D1-012CA28A159E}" presName="textNode" presStyleLbl="node1" presStyleIdx="10" presStyleCnt="12" custScaleX="143736">
        <dgm:presLayoutVars>
          <dgm:bulletEnabled val="1"/>
        </dgm:presLayoutVars>
      </dgm:prSet>
      <dgm:spPr/>
      <dgm:t>
        <a:bodyPr/>
        <a:lstStyle/>
        <a:p>
          <a:endParaRPr lang="sv-SE"/>
        </a:p>
      </dgm:t>
    </dgm:pt>
    <dgm:pt modelId="{BD2E81D9-863D-4FD9-9981-762AA9DE672B}" type="pres">
      <dgm:prSet presAssocID="{6D1AD983-16EA-4668-A073-7146E2100E75}" presName="sibTrans" presStyleCnt="0"/>
      <dgm:spPr/>
    </dgm:pt>
    <dgm:pt modelId="{A65A093F-C198-4DDE-8981-2E3BC0CF78B8}" type="pres">
      <dgm:prSet presAssocID="{8626921D-643C-4332-9166-C8EB4B70321E}" presName="textNode" presStyleLbl="node1" presStyleIdx="11" presStyleCnt="12" custScaleX="143724">
        <dgm:presLayoutVars>
          <dgm:bulletEnabled val="1"/>
        </dgm:presLayoutVars>
      </dgm:prSet>
      <dgm:spPr/>
      <dgm:t>
        <a:bodyPr/>
        <a:lstStyle/>
        <a:p>
          <a:endParaRPr lang="sv-SE"/>
        </a:p>
      </dgm:t>
    </dgm:pt>
  </dgm:ptLst>
  <dgm:cxnLst>
    <dgm:cxn modelId="{DFD7F945-854E-4F7C-ABDA-AB93EEBCAEFD}" type="presOf" srcId="{3807BAAD-6FA2-49A6-8F89-E1FA713762BC}" destId="{75DB1683-1EBD-43C4-9546-43B540811A31}" srcOrd="0" destOrd="0" presId="urn:microsoft.com/office/officeart/2005/8/layout/hProcess9"/>
    <dgm:cxn modelId="{553D32C3-C18B-4CD4-8DA8-1DB216CBE73F}" type="presOf" srcId="{58CF6688-6CAC-4912-A34B-D26BD0688BA7}" destId="{F4488490-B4DC-4F36-A0B6-9489B97BC61F}" srcOrd="0" destOrd="0" presId="urn:microsoft.com/office/officeart/2005/8/layout/hProcess9"/>
    <dgm:cxn modelId="{CD059C8A-4EEF-49A2-B337-979917384B44}" type="presOf" srcId="{9D092485-2B97-47C8-8030-B8A675F38C39}" destId="{F7E303EB-0F51-4716-BC7B-4BBE185CC330}" srcOrd="0" destOrd="0" presId="urn:microsoft.com/office/officeart/2005/8/layout/hProcess9"/>
    <dgm:cxn modelId="{1DD74AF9-3085-405C-BCE2-D43AD686A5F7}" srcId="{F71E660A-E243-4442-9FCA-7B07AA181292}" destId="{022219D9-6D2A-4EBA-8F73-ED8528933889}" srcOrd="8" destOrd="0" parTransId="{6AFB7230-8052-4E0E-9DC2-4CA866152DD0}" sibTransId="{75E19B8C-4B08-4EA1-A652-E95584150491}"/>
    <dgm:cxn modelId="{E8B37629-9BF8-469A-ADA1-72C0912786EA}" type="presOf" srcId="{F71E660A-E243-4442-9FCA-7B07AA181292}" destId="{508D46C3-9846-48BB-BDEE-82616499204D}" srcOrd="0" destOrd="0" presId="urn:microsoft.com/office/officeart/2005/8/layout/hProcess9"/>
    <dgm:cxn modelId="{97BB8825-88A0-4027-A593-EB28CCF94290}" type="presOf" srcId="{FD832F34-A84B-4DF1-9A6A-151D9566A445}" destId="{5F65C642-4B4F-441C-92B5-8D21A8FCDFDD}" srcOrd="0" destOrd="0" presId="urn:microsoft.com/office/officeart/2005/8/layout/hProcess9"/>
    <dgm:cxn modelId="{E0822704-426A-4F88-B7AC-BF9C1446B71E}" srcId="{F71E660A-E243-4442-9FCA-7B07AA181292}" destId="{FD832F34-A84B-4DF1-9A6A-151D9566A445}" srcOrd="6" destOrd="0" parTransId="{CD17D0AF-A894-4101-AF41-67D0F45189B8}" sibTransId="{22F191A3-CF79-4548-A5A6-021F914EEA67}"/>
    <dgm:cxn modelId="{4B8CBAFB-415F-48B6-A80B-501E9B0B1036}" type="presOf" srcId="{582D1866-279E-4763-87D1-012CA28A159E}" destId="{FFB560E6-9AD2-4479-8C09-F5C7B2CD6AFD}" srcOrd="0" destOrd="0" presId="urn:microsoft.com/office/officeart/2005/8/layout/hProcess9"/>
    <dgm:cxn modelId="{073B78FA-9258-4C9E-9AF2-BB8F2B46D108}" type="presOf" srcId="{3F67EF78-8ADE-470C-ADA6-78DEA56D7B9D}" destId="{A1173AF5-FA45-4FE6-A8A1-675C801D64C0}" srcOrd="0" destOrd="0" presId="urn:microsoft.com/office/officeart/2005/8/layout/hProcess9"/>
    <dgm:cxn modelId="{CE7216D6-0242-40F0-9E7B-78BC82AD4262}" srcId="{F71E660A-E243-4442-9FCA-7B07AA181292}" destId="{3205B360-FD9F-4735-9D43-9824C230C141}" srcOrd="5" destOrd="0" parTransId="{B3EE326A-003F-4EDC-BB1E-55DC61589E29}" sibTransId="{0EFF12EB-3D27-4417-920B-243E8E2894F8}"/>
    <dgm:cxn modelId="{4A423624-F4D7-4DC4-9875-23A4A971C48C}" srcId="{F71E660A-E243-4442-9FCA-7B07AA181292}" destId="{58CF6688-6CAC-4912-A34B-D26BD0688BA7}" srcOrd="2" destOrd="0" parTransId="{AFFE5D36-17EB-418A-B057-FFC81E3FB283}" sibTransId="{F803BB4B-B484-4ADE-981A-6BC7F87AAB1D}"/>
    <dgm:cxn modelId="{A2FC02A0-E9A6-4615-A2EB-1DC43A5B7315}" srcId="{F71E660A-E243-4442-9FCA-7B07AA181292}" destId="{9D092485-2B97-47C8-8030-B8A675F38C39}" srcOrd="0" destOrd="0" parTransId="{4D51AF82-6520-4A54-8C75-47AD7C547F99}" sibTransId="{F458B172-37FA-4F26-A560-301A9BEA8A4F}"/>
    <dgm:cxn modelId="{E1935F8A-FC37-48C6-A33A-46CADCB323DC}" type="presOf" srcId="{8626921D-643C-4332-9166-C8EB4B70321E}" destId="{A65A093F-C198-4DDE-8981-2E3BC0CF78B8}" srcOrd="0" destOrd="0" presId="urn:microsoft.com/office/officeart/2005/8/layout/hProcess9"/>
    <dgm:cxn modelId="{5EA5ADD2-B00B-4317-AC6C-3ED06A9D7EF7}" type="presOf" srcId="{8BDAF42E-A671-4A04-8E75-2283E501E43A}" destId="{D6169681-FBFB-4B6D-981E-D0B109795C5B}" srcOrd="0" destOrd="0" presId="urn:microsoft.com/office/officeart/2005/8/layout/hProcess9"/>
    <dgm:cxn modelId="{E5299F1E-D959-451E-8DC5-CF5F52A7DF50}" srcId="{F71E660A-E243-4442-9FCA-7B07AA181292}" destId="{3807BAAD-6FA2-49A6-8F89-E1FA713762BC}" srcOrd="4" destOrd="0" parTransId="{F054D5D9-46B2-471E-8605-F210725554D9}" sibTransId="{601C65E7-EF2E-4702-8E72-7EEA5C6C2F53}"/>
    <dgm:cxn modelId="{6195AC42-23F2-475F-A7BE-B1EE919795FA}" srcId="{F71E660A-E243-4442-9FCA-7B07AA181292}" destId="{8626921D-643C-4332-9166-C8EB4B70321E}" srcOrd="11" destOrd="0" parTransId="{160EC3B5-E4D8-49CC-A238-9CA24844CC83}" sibTransId="{18946F90-7B2A-47D5-9C44-5EFEF506E3AB}"/>
    <dgm:cxn modelId="{6B6FE2BF-6664-4A69-BD27-1EC3B7150980}" srcId="{F71E660A-E243-4442-9FCA-7B07AA181292}" destId="{582D1866-279E-4763-87D1-012CA28A159E}" srcOrd="10" destOrd="0" parTransId="{FDB4BE31-6B3C-4E6C-AD5E-F2CAD6D93AF9}" sibTransId="{6D1AD983-16EA-4668-A073-7146E2100E75}"/>
    <dgm:cxn modelId="{16F9BD33-55EE-4AF6-87AC-5A9C97C27E6F}" type="presOf" srcId="{6A9F5F9E-C739-4DF8-8440-9DE47720ED5D}" destId="{21BC9F9F-ABB0-46D5-91C8-B864D272B053}" srcOrd="0" destOrd="0" presId="urn:microsoft.com/office/officeart/2005/8/layout/hProcess9"/>
    <dgm:cxn modelId="{0B03B6AC-4C30-4F65-AAA5-9057136A5534}" srcId="{F71E660A-E243-4442-9FCA-7B07AA181292}" destId="{8BDAF42E-A671-4A04-8E75-2283E501E43A}" srcOrd="3" destOrd="0" parTransId="{5B89F02F-8FEA-4BC0-B92A-E2E2FEC2B7E2}" sibTransId="{18EA0B45-61F5-43BF-BB68-4F4D8AB8B3F8}"/>
    <dgm:cxn modelId="{3EEEE7E6-F740-4CD5-9FEC-7D2F9C2FCF61}" srcId="{F71E660A-E243-4442-9FCA-7B07AA181292}" destId="{6A9F5F9E-C739-4DF8-8440-9DE47720ED5D}" srcOrd="9" destOrd="0" parTransId="{E9629C8E-5962-4038-8D83-9140D1E1DD44}" sibTransId="{D85D6A11-D99E-4244-81D3-2289D0F331E5}"/>
    <dgm:cxn modelId="{7BBA9CD8-D7EF-4EBF-82F1-C8C097E786BF}" type="presOf" srcId="{3205B360-FD9F-4735-9D43-9824C230C141}" destId="{7D5C4D65-674A-4338-8763-EE4BE6024373}" srcOrd="0" destOrd="0" presId="urn:microsoft.com/office/officeart/2005/8/layout/hProcess9"/>
    <dgm:cxn modelId="{A49BF926-0D4F-4768-9B3E-1C6FBF04F9F1}" type="presOf" srcId="{0140EFB5-01BD-44F1-8016-5B32B85F92EF}" destId="{202978CA-CE5A-4A1C-8235-51892E7035BC}" srcOrd="0" destOrd="0" presId="urn:microsoft.com/office/officeart/2005/8/layout/hProcess9"/>
    <dgm:cxn modelId="{81BDF3A9-24D7-4C53-92C0-B18F513BED69}" srcId="{F71E660A-E243-4442-9FCA-7B07AA181292}" destId="{0140EFB5-01BD-44F1-8016-5B32B85F92EF}" srcOrd="7" destOrd="0" parTransId="{D3157D11-32A0-44CC-A951-0A075630DB03}" sibTransId="{D66DFA4B-F59A-4C93-84BC-6A751B12D1B8}"/>
    <dgm:cxn modelId="{8BA053F0-B2F6-4248-BCDB-26692D2FF652}" srcId="{F71E660A-E243-4442-9FCA-7B07AA181292}" destId="{3F67EF78-8ADE-470C-ADA6-78DEA56D7B9D}" srcOrd="1" destOrd="0" parTransId="{861778D4-10C4-4252-99D1-BE474D890BAE}" sibTransId="{0B892880-76F8-4085-913A-7A9866D076B6}"/>
    <dgm:cxn modelId="{306195AD-072A-4BB7-8988-BCD85B182505}" type="presOf" srcId="{022219D9-6D2A-4EBA-8F73-ED8528933889}" destId="{42C6E472-095C-441E-9B8F-43293CAF809C}" srcOrd="0" destOrd="0" presId="urn:microsoft.com/office/officeart/2005/8/layout/hProcess9"/>
    <dgm:cxn modelId="{1B839907-286E-4645-80FB-5A0558D7E6CB}" type="presParOf" srcId="{508D46C3-9846-48BB-BDEE-82616499204D}" destId="{88475B0C-23B4-475E-AA14-88739C2A1C61}" srcOrd="0" destOrd="0" presId="urn:microsoft.com/office/officeart/2005/8/layout/hProcess9"/>
    <dgm:cxn modelId="{8EB20B26-85E2-47D2-90B1-E31B4BB43995}" type="presParOf" srcId="{508D46C3-9846-48BB-BDEE-82616499204D}" destId="{5FD92F10-BAAD-4037-A39C-03FA81C15A57}" srcOrd="1" destOrd="0" presId="urn:microsoft.com/office/officeart/2005/8/layout/hProcess9"/>
    <dgm:cxn modelId="{5B273D64-8881-4184-8E18-516A542E81E1}" type="presParOf" srcId="{5FD92F10-BAAD-4037-A39C-03FA81C15A57}" destId="{F7E303EB-0F51-4716-BC7B-4BBE185CC330}" srcOrd="0" destOrd="0" presId="urn:microsoft.com/office/officeart/2005/8/layout/hProcess9"/>
    <dgm:cxn modelId="{EF5A137D-E58D-4FCB-A358-2F56B4D64AF1}" type="presParOf" srcId="{5FD92F10-BAAD-4037-A39C-03FA81C15A57}" destId="{6F3ABF66-8620-498C-8074-EC304D4EE3F2}" srcOrd="1" destOrd="0" presId="urn:microsoft.com/office/officeart/2005/8/layout/hProcess9"/>
    <dgm:cxn modelId="{0ECE1F1B-5543-4DDA-9DD6-6A22743FB5F4}" type="presParOf" srcId="{5FD92F10-BAAD-4037-A39C-03FA81C15A57}" destId="{A1173AF5-FA45-4FE6-A8A1-675C801D64C0}" srcOrd="2" destOrd="0" presId="urn:microsoft.com/office/officeart/2005/8/layout/hProcess9"/>
    <dgm:cxn modelId="{99661D85-7500-438D-AB44-839E2474C9CC}" type="presParOf" srcId="{5FD92F10-BAAD-4037-A39C-03FA81C15A57}" destId="{C936F0BA-0FF1-4DC1-9285-1D8070C2C42E}" srcOrd="3" destOrd="0" presId="urn:microsoft.com/office/officeart/2005/8/layout/hProcess9"/>
    <dgm:cxn modelId="{1DF0216A-A042-4E2C-921B-566F17485652}" type="presParOf" srcId="{5FD92F10-BAAD-4037-A39C-03FA81C15A57}" destId="{F4488490-B4DC-4F36-A0B6-9489B97BC61F}" srcOrd="4" destOrd="0" presId="urn:microsoft.com/office/officeart/2005/8/layout/hProcess9"/>
    <dgm:cxn modelId="{A042D733-3B79-4367-9048-663AF441B318}" type="presParOf" srcId="{5FD92F10-BAAD-4037-A39C-03FA81C15A57}" destId="{90B84764-C8E2-451E-B428-DF5F76A4C160}" srcOrd="5" destOrd="0" presId="urn:microsoft.com/office/officeart/2005/8/layout/hProcess9"/>
    <dgm:cxn modelId="{8F43BEB1-49C1-4B7C-AEA1-4359E44157F5}" type="presParOf" srcId="{5FD92F10-BAAD-4037-A39C-03FA81C15A57}" destId="{D6169681-FBFB-4B6D-981E-D0B109795C5B}" srcOrd="6" destOrd="0" presId="urn:microsoft.com/office/officeart/2005/8/layout/hProcess9"/>
    <dgm:cxn modelId="{F6E660C4-794A-4BE7-A077-1D8F5DE12D25}" type="presParOf" srcId="{5FD92F10-BAAD-4037-A39C-03FA81C15A57}" destId="{503B6F31-9825-48DE-85D5-0DF75F23F237}" srcOrd="7" destOrd="0" presId="urn:microsoft.com/office/officeart/2005/8/layout/hProcess9"/>
    <dgm:cxn modelId="{C39A5E8B-87DA-4B98-8367-96F5BDF8AF6D}" type="presParOf" srcId="{5FD92F10-BAAD-4037-A39C-03FA81C15A57}" destId="{75DB1683-1EBD-43C4-9546-43B540811A31}" srcOrd="8" destOrd="0" presId="urn:microsoft.com/office/officeart/2005/8/layout/hProcess9"/>
    <dgm:cxn modelId="{31B4CCF6-EFEA-4897-B341-5E10B382520C}" type="presParOf" srcId="{5FD92F10-BAAD-4037-A39C-03FA81C15A57}" destId="{5BADFDDE-3700-408E-BA16-D89269519584}" srcOrd="9" destOrd="0" presId="urn:microsoft.com/office/officeart/2005/8/layout/hProcess9"/>
    <dgm:cxn modelId="{55B3BDCF-B516-4AD2-A203-2816A7EEA128}" type="presParOf" srcId="{5FD92F10-BAAD-4037-A39C-03FA81C15A57}" destId="{7D5C4D65-674A-4338-8763-EE4BE6024373}" srcOrd="10" destOrd="0" presId="urn:microsoft.com/office/officeart/2005/8/layout/hProcess9"/>
    <dgm:cxn modelId="{7DCE4703-1152-4C59-8F31-2B7C60D49B03}" type="presParOf" srcId="{5FD92F10-BAAD-4037-A39C-03FA81C15A57}" destId="{E011AF15-9F14-4ED8-8486-EFD33763AFDE}" srcOrd="11" destOrd="0" presId="urn:microsoft.com/office/officeart/2005/8/layout/hProcess9"/>
    <dgm:cxn modelId="{01FCE7A6-4526-494B-9CAA-4EED2108FB15}" type="presParOf" srcId="{5FD92F10-BAAD-4037-A39C-03FA81C15A57}" destId="{5F65C642-4B4F-441C-92B5-8D21A8FCDFDD}" srcOrd="12" destOrd="0" presId="urn:microsoft.com/office/officeart/2005/8/layout/hProcess9"/>
    <dgm:cxn modelId="{AFA6D106-F498-4B82-9A82-07E72B405F2A}" type="presParOf" srcId="{5FD92F10-BAAD-4037-A39C-03FA81C15A57}" destId="{327F8EBC-C309-4B42-BB19-D05E6AED93FE}" srcOrd="13" destOrd="0" presId="urn:microsoft.com/office/officeart/2005/8/layout/hProcess9"/>
    <dgm:cxn modelId="{993D718B-31B4-476C-A947-172C38C6294B}" type="presParOf" srcId="{5FD92F10-BAAD-4037-A39C-03FA81C15A57}" destId="{202978CA-CE5A-4A1C-8235-51892E7035BC}" srcOrd="14" destOrd="0" presId="urn:microsoft.com/office/officeart/2005/8/layout/hProcess9"/>
    <dgm:cxn modelId="{A23A170D-3D26-41E7-8446-A3AC16E93D00}" type="presParOf" srcId="{5FD92F10-BAAD-4037-A39C-03FA81C15A57}" destId="{ECBDD3A6-FF04-4F8C-85C0-F72BB9AC785D}" srcOrd="15" destOrd="0" presId="urn:microsoft.com/office/officeart/2005/8/layout/hProcess9"/>
    <dgm:cxn modelId="{B305426B-9F6D-43EE-BBCD-F4AB875CFE87}" type="presParOf" srcId="{5FD92F10-BAAD-4037-A39C-03FA81C15A57}" destId="{42C6E472-095C-441E-9B8F-43293CAF809C}" srcOrd="16" destOrd="0" presId="urn:microsoft.com/office/officeart/2005/8/layout/hProcess9"/>
    <dgm:cxn modelId="{4105FCD7-E68A-45F3-B174-31142A156600}" type="presParOf" srcId="{5FD92F10-BAAD-4037-A39C-03FA81C15A57}" destId="{CBB94256-1D9F-4D43-BBA2-4AF83A1F9AF3}" srcOrd="17" destOrd="0" presId="urn:microsoft.com/office/officeart/2005/8/layout/hProcess9"/>
    <dgm:cxn modelId="{DD3185A6-81A6-4E91-B6D2-84A15EFA7FAD}" type="presParOf" srcId="{5FD92F10-BAAD-4037-A39C-03FA81C15A57}" destId="{21BC9F9F-ABB0-46D5-91C8-B864D272B053}" srcOrd="18" destOrd="0" presId="urn:microsoft.com/office/officeart/2005/8/layout/hProcess9"/>
    <dgm:cxn modelId="{24B92DBA-1251-44C8-88B5-E107547B8E3F}" type="presParOf" srcId="{5FD92F10-BAAD-4037-A39C-03FA81C15A57}" destId="{79F524BC-0C00-48D4-80C8-71373B54FB31}" srcOrd="19" destOrd="0" presId="urn:microsoft.com/office/officeart/2005/8/layout/hProcess9"/>
    <dgm:cxn modelId="{001AB2DC-93D2-4A62-BA4B-FB9FEC83472E}" type="presParOf" srcId="{5FD92F10-BAAD-4037-A39C-03FA81C15A57}" destId="{FFB560E6-9AD2-4479-8C09-F5C7B2CD6AFD}" srcOrd="20" destOrd="0" presId="urn:microsoft.com/office/officeart/2005/8/layout/hProcess9"/>
    <dgm:cxn modelId="{8108F323-DE7B-43DA-A3B9-CA324C3C9838}" type="presParOf" srcId="{5FD92F10-BAAD-4037-A39C-03FA81C15A57}" destId="{BD2E81D9-863D-4FD9-9981-762AA9DE672B}" srcOrd="21" destOrd="0" presId="urn:microsoft.com/office/officeart/2005/8/layout/hProcess9"/>
    <dgm:cxn modelId="{5F557A5A-E1B3-490A-B33C-24B251BA6858}" type="presParOf" srcId="{5FD92F10-BAAD-4037-A39C-03FA81C15A57}" destId="{A65A093F-C198-4DDE-8981-2E3BC0CF78B8}" srcOrd="2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0E5F79-8DED-45B0-9170-CDEE407AC980}"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sv-SE"/>
        </a:p>
      </dgm:t>
    </dgm:pt>
    <dgm:pt modelId="{EFE77EC5-B007-4D36-B776-D55609D7690D}">
      <dgm:prSet phldrT="[Text]"/>
      <dgm:spPr/>
      <dgm:t>
        <a:bodyPr/>
        <a:lstStyle/>
        <a:p>
          <a:r>
            <a:rPr lang="sv-SE" dirty="0">
              <a:solidFill>
                <a:schemeClr val="tx1"/>
              </a:solidFill>
            </a:rPr>
            <a:t>Träff 1</a:t>
          </a:r>
        </a:p>
      </dgm:t>
    </dgm:pt>
    <dgm:pt modelId="{9EEBB5E4-4618-49E4-8E29-CCC96A01A16D}" type="parTrans" cxnId="{10DB5A7F-F912-421E-BD61-1784656A98FA}">
      <dgm:prSet/>
      <dgm:spPr/>
      <dgm:t>
        <a:bodyPr/>
        <a:lstStyle/>
        <a:p>
          <a:endParaRPr lang="sv-SE"/>
        </a:p>
      </dgm:t>
    </dgm:pt>
    <dgm:pt modelId="{B24D4454-B3DD-4714-982E-3C35D2B7BD63}" type="sibTrans" cxnId="{10DB5A7F-F912-421E-BD61-1784656A98FA}">
      <dgm:prSet/>
      <dgm:spPr/>
      <dgm:t>
        <a:bodyPr/>
        <a:lstStyle/>
        <a:p>
          <a:endParaRPr lang="sv-SE"/>
        </a:p>
      </dgm:t>
    </dgm:pt>
    <dgm:pt modelId="{C9246A34-91D9-4D8C-BB75-934ADA400DDF}">
      <dgm:prSet phldrT="[Text]"/>
      <dgm:spPr/>
      <dgm:t>
        <a:bodyPr/>
        <a:lstStyle/>
        <a:p>
          <a:r>
            <a:rPr lang="sv-SE" dirty="0" smtClean="0"/>
            <a:t>Systemledning och samverkan</a:t>
          </a:r>
          <a:endParaRPr lang="sv-SE" dirty="0"/>
        </a:p>
      </dgm:t>
    </dgm:pt>
    <dgm:pt modelId="{8BEE2E47-F2AB-46EB-88B8-BDB1459A1483}" type="parTrans" cxnId="{EE55A6FB-7BE4-40BF-B4C6-05BDC83FFB95}">
      <dgm:prSet/>
      <dgm:spPr/>
      <dgm:t>
        <a:bodyPr/>
        <a:lstStyle/>
        <a:p>
          <a:endParaRPr lang="sv-SE"/>
        </a:p>
      </dgm:t>
    </dgm:pt>
    <dgm:pt modelId="{D1A82E80-AF1A-4BA9-9E9D-9E6F5DBD6498}" type="sibTrans" cxnId="{EE55A6FB-7BE4-40BF-B4C6-05BDC83FFB95}">
      <dgm:prSet/>
      <dgm:spPr/>
      <dgm:t>
        <a:bodyPr/>
        <a:lstStyle/>
        <a:p>
          <a:endParaRPr lang="sv-SE"/>
        </a:p>
      </dgm:t>
    </dgm:pt>
    <dgm:pt modelId="{53A493CE-63F0-48BF-A8F4-D654AD29A10B}">
      <dgm:prSet phldrT="[Text]"/>
      <dgm:spPr/>
      <dgm:t>
        <a:bodyPr/>
        <a:lstStyle/>
        <a:p>
          <a:r>
            <a:rPr lang="sv-SE" dirty="0">
              <a:solidFill>
                <a:schemeClr val="tx1"/>
              </a:solidFill>
            </a:rPr>
            <a:t>Träff 2</a:t>
          </a:r>
        </a:p>
      </dgm:t>
    </dgm:pt>
    <dgm:pt modelId="{88499FE0-51CD-4338-B5F1-60BECE8F83A8}" type="parTrans" cxnId="{7C8C77B3-0ACE-42F4-8F08-E8F205FDA548}">
      <dgm:prSet/>
      <dgm:spPr/>
      <dgm:t>
        <a:bodyPr/>
        <a:lstStyle/>
        <a:p>
          <a:endParaRPr lang="sv-SE"/>
        </a:p>
      </dgm:t>
    </dgm:pt>
    <dgm:pt modelId="{F633D60A-AA1D-4987-8BA2-D5D68FD88FBC}" type="sibTrans" cxnId="{7C8C77B3-0ACE-42F4-8F08-E8F205FDA548}">
      <dgm:prSet/>
      <dgm:spPr/>
      <dgm:t>
        <a:bodyPr/>
        <a:lstStyle/>
        <a:p>
          <a:endParaRPr lang="sv-SE"/>
        </a:p>
      </dgm:t>
    </dgm:pt>
    <dgm:pt modelId="{6DB86670-F75E-4081-99D5-FD0D98EB30E6}">
      <dgm:prSet phldrT="[Text]"/>
      <dgm:spPr/>
      <dgm:t>
        <a:bodyPr/>
        <a:lstStyle/>
        <a:p>
          <a:r>
            <a:rPr lang="sv-SE" dirty="0" smtClean="0"/>
            <a:t>Implementering och förändringsarbete</a:t>
          </a:r>
          <a:endParaRPr lang="sv-SE" dirty="0"/>
        </a:p>
      </dgm:t>
    </dgm:pt>
    <dgm:pt modelId="{9E613414-99A0-4D8C-9937-7CC87E0EE3B7}" type="parTrans" cxnId="{0D6D0CE9-BB0C-4CE7-8B8F-00E07695EE42}">
      <dgm:prSet/>
      <dgm:spPr/>
      <dgm:t>
        <a:bodyPr/>
        <a:lstStyle/>
        <a:p>
          <a:endParaRPr lang="sv-SE"/>
        </a:p>
      </dgm:t>
    </dgm:pt>
    <dgm:pt modelId="{584423E1-AD55-435F-9B40-5B1F0A68CEB2}" type="sibTrans" cxnId="{0D6D0CE9-BB0C-4CE7-8B8F-00E07695EE42}">
      <dgm:prSet/>
      <dgm:spPr/>
      <dgm:t>
        <a:bodyPr/>
        <a:lstStyle/>
        <a:p>
          <a:endParaRPr lang="sv-SE"/>
        </a:p>
      </dgm:t>
    </dgm:pt>
    <dgm:pt modelId="{0B569B64-6165-4FB8-8810-B32361E90D92}">
      <dgm:prSet phldrT="[Text]"/>
      <dgm:spPr/>
      <dgm:t>
        <a:bodyPr/>
        <a:lstStyle/>
        <a:p>
          <a:r>
            <a:rPr lang="sv-SE" dirty="0" smtClean="0"/>
            <a:t>Systematisk uppföljning och analys</a:t>
          </a:r>
          <a:endParaRPr lang="sv-SE" dirty="0"/>
        </a:p>
      </dgm:t>
    </dgm:pt>
    <dgm:pt modelId="{9F2D766B-2635-4786-91E1-073FDB0B42B7}" type="parTrans" cxnId="{BCB75E48-075F-48F2-B4E6-0B6BB88AE895}">
      <dgm:prSet/>
      <dgm:spPr/>
      <dgm:t>
        <a:bodyPr/>
        <a:lstStyle/>
        <a:p>
          <a:endParaRPr lang="sv-SE"/>
        </a:p>
      </dgm:t>
    </dgm:pt>
    <dgm:pt modelId="{3D8B9A3F-2708-4DC0-8FDC-8E574BD7D1AA}" type="sibTrans" cxnId="{BCB75E48-075F-48F2-B4E6-0B6BB88AE895}">
      <dgm:prSet/>
      <dgm:spPr/>
      <dgm:t>
        <a:bodyPr/>
        <a:lstStyle/>
        <a:p>
          <a:endParaRPr lang="sv-SE"/>
        </a:p>
      </dgm:t>
    </dgm:pt>
    <dgm:pt modelId="{8A327C9E-1A87-484F-826D-368FDA90BFFE}">
      <dgm:prSet phldrT="[Text]"/>
      <dgm:spPr/>
      <dgm:t>
        <a:bodyPr/>
        <a:lstStyle/>
        <a:p>
          <a:r>
            <a:rPr lang="sv-SE" dirty="0">
              <a:solidFill>
                <a:schemeClr val="tx1"/>
              </a:solidFill>
            </a:rPr>
            <a:t>Träff 3</a:t>
          </a:r>
        </a:p>
      </dgm:t>
    </dgm:pt>
    <dgm:pt modelId="{F9982665-2FAD-4F5F-8075-625CBC4944C8}" type="sibTrans" cxnId="{A4F40153-2240-415A-B17A-73DA1F892138}">
      <dgm:prSet/>
      <dgm:spPr/>
      <dgm:t>
        <a:bodyPr/>
        <a:lstStyle/>
        <a:p>
          <a:endParaRPr lang="sv-SE"/>
        </a:p>
      </dgm:t>
    </dgm:pt>
    <dgm:pt modelId="{861F7296-71F1-4FD6-BC99-BAF2635B90AF}" type="parTrans" cxnId="{A4F40153-2240-415A-B17A-73DA1F892138}">
      <dgm:prSet/>
      <dgm:spPr/>
      <dgm:t>
        <a:bodyPr/>
        <a:lstStyle/>
        <a:p>
          <a:endParaRPr lang="sv-SE"/>
        </a:p>
      </dgm:t>
    </dgm:pt>
    <dgm:pt modelId="{5127419B-964F-4770-9C91-3D45C9E62871}" type="pres">
      <dgm:prSet presAssocID="{3A0E5F79-8DED-45B0-9170-CDEE407AC980}" presName="Name0" presStyleCnt="0">
        <dgm:presLayoutVars>
          <dgm:dir/>
          <dgm:animLvl val="lvl"/>
          <dgm:resizeHandles val="exact"/>
        </dgm:presLayoutVars>
      </dgm:prSet>
      <dgm:spPr/>
      <dgm:t>
        <a:bodyPr/>
        <a:lstStyle/>
        <a:p>
          <a:endParaRPr lang="sv-SE"/>
        </a:p>
      </dgm:t>
    </dgm:pt>
    <dgm:pt modelId="{5C7EB087-21DC-4782-A324-8CADA17D9632}" type="pres">
      <dgm:prSet presAssocID="{EFE77EC5-B007-4D36-B776-D55609D7690D}" presName="composite" presStyleCnt="0"/>
      <dgm:spPr/>
      <dgm:t>
        <a:bodyPr/>
        <a:lstStyle/>
        <a:p>
          <a:endParaRPr lang="sv-SE"/>
        </a:p>
      </dgm:t>
    </dgm:pt>
    <dgm:pt modelId="{4F85A077-77C0-46C0-9B0A-9E9439A51B23}" type="pres">
      <dgm:prSet presAssocID="{EFE77EC5-B007-4D36-B776-D55609D7690D}" presName="parTx" presStyleLbl="alignNode1" presStyleIdx="0" presStyleCnt="3">
        <dgm:presLayoutVars>
          <dgm:chMax val="0"/>
          <dgm:chPref val="0"/>
          <dgm:bulletEnabled val="1"/>
        </dgm:presLayoutVars>
      </dgm:prSet>
      <dgm:spPr/>
      <dgm:t>
        <a:bodyPr/>
        <a:lstStyle/>
        <a:p>
          <a:endParaRPr lang="sv-SE"/>
        </a:p>
      </dgm:t>
    </dgm:pt>
    <dgm:pt modelId="{720E0140-5F6F-48BE-B39E-E5B304DBBD36}" type="pres">
      <dgm:prSet presAssocID="{EFE77EC5-B007-4D36-B776-D55609D7690D}" presName="desTx" presStyleLbl="alignAccFollowNode1" presStyleIdx="0" presStyleCnt="3">
        <dgm:presLayoutVars>
          <dgm:bulletEnabled val="1"/>
        </dgm:presLayoutVars>
      </dgm:prSet>
      <dgm:spPr/>
      <dgm:t>
        <a:bodyPr/>
        <a:lstStyle/>
        <a:p>
          <a:endParaRPr lang="sv-SE"/>
        </a:p>
      </dgm:t>
    </dgm:pt>
    <dgm:pt modelId="{51534296-81DA-48BC-9E53-268523D59BA8}" type="pres">
      <dgm:prSet presAssocID="{B24D4454-B3DD-4714-982E-3C35D2B7BD63}" presName="space" presStyleCnt="0"/>
      <dgm:spPr/>
      <dgm:t>
        <a:bodyPr/>
        <a:lstStyle/>
        <a:p>
          <a:endParaRPr lang="sv-SE"/>
        </a:p>
      </dgm:t>
    </dgm:pt>
    <dgm:pt modelId="{EEF71752-27EC-4DC1-ABD0-6FB0B0540C71}" type="pres">
      <dgm:prSet presAssocID="{53A493CE-63F0-48BF-A8F4-D654AD29A10B}" presName="composite" presStyleCnt="0"/>
      <dgm:spPr/>
      <dgm:t>
        <a:bodyPr/>
        <a:lstStyle/>
        <a:p>
          <a:endParaRPr lang="sv-SE"/>
        </a:p>
      </dgm:t>
    </dgm:pt>
    <dgm:pt modelId="{B1435075-757A-4245-8DFE-E1FB764F634E}" type="pres">
      <dgm:prSet presAssocID="{53A493CE-63F0-48BF-A8F4-D654AD29A10B}" presName="parTx" presStyleLbl="alignNode1" presStyleIdx="1" presStyleCnt="3">
        <dgm:presLayoutVars>
          <dgm:chMax val="0"/>
          <dgm:chPref val="0"/>
          <dgm:bulletEnabled val="1"/>
        </dgm:presLayoutVars>
      </dgm:prSet>
      <dgm:spPr/>
      <dgm:t>
        <a:bodyPr/>
        <a:lstStyle/>
        <a:p>
          <a:endParaRPr lang="sv-SE"/>
        </a:p>
      </dgm:t>
    </dgm:pt>
    <dgm:pt modelId="{D5794829-5C91-46C4-BB09-432D664B8C08}" type="pres">
      <dgm:prSet presAssocID="{53A493CE-63F0-48BF-A8F4-D654AD29A10B}" presName="desTx" presStyleLbl="alignAccFollowNode1" presStyleIdx="1" presStyleCnt="3">
        <dgm:presLayoutVars>
          <dgm:bulletEnabled val="1"/>
        </dgm:presLayoutVars>
      </dgm:prSet>
      <dgm:spPr/>
      <dgm:t>
        <a:bodyPr/>
        <a:lstStyle/>
        <a:p>
          <a:endParaRPr lang="sv-SE"/>
        </a:p>
      </dgm:t>
    </dgm:pt>
    <dgm:pt modelId="{662374C2-B68A-496C-9E48-53A9A5A87D84}" type="pres">
      <dgm:prSet presAssocID="{F633D60A-AA1D-4987-8BA2-D5D68FD88FBC}" presName="space" presStyleCnt="0"/>
      <dgm:spPr/>
      <dgm:t>
        <a:bodyPr/>
        <a:lstStyle/>
        <a:p>
          <a:endParaRPr lang="sv-SE"/>
        </a:p>
      </dgm:t>
    </dgm:pt>
    <dgm:pt modelId="{B4A7F6A4-0F97-4ACA-839E-C2D27FB595B5}" type="pres">
      <dgm:prSet presAssocID="{8A327C9E-1A87-484F-826D-368FDA90BFFE}" presName="composite" presStyleCnt="0"/>
      <dgm:spPr/>
      <dgm:t>
        <a:bodyPr/>
        <a:lstStyle/>
        <a:p>
          <a:endParaRPr lang="sv-SE"/>
        </a:p>
      </dgm:t>
    </dgm:pt>
    <dgm:pt modelId="{0BECA3F1-3906-454F-A538-D896DAE43533}" type="pres">
      <dgm:prSet presAssocID="{8A327C9E-1A87-484F-826D-368FDA90BFFE}" presName="parTx" presStyleLbl="alignNode1" presStyleIdx="2" presStyleCnt="3">
        <dgm:presLayoutVars>
          <dgm:chMax val="0"/>
          <dgm:chPref val="0"/>
          <dgm:bulletEnabled val="1"/>
        </dgm:presLayoutVars>
      </dgm:prSet>
      <dgm:spPr/>
      <dgm:t>
        <a:bodyPr/>
        <a:lstStyle/>
        <a:p>
          <a:endParaRPr lang="sv-SE"/>
        </a:p>
      </dgm:t>
    </dgm:pt>
    <dgm:pt modelId="{05C66951-1A06-4D3D-BF54-32022F39A1C3}" type="pres">
      <dgm:prSet presAssocID="{8A327C9E-1A87-484F-826D-368FDA90BFFE}" presName="desTx" presStyleLbl="alignAccFollowNode1" presStyleIdx="2" presStyleCnt="3">
        <dgm:presLayoutVars>
          <dgm:bulletEnabled val="1"/>
        </dgm:presLayoutVars>
      </dgm:prSet>
      <dgm:spPr/>
      <dgm:t>
        <a:bodyPr/>
        <a:lstStyle/>
        <a:p>
          <a:endParaRPr lang="sv-SE"/>
        </a:p>
      </dgm:t>
    </dgm:pt>
  </dgm:ptLst>
  <dgm:cxnLst>
    <dgm:cxn modelId="{A4F40153-2240-415A-B17A-73DA1F892138}" srcId="{3A0E5F79-8DED-45B0-9170-CDEE407AC980}" destId="{8A327C9E-1A87-484F-826D-368FDA90BFFE}" srcOrd="2" destOrd="0" parTransId="{861F7296-71F1-4FD6-BC99-BAF2635B90AF}" sibTransId="{F9982665-2FAD-4F5F-8075-625CBC4944C8}"/>
    <dgm:cxn modelId="{40FA68DA-45C4-4BD9-BBDC-D37BB65F6C6B}" type="presOf" srcId="{0B569B64-6165-4FB8-8810-B32361E90D92}" destId="{05C66951-1A06-4D3D-BF54-32022F39A1C3}" srcOrd="0" destOrd="0" presId="urn:microsoft.com/office/officeart/2005/8/layout/hList1"/>
    <dgm:cxn modelId="{EE20330B-CC16-4C35-B238-FDEDC899A61D}" type="presOf" srcId="{EFE77EC5-B007-4D36-B776-D55609D7690D}" destId="{4F85A077-77C0-46C0-9B0A-9E9439A51B23}" srcOrd="0" destOrd="0" presId="urn:microsoft.com/office/officeart/2005/8/layout/hList1"/>
    <dgm:cxn modelId="{72F8600E-DD68-49CD-8D1B-FACCA6F49D91}" type="presOf" srcId="{3A0E5F79-8DED-45B0-9170-CDEE407AC980}" destId="{5127419B-964F-4770-9C91-3D45C9E62871}" srcOrd="0" destOrd="0" presId="urn:microsoft.com/office/officeart/2005/8/layout/hList1"/>
    <dgm:cxn modelId="{9D9D6F70-EBC4-4DAC-BB13-31387050F8B9}" type="presOf" srcId="{6DB86670-F75E-4081-99D5-FD0D98EB30E6}" destId="{D5794829-5C91-46C4-BB09-432D664B8C08}" srcOrd="0" destOrd="0" presId="urn:microsoft.com/office/officeart/2005/8/layout/hList1"/>
    <dgm:cxn modelId="{5533F19A-BD66-4B15-BF24-46F945949B86}" type="presOf" srcId="{8A327C9E-1A87-484F-826D-368FDA90BFFE}" destId="{0BECA3F1-3906-454F-A538-D896DAE43533}" srcOrd="0" destOrd="0" presId="urn:microsoft.com/office/officeart/2005/8/layout/hList1"/>
    <dgm:cxn modelId="{C6515670-9693-4748-97CB-0961EF6D93C2}" type="presOf" srcId="{53A493CE-63F0-48BF-A8F4-D654AD29A10B}" destId="{B1435075-757A-4245-8DFE-E1FB764F634E}" srcOrd="0" destOrd="0" presId="urn:microsoft.com/office/officeart/2005/8/layout/hList1"/>
    <dgm:cxn modelId="{EE55A6FB-7BE4-40BF-B4C6-05BDC83FFB95}" srcId="{EFE77EC5-B007-4D36-B776-D55609D7690D}" destId="{C9246A34-91D9-4D8C-BB75-934ADA400DDF}" srcOrd="0" destOrd="0" parTransId="{8BEE2E47-F2AB-46EB-88B8-BDB1459A1483}" sibTransId="{D1A82E80-AF1A-4BA9-9E9D-9E6F5DBD6498}"/>
    <dgm:cxn modelId="{B703811C-7A52-47C1-80F9-CEAD1E678FB4}" type="presOf" srcId="{C9246A34-91D9-4D8C-BB75-934ADA400DDF}" destId="{720E0140-5F6F-48BE-B39E-E5B304DBBD36}" srcOrd="0" destOrd="0" presId="urn:microsoft.com/office/officeart/2005/8/layout/hList1"/>
    <dgm:cxn modelId="{BCB75E48-075F-48F2-B4E6-0B6BB88AE895}" srcId="{8A327C9E-1A87-484F-826D-368FDA90BFFE}" destId="{0B569B64-6165-4FB8-8810-B32361E90D92}" srcOrd="0" destOrd="0" parTransId="{9F2D766B-2635-4786-91E1-073FDB0B42B7}" sibTransId="{3D8B9A3F-2708-4DC0-8FDC-8E574BD7D1AA}"/>
    <dgm:cxn modelId="{10DB5A7F-F912-421E-BD61-1784656A98FA}" srcId="{3A0E5F79-8DED-45B0-9170-CDEE407AC980}" destId="{EFE77EC5-B007-4D36-B776-D55609D7690D}" srcOrd="0" destOrd="0" parTransId="{9EEBB5E4-4618-49E4-8E29-CCC96A01A16D}" sibTransId="{B24D4454-B3DD-4714-982E-3C35D2B7BD63}"/>
    <dgm:cxn modelId="{7C8C77B3-0ACE-42F4-8F08-E8F205FDA548}" srcId="{3A0E5F79-8DED-45B0-9170-CDEE407AC980}" destId="{53A493CE-63F0-48BF-A8F4-D654AD29A10B}" srcOrd="1" destOrd="0" parTransId="{88499FE0-51CD-4338-B5F1-60BECE8F83A8}" sibTransId="{F633D60A-AA1D-4987-8BA2-D5D68FD88FBC}"/>
    <dgm:cxn modelId="{0D6D0CE9-BB0C-4CE7-8B8F-00E07695EE42}" srcId="{53A493CE-63F0-48BF-A8F4-D654AD29A10B}" destId="{6DB86670-F75E-4081-99D5-FD0D98EB30E6}" srcOrd="0" destOrd="0" parTransId="{9E613414-99A0-4D8C-9937-7CC87E0EE3B7}" sibTransId="{584423E1-AD55-435F-9B40-5B1F0A68CEB2}"/>
    <dgm:cxn modelId="{6AD03A0C-15F9-49DE-98E4-7BD935B32D8B}" type="presParOf" srcId="{5127419B-964F-4770-9C91-3D45C9E62871}" destId="{5C7EB087-21DC-4782-A324-8CADA17D9632}" srcOrd="0" destOrd="0" presId="urn:microsoft.com/office/officeart/2005/8/layout/hList1"/>
    <dgm:cxn modelId="{C61A6B06-2854-4CED-87A7-3B0A00A2F6E5}" type="presParOf" srcId="{5C7EB087-21DC-4782-A324-8CADA17D9632}" destId="{4F85A077-77C0-46C0-9B0A-9E9439A51B23}" srcOrd="0" destOrd="0" presId="urn:microsoft.com/office/officeart/2005/8/layout/hList1"/>
    <dgm:cxn modelId="{303A93A5-FFDF-49AA-9EE7-19B45A49238B}" type="presParOf" srcId="{5C7EB087-21DC-4782-A324-8CADA17D9632}" destId="{720E0140-5F6F-48BE-B39E-E5B304DBBD36}" srcOrd="1" destOrd="0" presId="urn:microsoft.com/office/officeart/2005/8/layout/hList1"/>
    <dgm:cxn modelId="{19C0FD4D-CA47-44E6-A4C2-239423FA6B02}" type="presParOf" srcId="{5127419B-964F-4770-9C91-3D45C9E62871}" destId="{51534296-81DA-48BC-9E53-268523D59BA8}" srcOrd="1" destOrd="0" presId="urn:microsoft.com/office/officeart/2005/8/layout/hList1"/>
    <dgm:cxn modelId="{9D31C3FC-1B83-4122-A558-796EDDC474E5}" type="presParOf" srcId="{5127419B-964F-4770-9C91-3D45C9E62871}" destId="{EEF71752-27EC-4DC1-ABD0-6FB0B0540C71}" srcOrd="2" destOrd="0" presId="urn:microsoft.com/office/officeart/2005/8/layout/hList1"/>
    <dgm:cxn modelId="{85CE7C44-C8B9-4ABF-B425-795C42B8EE50}" type="presParOf" srcId="{EEF71752-27EC-4DC1-ABD0-6FB0B0540C71}" destId="{B1435075-757A-4245-8DFE-E1FB764F634E}" srcOrd="0" destOrd="0" presId="urn:microsoft.com/office/officeart/2005/8/layout/hList1"/>
    <dgm:cxn modelId="{238FB820-0A16-4425-BC1B-4FF343237EAD}" type="presParOf" srcId="{EEF71752-27EC-4DC1-ABD0-6FB0B0540C71}" destId="{D5794829-5C91-46C4-BB09-432D664B8C08}" srcOrd="1" destOrd="0" presId="urn:microsoft.com/office/officeart/2005/8/layout/hList1"/>
    <dgm:cxn modelId="{32A3DBCE-0726-4655-8794-BF8463B8BCB1}" type="presParOf" srcId="{5127419B-964F-4770-9C91-3D45C9E62871}" destId="{662374C2-B68A-496C-9E48-53A9A5A87D84}" srcOrd="3" destOrd="0" presId="urn:microsoft.com/office/officeart/2005/8/layout/hList1"/>
    <dgm:cxn modelId="{7D260275-68A8-408B-B5FA-A93F5E5CA724}" type="presParOf" srcId="{5127419B-964F-4770-9C91-3D45C9E62871}" destId="{B4A7F6A4-0F97-4ACA-839E-C2D27FB595B5}" srcOrd="4" destOrd="0" presId="urn:microsoft.com/office/officeart/2005/8/layout/hList1"/>
    <dgm:cxn modelId="{CFAA6DAE-7205-42A6-B0D0-891843B0C0F0}" type="presParOf" srcId="{B4A7F6A4-0F97-4ACA-839E-C2D27FB595B5}" destId="{0BECA3F1-3906-454F-A538-D896DAE43533}" srcOrd="0" destOrd="0" presId="urn:microsoft.com/office/officeart/2005/8/layout/hList1"/>
    <dgm:cxn modelId="{85B2F813-B8B2-454B-BC1A-E7240C84850B}" type="presParOf" srcId="{B4A7F6A4-0F97-4ACA-839E-C2D27FB595B5}" destId="{05C66951-1A06-4D3D-BF54-32022F39A1C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DE06CE-6275-4CBA-BBA7-CCBC60A92CC2}" type="doc">
      <dgm:prSet loTypeId="urn:microsoft.com/office/officeart/2005/8/layout/process1" loCatId="process" qsTypeId="urn:microsoft.com/office/officeart/2005/8/quickstyle/simple1" qsCatId="simple" csTypeId="urn:microsoft.com/office/officeart/2005/8/colors/accent2_1" csCatId="accent2" phldr="1"/>
      <dgm:spPr/>
    </dgm:pt>
    <dgm:pt modelId="{62CDC296-C425-482F-AFE6-771D26F565B9}">
      <dgm:prSet phldrT="[Text]" custT="1"/>
      <dgm:spPr/>
      <dgm:t>
        <a:bodyPr/>
        <a:lstStyle/>
        <a:p>
          <a:r>
            <a:rPr lang="sv-SE" sz="1800" dirty="0" smtClean="0"/>
            <a:t>18 Okt 2024</a:t>
          </a:r>
          <a:endParaRPr lang="sv-SE" sz="1800" dirty="0"/>
        </a:p>
        <a:p>
          <a:r>
            <a:rPr lang="sv-SE" sz="1800" dirty="0" smtClean="0"/>
            <a:t>Heldag</a:t>
          </a:r>
          <a:endParaRPr lang="sv-SE" sz="1800" dirty="0"/>
        </a:p>
      </dgm:t>
    </dgm:pt>
    <dgm:pt modelId="{A71B1E40-FAA2-4B13-92AB-B12CAA4654CC}" type="parTrans" cxnId="{3897EE08-B83C-4E20-B6B0-141B410B7527}">
      <dgm:prSet/>
      <dgm:spPr/>
      <dgm:t>
        <a:bodyPr/>
        <a:lstStyle/>
        <a:p>
          <a:endParaRPr lang="sv-SE"/>
        </a:p>
      </dgm:t>
    </dgm:pt>
    <dgm:pt modelId="{89B1F0D4-879D-46FF-BC01-799591200EC3}" type="sibTrans" cxnId="{3897EE08-B83C-4E20-B6B0-141B410B7527}">
      <dgm:prSet/>
      <dgm:spPr>
        <a:solidFill>
          <a:schemeClr val="accent5">
            <a:lumMod val="40000"/>
            <a:lumOff val="60000"/>
          </a:schemeClr>
        </a:solidFill>
      </dgm:spPr>
      <dgm:t>
        <a:bodyPr/>
        <a:lstStyle/>
        <a:p>
          <a:endParaRPr lang="sv-SE"/>
        </a:p>
      </dgm:t>
    </dgm:pt>
    <dgm:pt modelId="{7CE15B92-2391-452E-AC7E-101C1C69667C}">
      <dgm:prSet phldrT="[Text]" custT="1"/>
      <dgm:spPr/>
      <dgm:t>
        <a:bodyPr/>
        <a:lstStyle/>
        <a:p>
          <a:r>
            <a:rPr lang="sv-SE" sz="1800" dirty="0" smtClean="0"/>
            <a:t>14 Feb 2025</a:t>
          </a:r>
          <a:endParaRPr lang="sv-SE" sz="1800" dirty="0"/>
        </a:p>
        <a:p>
          <a:r>
            <a:rPr lang="sv-SE" sz="1800" dirty="0" smtClean="0"/>
            <a:t>Heldag</a:t>
          </a:r>
          <a:endParaRPr lang="sv-SE" sz="1800" dirty="0"/>
        </a:p>
      </dgm:t>
    </dgm:pt>
    <dgm:pt modelId="{C78D6D02-297F-47E4-AB1E-3D626D41CEDF}" type="parTrans" cxnId="{32FCB045-DCEB-480B-98EB-01A78057E033}">
      <dgm:prSet/>
      <dgm:spPr/>
      <dgm:t>
        <a:bodyPr/>
        <a:lstStyle/>
        <a:p>
          <a:endParaRPr lang="sv-SE"/>
        </a:p>
      </dgm:t>
    </dgm:pt>
    <dgm:pt modelId="{11D26C7D-0D7D-4114-979E-06DAEDA62E14}" type="sibTrans" cxnId="{32FCB045-DCEB-480B-98EB-01A78057E033}">
      <dgm:prSet/>
      <dgm:spPr>
        <a:solidFill>
          <a:schemeClr val="accent5">
            <a:lumMod val="40000"/>
            <a:lumOff val="60000"/>
          </a:schemeClr>
        </a:solidFill>
      </dgm:spPr>
      <dgm:t>
        <a:bodyPr/>
        <a:lstStyle/>
        <a:p>
          <a:endParaRPr lang="sv-SE"/>
        </a:p>
      </dgm:t>
    </dgm:pt>
    <dgm:pt modelId="{4147A9EE-D6C0-4B3B-9B6A-0EE09E8E1996}">
      <dgm:prSet phldrT="[Text]" custT="1"/>
      <dgm:spPr/>
      <dgm:t>
        <a:bodyPr/>
        <a:lstStyle/>
        <a:p>
          <a:r>
            <a:rPr lang="sv-SE" sz="1800" dirty="0" smtClean="0"/>
            <a:t>17 Maj 2024</a:t>
          </a:r>
          <a:endParaRPr lang="sv-SE" sz="1800" dirty="0"/>
        </a:p>
        <a:p>
          <a:r>
            <a:rPr lang="sv-SE" sz="1800" dirty="0" smtClean="0"/>
            <a:t>Heldag</a:t>
          </a:r>
          <a:endParaRPr lang="sv-SE" sz="1800" dirty="0"/>
        </a:p>
      </dgm:t>
    </dgm:pt>
    <dgm:pt modelId="{F74A3B36-DB3E-4A07-8705-FD0FCC263C05}" type="sibTrans" cxnId="{B284EF98-7B8E-4124-9D76-C6C1AD966573}">
      <dgm:prSet/>
      <dgm:spPr>
        <a:solidFill>
          <a:schemeClr val="accent5">
            <a:lumMod val="40000"/>
            <a:lumOff val="60000"/>
          </a:schemeClr>
        </a:solidFill>
      </dgm:spPr>
      <dgm:t>
        <a:bodyPr/>
        <a:lstStyle/>
        <a:p>
          <a:endParaRPr lang="sv-SE"/>
        </a:p>
      </dgm:t>
    </dgm:pt>
    <dgm:pt modelId="{A656CD95-6F93-4D30-AA74-F8EBB1DCC9C3}" type="parTrans" cxnId="{B284EF98-7B8E-4124-9D76-C6C1AD966573}">
      <dgm:prSet/>
      <dgm:spPr/>
      <dgm:t>
        <a:bodyPr/>
        <a:lstStyle/>
        <a:p>
          <a:endParaRPr lang="sv-SE"/>
        </a:p>
      </dgm:t>
    </dgm:pt>
    <dgm:pt modelId="{DE8C2C7B-7278-48AE-8A36-222FBB2ACC17}">
      <dgm:prSet phldrT="[Text]" custT="1"/>
      <dgm:spPr/>
      <dgm:t>
        <a:bodyPr/>
        <a:lstStyle/>
        <a:p>
          <a:r>
            <a:rPr lang="sv-SE" sz="1800" dirty="0" smtClean="0"/>
            <a:t>13 mars 2024</a:t>
          </a:r>
          <a:endParaRPr lang="sv-SE" sz="1800" dirty="0"/>
        </a:p>
        <a:p>
          <a:r>
            <a:rPr lang="sv-SE" sz="1800" dirty="0" smtClean="0"/>
            <a:t>Heldag</a:t>
          </a:r>
          <a:endParaRPr lang="sv-SE" sz="1800" dirty="0"/>
        </a:p>
      </dgm:t>
    </dgm:pt>
    <dgm:pt modelId="{CE69BFBC-509C-4BC6-80E5-240910C360B1}" type="parTrans" cxnId="{BE6A5CB6-5A3D-4A80-BE68-B90B48B53954}">
      <dgm:prSet/>
      <dgm:spPr/>
      <dgm:t>
        <a:bodyPr/>
        <a:lstStyle/>
        <a:p>
          <a:endParaRPr lang="sv-SE"/>
        </a:p>
      </dgm:t>
    </dgm:pt>
    <dgm:pt modelId="{77F949A3-68EC-4B44-B925-81E42FEA79A1}" type="sibTrans" cxnId="{BE6A5CB6-5A3D-4A80-BE68-B90B48B53954}">
      <dgm:prSet/>
      <dgm:spPr>
        <a:solidFill>
          <a:schemeClr val="accent5">
            <a:lumMod val="40000"/>
            <a:lumOff val="60000"/>
          </a:schemeClr>
        </a:solidFill>
      </dgm:spPr>
      <dgm:t>
        <a:bodyPr/>
        <a:lstStyle/>
        <a:p>
          <a:endParaRPr lang="sv-SE"/>
        </a:p>
      </dgm:t>
    </dgm:pt>
    <dgm:pt modelId="{24BE50A3-CE49-4097-8E95-BCF8B50E7274}">
      <dgm:prSet phldrT="[Text]" custT="1"/>
      <dgm:spPr>
        <a:noFill/>
      </dgm:spPr>
      <dgm:t>
        <a:bodyPr/>
        <a:lstStyle/>
        <a:p>
          <a:r>
            <a:rPr lang="sv-SE" sz="1800" dirty="0" smtClean="0"/>
            <a:t>Maj 2025</a:t>
          </a:r>
        </a:p>
        <a:p>
          <a:r>
            <a:rPr lang="sv-SE" sz="1800" dirty="0" smtClean="0"/>
            <a:t>Heldag</a:t>
          </a:r>
          <a:endParaRPr lang="sv-SE" sz="1800" dirty="0"/>
        </a:p>
      </dgm:t>
    </dgm:pt>
    <dgm:pt modelId="{76F9BEBB-0484-4E82-9D1A-F60FDBB7DE03}" type="parTrans" cxnId="{AF885F54-4E14-4848-B36E-00441424C6CB}">
      <dgm:prSet/>
      <dgm:spPr/>
      <dgm:t>
        <a:bodyPr/>
        <a:lstStyle/>
        <a:p>
          <a:endParaRPr lang="sv-SE"/>
        </a:p>
      </dgm:t>
    </dgm:pt>
    <dgm:pt modelId="{F843C6C2-987D-4A41-B542-DE0C36C5767F}" type="sibTrans" cxnId="{AF885F54-4E14-4848-B36E-00441424C6CB}">
      <dgm:prSet/>
      <dgm:spPr/>
      <dgm:t>
        <a:bodyPr/>
        <a:lstStyle/>
        <a:p>
          <a:endParaRPr lang="sv-SE"/>
        </a:p>
      </dgm:t>
    </dgm:pt>
    <dgm:pt modelId="{9C181C7A-D53D-4190-B085-2FEE737D0645}" type="pres">
      <dgm:prSet presAssocID="{11DE06CE-6275-4CBA-BBA7-CCBC60A92CC2}" presName="Name0" presStyleCnt="0">
        <dgm:presLayoutVars>
          <dgm:dir/>
          <dgm:resizeHandles val="exact"/>
        </dgm:presLayoutVars>
      </dgm:prSet>
      <dgm:spPr/>
    </dgm:pt>
    <dgm:pt modelId="{C3F0F2C5-B794-47D0-98D7-DBC8A405C757}" type="pres">
      <dgm:prSet presAssocID="{DE8C2C7B-7278-48AE-8A36-222FBB2ACC17}" presName="node" presStyleLbl="node1" presStyleIdx="0" presStyleCnt="5">
        <dgm:presLayoutVars>
          <dgm:bulletEnabled val="1"/>
        </dgm:presLayoutVars>
      </dgm:prSet>
      <dgm:spPr/>
      <dgm:t>
        <a:bodyPr/>
        <a:lstStyle/>
        <a:p>
          <a:endParaRPr lang="sv-SE"/>
        </a:p>
      </dgm:t>
    </dgm:pt>
    <dgm:pt modelId="{D6713FD4-40A6-4446-8BD1-EF6C6C25A107}" type="pres">
      <dgm:prSet presAssocID="{77F949A3-68EC-4B44-B925-81E42FEA79A1}" presName="sibTrans" presStyleLbl="sibTrans2D1" presStyleIdx="0" presStyleCnt="4"/>
      <dgm:spPr/>
      <dgm:t>
        <a:bodyPr/>
        <a:lstStyle/>
        <a:p>
          <a:endParaRPr lang="sv-SE"/>
        </a:p>
      </dgm:t>
    </dgm:pt>
    <dgm:pt modelId="{EE893A12-BA66-4F11-8BE3-8261C15A3D71}" type="pres">
      <dgm:prSet presAssocID="{77F949A3-68EC-4B44-B925-81E42FEA79A1}" presName="connectorText" presStyleLbl="sibTrans2D1" presStyleIdx="0" presStyleCnt="4"/>
      <dgm:spPr/>
      <dgm:t>
        <a:bodyPr/>
        <a:lstStyle/>
        <a:p>
          <a:endParaRPr lang="sv-SE"/>
        </a:p>
      </dgm:t>
    </dgm:pt>
    <dgm:pt modelId="{FE0246EE-872A-4E75-A6F9-F4B39F89F9FF}" type="pres">
      <dgm:prSet presAssocID="{4147A9EE-D6C0-4B3B-9B6A-0EE09E8E1996}" presName="node" presStyleLbl="node1" presStyleIdx="1" presStyleCnt="5">
        <dgm:presLayoutVars>
          <dgm:bulletEnabled val="1"/>
        </dgm:presLayoutVars>
      </dgm:prSet>
      <dgm:spPr/>
      <dgm:t>
        <a:bodyPr/>
        <a:lstStyle/>
        <a:p>
          <a:endParaRPr lang="sv-SE"/>
        </a:p>
      </dgm:t>
    </dgm:pt>
    <dgm:pt modelId="{BDC0DACF-BF15-4EF1-82A1-01ACA24BA95A}" type="pres">
      <dgm:prSet presAssocID="{F74A3B36-DB3E-4A07-8705-FD0FCC263C05}" presName="sibTrans" presStyleLbl="sibTrans2D1" presStyleIdx="1" presStyleCnt="4"/>
      <dgm:spPr/>
      <dgm:t>
        <a:bodyPr/>
        <a:lstStyle/>
        <a:p>
          <a:endParaRPr lang="sv-SE"/>
        </a:p>
      </dgm:t>
    </dgm:pt>
    <dgm:pt modelId="{FED98D8C-3418-4A35-ABA5-F830EB8A3E4F}" type="pres">
      <dgm:prSet presAssocID="{F74A3B36-DB3E-4A07-8705-FD0FCC263C05}" presName="connectorText" presStyleLbl="sibTrans2D1" presStyleIdx="1" presStyleCnt="4"/>
      <dgm:spPr/>
      <dgm:t>
        <a:bodyPr/>
        <a:lstStyle/>
        <a:p>
          <a:endParaRPr lang="sv-SE"/>
        </a:p>
      </dgm:t>
    </dgm:pt>
    <dgm:pt modelId="{5D7624A9-8582-4D00-A262-186FE616C653}" type="pres">
      <dgm:prSet presAssocID="{62CDC296-C425-482F-AFE6-771D26F565B9}" presName="node" presStyleLbl="node1" presStyleIdx="2" presStyleCnt="5" custLinFactNeighborX="6174" custLinFactNeighborY="-2200">
        <dgm:presLayoutVars>
          <dgm:bulletEnabled val="1"/>
        </dgm:presLayoutVars>
      </dgm:prSet>
      <dgm:spPr/>
      <dgm:t>
        <a:bodyPr/>
        <a:lstStyle/>
        <a:p>
          <a:endParaRPr lang="sv-SE"/>
        </a:p>
      </dgm:t>
    </dgm:pt>
    <dgm:pt modelId="{B4FD7F98-D0CE-4210-8C88-A75D5D428140}" type="pres">
      <dgm:prSet presAssocID="{89B1F0D4-879D-46FF-BC01-799591200EC3}" presName="sibTrans" presStyleLbl="sibTrans2D1" presStyleIdx="2" presStyleCnt="4"/>
      <dgm:spPr/>
      <dgm:t>
        <a:bodyPr/>
        <a:lstStyle/>
        <a:p>
          <a:endParaRPr lang="sv-SE"/>
        </a:p>
      </dgm:t>
    </dgm:pt>
    <dgm:pt modelId="{6B88618F-6B6C-443A-9C8B-3357086EBDBA}" type="pres">
      <dgm:prSet presAssocID="{89B1F0D4-879D-46FF-BC01-799591200EC3}" presName="connectorText" presStyleLbl="sibTrans2D1" presStyleIdx="2" presStyleCnt="4"/>
      <dgm:spPr/>
      <dgm:t>
        <a:bodyPr/>
        <a:lstStyle/>
        <a:p>
          <a:endParaRPr lang="sv-SE"/>
        </a:p>
      </dgm:t>
    </dgm:pt>
    <dgm:pt modelId="{45CEF9FF-2296-4F33-A137-2BE821BFBB66}" type="pres">
      <dgm:prSet presAssocID="{7CE15B92-2391-452E-AC7E-101C1C69667C}" presName="node" presStyleLbl="node1" presStyleIdx="3" presStyleCnt="5">
        <dgm:presLayoutVars>
          <dgm:bulletEnabled val="1"/>
        </dgm:presLayoutVars>
      </dgm:prSet>
      <dgm:spPr/>
      <dgm:t>
        <a:bodyPr/>
        <a:lstStyle/>
        <a:p>
          <a:endParaRPr lang="sv-SE"/>
        </a:p>
      </dgm:t>
    </dgm:pt>
    <dgm:pt modelId="{FFB7AE91-E982-404A-BF75-0D4FEC77B58B}" type="pres">
      <dgm:prSet presAssocID="{11D26C7D-0D7D-4114-979E-06DAEDA62E14}" presName="sibTrans" presStyleLbl="sibTrans2D1" presStyleIdx="3" presStyleCnt="4"/>
      <dgm:spPr/>
      <dgm:t>
        <a:bodyPr/>
        <a:lstStyle/>
        <a:p>
          <a:endParaRPr lang="sv-SE"/>
        </a:p>
      </dgm:t>
    </dgm:pt>
    <dgm:pt modelId="{AFFB96E2-8B29-4E37-B000-C9F325CFFA35}" type="pres">
      <dgm:prSet presAssocID="{11D26C7D-0D7D-4114-979E-06DAEDA62E14}" presName="connectorText" presStyleLbl="sibTrans2D1" presStyleIdx="3" presStyleCnt="4"/>
      <dgm:spPr/>
      <dgm:t>
        <a:bodyPr/>
        <a:lstStyle/>
        <a:p>
          <a:endParaRPr lang="sv-SE"/>
        </a:p>
      </dgm:t>
    </dgm:pt>
    <dgm:pt modelId="{8AC7E06B-5814-4D59-BBEF-1D4CD9ED5D43}" type="pres">
      <dgm:prSet presAssocID="{24BE50A3-CE49-4097-8E95-BCF8B50E7274}" presName="node" presStyleLbl="node1" presStyleIdx="4" presStyleCnt="5">
        <dgm:presLayoutVars>
          <dgm:bulletEnabled val="1"/>
        </dgm:presLayoutVars>
      </dgm:prSet>
      <dgm:spPr/>
      <dgm:t>
        <a:bodyPr/>
        <a:lstStyle/>
        <a:p>
          <a:endParaRPr lang="sv-SE"/>
        </a:p>
      </dgm:t>
    </dgm:pt>
  </dgm:ptLst>
  <dgm:cxnLst>
    <dgm:cxn modelId="{B2B3B804-C13A-43B0-94C1-AE0D0BDF5694}" type="presOf" srcId="{F74A3B36-DB3E-4A07-8705-FD0FCC263C05}" destId="{BDC0DACF-BF15-4EF1-82A1-01ACA24BA95A}" srcOrd="0" destOrd="0" presId="urn:microsoft.com/office/officeart/2005/8/layout/process1"/>
    <dgm:cxn modelId="{56A91A1A-F82A-42C6-949F-FB49CDA3B704}" type="presOf" srcId="{11DE06CE-6275-4CBA-BBA7-CCBC60A92CC2}" destId="{9C181C7A-D53D-4190-B085-2FEE737D0645}" srcOrd="0" destOrd="0" presId="urn:microsoft.com/office/officeart/2005/8/layout/process1"/>
    <dgm:cxn modelId="{8DA5924E-D943-4E09-91BF-559FFE9EABAF}" type="presOf" srcId="{11D26C7D-0D7D-4114-979E-06DAEDA62E14}" destId="{AFFB96E2-8B29-4E37-B000-C9F325CFFA35}" srcOrd="1" destOrd="0" presId="urn:microsoft.com/office/officeart/2005/8/layout/process1"/>
    <dgm:cxn modelId="{29F87890-B763-478B-B7E5-36386C5F1502}" type="presOf" srcId="{7CE15B92-2391-452E-AC7E-101C1C69667C}" destId="{45CEF9FF-2296-4F33-A137-2BE821BFBB66}" srcOrd="0" destOrd="0" presId="urn:microsoft.com/office/officeart/2005/8/layout/process1"/>
    <dgm:cxn modelId="{8D134F3D-1CD2-44D9-AB1A-2DB41EBD4D01}" type="presOf" srcId="{11D26C7D-0D7D-4114-979E-06DAEDA62E14}" destId="{FFB7AE91-E982-404A-BF75-0D4FEC77B58B}" srcOrd="0" destOrd="0" presId="urn:microsoft.com/office/officeart/2005/8/layout/process1"/>
    <dgm:cxn modelId="{88AFCBFB-311B-4343-9CEF-E6474D1E0D55}" type="presOf" srcId="{62CDC296-C425-482F-AFE6-771D26F565B9}" destId="{5D7624A9-8582-4D00-A262-186FE616C653}" srcOrd="0" destOrd="0" presId="urn:microsoft.com/office/officeart/2005/8/layout/process1"/>
    <dgm:cxn modelId="{BE6A5CB6-5A3D-4A80-BE68-B90B48B53954}" srcId="{11DE06CE-6275-4CBA-BBA7-CCBC60A92CC2}" destId="{DE8C2C7B-7278-48AE-8A36-222FBB2ACC17}" srcOrd="0" destOrd="0" parTransId="{CE69BFBC-509C-4BC6-80E5-240910C360B1}" sibTransId="{77F949A3-68EC-4B44-B925-81E42FEA79A1}"/>
    <dgm:cxn modelId="{238F06D6-E9CF-4562-9682-BFF108263CBC}" type="presOf" srcId="{77F949A3-68EC-4B44-B925-81E42FEA79A1}" destId="{EE893A12-BA66-4F11-8BE3-8261C15A3D71}" srcOrd="1" destOrd="0" presId="urn:microsoft.com/office/officeart/2005/8/layout/process1"/>
    <dgm:cxn modelId="{AA1854FB-0ADB-4589-947F-AE367A83FD9E}" type="presOf" srcId="{DE8C2C7B-7278-48AE-8A36-222FBB2ACC17}" destId="{C3F0F2C5-B794-47D0-98D7-DBC8A405C757}" srcOrd="0" destOrd="0" presId="urn:microsoft.com/office/officeart/2005/8/layout/process1"/>
    <dgm:cxn modelId="{0B25448E-0E42-49B6-8858-2733752B3D2F}" type="presOf" srcId="{24BE50A3-CE49-4097-8E95-BCF8B50E7274}" destId="{8AC7E06B-5814-4D59-BBEF-1D4CD9ED5D43}" srcOrd="0" destOrd="0" presId="urn:microsoft.com/office/officeart/2005/8/layout/process1"/>
    <dgm:cxn modelId="{32FCB045-DCEB-480B-98EB-01A78057E033}" srcId="{11DE06CE-6275-4CBA-BBA7-CCBC60A92CC2}" destId="{7CE15B92-2391-452E-AC7E-101C1C69667C}" srcOrd="3" destOrd="0" parTransId="{C78D6D02-297F-47E4-AB1E-3D626D41CEDF}" sibTransId="{11D26C7D-0D7D-4114-979E-06DAEDA62E14}"/>
    <dgm:cxn modelId="{B284EF98-7B8E-4124-9D76-C6C1AD966573}" srcId="{11DE06CE-6275-4CBA-BBA7-CCBC60A92CC2}" destId="{4147A9EE-D6C0-4B3B-9B6A-0EE09E8E1996}" srcOrd="1" destOrd="0" parTransId="{A656CD95-6F93-4D30-AA74-F8EBB1DCC9C3}" sibTransId="{F74A3B36-DB3E-4A07-8705-FD0FCC263C05}"/>
    <dgm:cxn modelId="{E5BF17C3-FFBB-4429-9F34-544CAFC3B94D}" type="presOf" srcId="{F74A3B36-DB3E-4A07-8705-FD0FCC263C05}" destId="{FED98D8C-3418-4A35-ABA5-F830EB8A3E4F}" srcOrd="1" destOrd="0" presId="urn:microsoft.com/office/officeart/2005/8/layout/process1"/>
    <dgm:cxn modelId="{46BEE3C3-BCA4-42DC-A882-F997DEE59103}" type="presOf" srcId="{4147A9EE-D6C0-4B3B-9B6A-0EE09E8E1996}" destId="{FE0246EE-872A-4E75-A6F9-F4B39F89F9FF}" srcOrd="0" destOrd="0" presId="urn:microsoft.com/office/officeart/2005/8/layout/process1"/>
    <dgm:cxn modelId="{AF885F54-4E14-4848-B36E-00441424C6CB}" srcId="{11DE06CE-6275-4CBA-BBA7-CCBC60A92CC2}" destId="{24BE50A3-CE49-4097-8E95-BCF8B50E7274}" srcOrd="4" destOrd="0" parTransId="{76F9BEBB-0484-4E82-9D1A-F60FDBB7DE03}" sibTransId="{F843C6C2-987D-4A41-B542-DE0C36C5767F}"/>
    <dgm:cxn modelId="{BAA9F326-6172-4A50-986E-88A207957384}" type="presOf" srcId="{77F949A3-68EC-4B44-B925-81E42FEA79A1}" destId="{D6713FD4-40A6-4446-8BD1-EF6C6C25A107}" srcOrd="0" destOrd="0" presId="urn:microsoft.com/office/officeart/2005/8/layout/process1"/>
    <dgm:cxn modelId="{3897EE08-B83C-4E20-B6B0-141B410B7527}" srcId="{11DE06CE-6275-4CBA-BBA7-CCBC60A92CC2}" destId="{62CDC296-C425-482F-AFE6-771D26F565B9}" srcOrd="2" destOrd="0" parTransId="{A71B1E40-FAA2-4B13-92AB-B12CAA4654CC}" sibTransId="{89B1F0D4-879D-46FF-BC01-799591200EC3}"/>
    <dgm:cxn modelId="{5D45EB4A-248C-4229-8FDC-97AE9BEAD144}" type="presOf" srcId="{89B1F0D4-879D-46FF-BC01-799591200EC3}" destId="{6B88618F-6B6C-443A-9C8B-3357086EBDBA}" srcOrd="1" destOrd="0" presId="urn:microsoft.com/office/officeart/2005/8/layout/process1"/>
    <dgm:cxn modelId="{AD6870F2-E704-46B8-8C0E-4441951209C3}" type="presOf" srcId="{89B1F0D4-879D-46FF-BC01-799591200EC3}" destId="{B4FD7F98-D0CE-4210-8C88-A75D5D428140}" srcOrd="0" destOrd="0" presId="urn:microsoft.com/office/officeart/2005/8/layout/process1"/>
    <dgm:cxn modelId="{2EB45E82-752D-4BD8-BB8B-E49019F7C37C}" type="presParOf" srcId="{9C181C7A-D53D-4190-B085-2FEE737D0645}" destId="{C3F0F2C5-B794-47D0-98D7-DBC8A405C757}" srcOrd="0" destOrd="0" presId="urn:microsoft.com/office/officeart/2005/8/layout/process1"/>
    <dgm:cxn modelId="{8321CD32-B232-477B-B11B-3C329174619C}" type="presParOf" srcId="{9C181C7A-D53D-4190-B085-2FEE737D0645}" destId="{D6713FD4-40A6-4446-8BD1-EF6C6C25A107}" srcOrd="1" destOrd="0" presId="urn:microsoft.com/office/officeart/2005/8/layout/process1"/>
    <dgm:cxn modelId="{80D8D4A8-0CA5-4854-A830-30213610020D}" type="presParOf" srcId="{D6713FD4-40A6-4446-8BD1-EF6C6C25A107}" destId="{EE893A12-BA66-4F11-8BE3-8261C15A3D71}" srcOrd="0" destOrd="0" presId="urn:microsoft.com/office/officeart/2005/8/layout/process1"/>
    <dgm:cxn modelId="{21DEF853-3BBE-4FE6-AFE5-F52FF0C0D8AF}" type="presParOf" srcId="{9C181C7A-D53D-4190-B085-2FEE737D0645}" destId="{FE0246EE-872A-4E75-A6F9-F4B39F89F9FF}" srcOrd="2" destOrd="0" presId="urn:microsoft.com/office/officeart/2005/8/layout/process1"/>
    <dgm:cxn modelId="{2CF68B9B-A01C-4D25-A2A3-8E953ED5A5C1}" type="presParOf" srcId="{9C181C7A-D53D-4190-B085-2FEE737D0645}" destId="{BDC0DACF-BF15-4EF1-82A1-01ACA24BA95A}" srcOrd="3" destOrd="0" presId="urn:microsoft.com/office/officeart/2005/8/layout/process1"/>
    <dgm:cxn modelId="{639D0685-5054-48E1-BAA4-1040A7963645}" type="presParOf" srcId="{BDC0DACF-BF15-4EF1-82A1-01ACA24BA95A}" destId="{FED98D8C-3418-4A35-ABA5-F830EB8A3E4F}" srcOrd="0" destOrd="0" presId="urn:microsoft.com/office/officeart/2005/8/layout/process1"/>
    <dgm:cxn modelId="{F9E16A0B-0125-440B-912F-C3F1FE846282}" type="presParOf" srcId="{9C181C7A-D53D-4190-B085-2FEE737D0645}" destId="{5D7624A9-8582-4D00-A262-186FE616C653}" srcOrd="4" destOrd="0" presId="urn:microsoft.com/office/officeart/2005/8/layout/process1"/>
    <dgm:cxn modelId="{BCFA60FB-EC0A-4C23-B145-D98E7285C557}" type="presParOf" srcId="{9C181C7A-D53D-4190-B085-2FEE737D0645}" destId="{B4FD7F98-D0CE-4210-8C88-A75D5D428140}" srcOrd="5" destOrd="0" presId="urn:microsoft.com/office/officeart/2005/8/layout/process1"/>
    <dgm:cxn modelId="{E519B402-40D1-4F59-8AEE-AFC2A1C9E910}" type="presParOf" srcId="{B4FD7F98-D0CE-4210-8C88-A75D5D428140}" destId="{6B88618F-6B6C-443A-9C8B-3357086EBDBA}" srcOrd="0" destOrd="0" presId="urn:microsoft.com/office/officeart/2005/8/layout/process1"/>
    <dgm:cxn modelId="{8B9A5F04-D2CF-4B98-BC9A-2E5725F8BD07}" type="presParOf" srcId="{9C181C7A-D53D-4190-B085-2FEE737D0645}" destId="{45CEF9FF-2296-4F33-A137-2BE821BFBB66}" srcOrd="6" destOrd="0" presId="urn:microsoft.com/office/officeart/2005/8/layout/process1"/>
    <dgm:cxn modelId="{498640FF-87D0-44EA-B636-694697417314}" type="presParOf" srcId="{9C181C7A-D53D-4190-B085-2FEE737D0645}" destId="{FFB7AE91-E982-404A-BF75-0D4FEC77B58B}" srcOrd="7" destOrd="0" presId="urn:microsoft.com/office/officeart/2005/8/layout/process1"/>
    <dgm:cxn modelId="{248C2379-A0B3-4E08-9C12-40CD34BC83AB}" type="presParOf" srcId="{FFB7AE91-E982-404A-BF75-0D4FEC77B58B}" destId="{AFFB96E2-8B29-4E37-B000-C9F325CFFA35}" srcOrd="0" destOrd="0" presId="urn:microsoft.com/office/officeart/2005/8/layout/process1"/>
    <dgm:cxn modelId="{5AB421A9-2B50-42E8-A125-F426B1E6B92C}" type="presParOf" srcId="{9C181C7A-D53D-4190-B085-2FEE737D0645}" destId="{8AC7E06B-5814-4D59-BBEF-1D4CD9ED5D43}" srcOrd="8"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40A969-8572-44C4-9345-D566257506B9}"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sv-SE"/>
        </a:p>
      </dgm:t>
    </dgm:pt>
    <dgm:pt modelId="{31AA8ABE-B02A-45FA-9B28-69FC3A542F5E}">
      <dgm:prSet phldrT="[Text]"/>
      <dgm:spPr/>
      <dgm:t>
        <a:bodyPr/>
        <a:lstStyle/>
        <a:p>
          <a:r>
            <a:rPr lang="sv-SE" dirty="0" smtClean="0"/>
            <a:t>Varför GNV? Riktning och strategi </a:t>
          </a:r>
          <a:endParaRPr lang="sv-SE" dirty="0"/>
        </a:p>
      </dgm:t>
    </dgm:pt>
    <dgm:pt modelId="{4E2CFF1E-4051-4193-8EA8-039BBF8DC719}" type="parTrans" cxnId="{B7190988-9BAE-4F4F-921F-313F09E83A10}">
      <dgm:prSet/>
      <dgm:spPr/>
      <dgm:t>
        <a:bodyPr/>
        <a:lstStyle/>
        <a:p>
          <a:endParaRPr lang="sv-SE"/>
        </a:p>
      </dgm:t>
    </dgm:pt>
    <dgm:pt modelId="{A8EBB6DA-C568-48AD-A19E-B15BA5653C57}" type="sibTrans" cxnId="{B7190988-9BAE-4F4F-921F-313F09E83A10}">
      <dgm:prSet/>
      <dgm:spPr/>
      <dgm:t>
        <a:bodyPr/>
        <a:lstStyle/>
        <a:p>
          <a:endParaRPr lang="sv-SE"/>
        </a:p>
      </dgm:t>
    </dgm:pt>
    <dgm:pt modelId="{95C7287A-CFE8-45AB-B834-7368715EC2B3}">
      <dgm:prSet phldrT="[Text]"/>
      <dgm:spPr/>
      <dgm:t>
        <a:bodyPr/>
        <a:lstStyle/>
        <a:p>
          <a:r>
            <a:rPr lang="sv-SE" dirty="0" smtClean="0"/>
            <a:t>Formera</a:t>
          </a:r>
          <a:endParaRPr lang="sv-SE" dirty="0"/>
        </a:p>
      </dgm:t>
    </dgm:pt>
    <dgm:pt modelId="{76BA3E7F-5E69-4F49-9857-47E09926B968}" type="parTrans" cxnId="{F1CDEE1B-BE54-4F55-9953-6A9F5348E3DB}">
      <dgm:prSet/>
      <dgm:spPr/>
      <dgm:t>
        <a:bodyPr/>
        <a:lstStyle/>
        <a:p>
          <a:endParaRPr lang="sv-SE"/>
        </a:p>
      </dgm:t>
    </dgm:pt>
    <dgm:pt modelId="{716DF237-9E4C-49F1-B7CC-A09FA70EAA38}" type="sibTrans" cxnId="{F1CDEE1B-BE54-4F55-9953-6A9F5348E3DB}">
      <dgm:prSet/>
      <dgm:spPr/>
      <dgm:t>
        <a:bodyPr/>
        <a:lstStyle/>
        <a:p>
          <a:endParaRPr lang="sv-SE"/>
        </a:p>
      </dgm:t>
    </dgm:pt>
    <dgm:pt modelId="{36A6CD9F-6B92-46B0-92D4-7FAB512AD4D2}">
      <dgm:prSet phldrT="[Text]"/>
      <dgm:spPr/>
      <dgm:t>
        <a:bodyPr/>
        <a:lstStyle/>
        <a:p>
          <a:r>
            <a:rPr lang="sv-SE" dirty="0" smtClean="0"/>
            <a:t>Lokal plan</a:t>
          </a:r>
          <a:endParaRPr lang="sv-SE" dirty="0"/>
        </a:p>
      </dgm:t>
    </dgm:pt>
    <dgm:pt modelId="{E232E432-E123-4EFB-B56F-179DBED8BC2B}" type="parTrans" cxnId="{EDEE9F76-61DB-4809-8AB0-77CD7F267CE2}">
      <dgm:prSet/>
      <dgm:spPr/>
      <dgm:t>
        <a:bodyPr/>
        <a:lstStyle/>
        <a:p>
          <a:endParaRPr lang="sv-SE"/>
        </a:p>
      </dgm:t>
    </dgm:pt>
    <dgm:pt modelId="{E51B47C7-3592-4663-B5EF-64C1C79559CC}" type="sibTrans" cxnId="{EDEE9F76-61DB-4809-8AB0-77CD7F267CE2}">
      <dgm:prSet/>
      <dgm:spPr/>
      <dgm:t>
        <a:bodyPr/>
        <a:lstStyle/>
        <a:p>
          <a:endParaRPr lang="sv-SE"/>
        </a:p>
      </dgm:t>
    </dgm:pt>
    <dgm:pt modelId="{EEF46847-ECA4-450C-AD61-E90A3C9DA26F}">
      <dgm:prSet phldrT="[Text]"/>
      <dgm:spPr/>
      <dgm:t>
        <a:bodyPr/>
        <a:lstStyle/>
        <a:p>
          <a:r>
            <a:rPr lang="sv-SE" dirty="0" smtClean="0"/>
            <a:t>Göra och testa: Aktiviteter </a:t>
          </a:r>
          <a:endParaRPr lang="sv-SE" dirty="0"/>
        </a:p>
      </dgm:t>
    </dgm:pt>
    <dgm:pt modelId="{38A48908-112F-4617-A515-08DA5AB035FB}" type="parTrans" cxnId="{6AB3095A-65F1-4282-9D9C-E5437C0AFF18}">
      <dgm:prSet/>
      <dgm:spPr/>
      <dgm:t>
        <a:bodyPr/>
        <a:lstStyle/>
        <a:p>
          <a:endParaRPr lang="sv-SE"/>
        </a:p>
      </dgm:t>
    </dgm:pt>
    <dgm:pt modelId="{1EC0873B-4977-4B29-9433-44CCD67065FC}" type="sibTrans" cxnId="{6AB3095A-65F1-4282-9D9C-E5437C0AFF18}">
      <dgm:prSet/>
      <dgm:spPr/>
      <dgm:t>
        <a:bodyPr/>
        <a:lstStyle/>
        <a:p>
          <a:endParaRPr lang="sv-SE"/>
        </a:p>
      </dgm:t>
    </dgm:pt>
    <dgm:pt modelId="{596E94B7-343A-4FB9-B0F9-CAAF590EEC28}">
      <dgm:prSet phldrT="[Text]"/>
      <dgm:spPr/>
      <dgm:t>
        <a:bodyPr/>
        <a:lstStyle/>
        <a:p>
          <a:r>
            <a:rPr lang="sv-SE" dirty="0" smtClean="0"/>
            <a:t>Implementera, befästa &amp; förbättra </a:t>
          </a:r>
          <a:endParaRPr lang="sv-SE" dirty="0"/>
        </a:p>
      </dgm:t>
    </dgm:pt>
    <dgm:pt modelId="{2974D5FF-F9B5-4F51-A468-B7420B554B33}" type="parTrans" cxnId="{C72919A2-32B7-4493-84EB-4343D3B0BDD0}">
      <dgm:prSet/>
      <dgm:spPr/>
      <dgm:t>
        <a:bodyPr/>
        <a:lstStyle/>
        <a:p>
          <a:endParaRPr lang="sv-SE"/>
        </a:p>
      </dgm:t>
    </dgm:pt>
    <dgm:pt modelId="{686B13E8-621D-4850-AA4A-36EC6F05C2B1}" type="sibTrans" cxnId="{C72919A2-32B7-4493-84EB-4343D3B0BDD0}">
      <dgm:prSet/>
      <dgm:spPr/>
      <dgm:t>
        <a:bodyPr/>
        <a:lstStyle/>
        <a:p>
          <a:endParaRPr lang="sv-SE"/>
        </a:p>
      </dgm:t>
    </dgm:pt>
    <dgm:pt modelId="{BEB697AB-C2D9-4027-9BFD-7C945892C1B1}">
      <dgm:prSet/>
      <dgm:spPr/>
      <dgm:t>
        <a:bodyPr/>
        <a:lstStyle/>
        <a:p>
          <a:r>
            <a:rPr lang="sv-SE" dirty="0" smtClean="0"/>
            <a:t>Följa upp och utvärdera</a:t>
          </a:r>
          <a:endParaRPr lang="sv-SE" dirty="0"/>
        </a:p>
      </dgm:t>
    </dgm:pt>
    <dgm:pt modelId="{B05C6E8A-2FFB-4CAD-A555-F561FBAB257F}" type="parTrans" cxnId="{B486F604-7A6D-400F-A830-6845638F41A4}">
      <dgm:prSet/>
      <dgm:spPr/>
      <dgm:t>
        <a:bodyPr/>
        <a:lstStyle/>
        <a:p>
          <a:endParaRPr lang="sv-SE"/>
        </a:p>
      </dgm:t>
    </dgm:pt>
    <dgm:pt modelId="{85D74151-F0C6-4FBA-A5A2-BDFEB1E026B9}" type="sibTrans" cxnId="{B486F604-7A6D-400F-A830-6845638F41A4}">
      <dgm:prSet/>
      <dgm:spPr/>
      <dgm:t>
        <a:bodyPr/>
        <a:lstStyle/>
        <a:p>
          <a:endParaRPr lang="sv-SE"/>
        </a:p>
      </dgm:t>
    </dgm:pt>
    <dgm:pt modelId="{04463363-868F-49DF-BDBB-AE84F360E019}" type="pres">
      <dgm:prSet presAssocID="{C440A969-8572-44C4-9345-D566257506B9}" presName="cycle" presStyleCnt="0">
        <dgm:presLayoutVars>
          <dgm:dir/>
          <dgm:resizeHandles val="exact"/>
        </dgm:presLayoutVars>
      </dgm:prSet>
      <dgm:spPr/>
      <dgm:t>
        <a:bodyPr/>
        <a:lstStyle/>
        <a:p>
          <a:endParaRPr lang="sv-SE"/>
        </a:p>
      </dgm:t>
    </dgm:pt>
    <dgm:pt modelId="{D4722012-831E-41D8-915B-EDAB148D7F4E}" type="pres">
      <dgm:prSet presAssocID="{31AA8ABE-B02A-45FA-9B28-69FC3A542F5E}" presName="node" presStyleLbl="node1" presStyleIdx="0" presStyleCnt="6" custRadScaleRad="100001" custRadScaleInc="-1050">
        <dgm:presLayoutVars>
          <dgm:bulletEnabled val="1"/>
        </dgm:presLayoutVars>
      </dgm:prSet>
      <dgm:spPr/>
      <dgm:t>
        <a:bodyPr/>
        <a:lstStyle/>
        <a:p>
          <a:endParaRPr lang="sv-SE"/>
        </a:p>
      </dgm:t>
    </dgm:pt>
    <dgm:pt modelId="{A8300B87-8945-4B69-91B8-6F1993368B36}" type="pres">
      <dgm:prSet presAssocID="{31AA8ABE-B02A-45FA-9B28-69FC3A542F5E}" presName="spNode" presStyleCnt="0"/>
      <dgm:spPr/>
    </dgm:pt>
    <dgm:pt modelId="{B73075A0-86BC-4A91-A586-C4BB67C2066F}" type="pres">
      <dgm:prSet presAssocID="{A8EBB6DA-C568-48AD-A19E-B15BA5653C57}" presName="sibTrans" presStyleLbl="sibTrans1D1" presStyleIdx="0" presStyleCnt="6"/>
      <dgm:spPr/>
      <dgm:t>
        <a:bodyPr/>
        <a:lstStyle/>
        <a:p>
          <a:endParaRPr lang="sv-SE"/>
        </a:p>
      </dgm:t>
    </dgm:pt>
    <dgm:pt modelId="{C4FBF7B8-06D0-4CDC-B268-DA62EA363DEB}" type="pres">
      <dgm:prSet presAssocID="{95C7287A-CFE8-45AB-B834-7368715EC2B3}" presName="node" presStyleLbl="node1" presStyleIdx="1" presStyleCnt="6">
        <dgm:presLayoutVars>
          <dgm:bulletEnabled val="1"/>
        </dgm:presLayoutVars>
      </dgm:prSet>
      <dgm:spPr/>
      <dgm:t>
        <a:bodyPr/>
        <a:lstStyle/>
        <a:p>
          <a:endParaRPr lang="sv-SE"/>
        </a:p>
      </dgm:t>
    </dgm:pt>
    <dgm:pt modelId="{250D3EDE-49C1-4519-A3FD-E6CF29D4DA64}" type="pres">
      <dgm:prSet presAssocID="{95C7287A-CFE8-45AB-B834-7368715EC2B3}" presName="spNode" presStyleCnt="0"/>
      <dgm:spPr/>
    </dgm:pt>
    <dgm:pt modelId="{2CB8EEAA-717E-4258-BA4E-664AF688F892}" type="pres">
      <dgm:prSet presAssocID="{716DF237-9E4C-49F1-B7CC-A09FA70EAA38}" presName="sibTrans" presStyleLbl="sibTrans1D1" presStyleIdx="1" presStyleCnt="6"/>
      <dgm:spPr/>
      <dgm:t>
        <a:bodyPr/>
        <a:lstStyle/>
        <a:p>
          <a:endParaRPr lang="sv-SE"/>
        </a:p>
      </dgm:t>
    </dgm:pt>
    <dgm:pt modelId="{1638EEC0-1502-4220-9368-B1D1E77453B6}" type="pres">
      <dgm:prSet presAssocID="{36A6CD9F-6B92-46B0-92D4-7FAB512AD4D2}" presName="node" presStyleLbl="node1" presStyleIdx="2" presStyleCnt="6">
        <dgm:presLayoutVars>
          <dgm:bulletEnabled val="1"/>
        </dgm:presLayoutVars>
      </dgm:prSet>
      <dgm:spPr/>
      <dgm:t>
        <a:bodyPr/>
        <a:lstStyle/>
        <a:p>
          <a:endParaRPr lang="sv-SE"/>
        </a:p>
      </dgm:t>
    </dgm:pt>
    <dgm:pt modelId="{47C58147-A5FB-4913-942E-94B960E97F3E}" type="pres">
      <dgm:prSet presAssocID="{36A6CD9F-6B92-46B0-92D4-7FAB512AD4D2}" presName="spNode" presStyleCnt="0"/>
      <dgm:spPr/>
    </dgm:pt>
    <dgm:pt modelId="{E886517E-4CA8-440B-9403-4834A5CEE4CE}" type="pres">
      <dgm:prSet presAssocID="{E51B47C7-3592-4663-B5EF-64C1C79559CC}" presName="sibTrans" presStyleLbl="sibTrans1D1" presStyleIdx="2" presStyleCnt="6"/>
      <dgm:spPr/>
      <dgm:t>
        <a:bodyPr/>
        <a:lstStyle/>
        <a:p>
          <a:endParaRPr lang="sv-SE"/>
        </a:p>
      </dgm:t>
    </dgm:pt>
    <dgm:pt modelId="{3562D747-540E-4444-A78C-01456733E6B9}" type="pres">
      <dgm:prSet presAssocID="{EEF46847-ECA4-450C-AD61-E90A3C9DA26F}" presName="node" presStyleLbl="node1" presStyleIdx="3" presStyleCnt="6">
        <dgm:presLayoutVars>
          <dgm:bulletEnabled val="1"/>
        </dgm:presLayoutVars>
      </dgm:prSet>
      <dgm:spPr/>
      <dgm:t>
        <a:bodyPr/>
        <a:lstStyle/>
        <a:p>
          <a:endParaRPr lang="sv-SE"/>
        </a:p>
      </dgm:t>
    </dgm:pt>
    <dgm:pt modelId="{5A02147D-0BE8-47B6-83EB-922407F8683B}" type="pres">
      <dgm:prSet presAssocID="{EEF46847-ECA4-450C-AD61-E90A3C9DA26F}" presName="spNode" presStyleCnt="0"/>
      <dgm:spPr/>
    </dgm:pt>
    <dgm:pt modelId="{C8B4FE3F-BD0A-481C-8DAC-60BEF05F9785}" type="pres">
      <dgm:prSet presAssocID="{1EC0873B-4977-4B29-9433-44CCD67065FC}" presName="sibTrans" presStyleLbl="sibTrans1D1" presStyleIdx="3" presStyleCnt="6"/>
      <dgm:spPr/>
      <dgm:t>
        <a:bodyPr/>
        <a:lstStyle/>
        <a:p>
          <a:endParaRPr lang="sv-SE"/>
        </a:p>
      </dgm:t>
    </dgm:pt>
    <dgm:pt modelId="{0AF30CD0-2DAD-4272-A185-6F93C96D1E89}" type="pres">
      <dgm:prSet presAssocID="{596E94B7-343A-4FB9-B0F9-CAAF590EEC28}" presName="node" presStyleLbl="node1" presStyleIdx="4" presStyleCnt="6">
        <dgm:presLayoutVars>
          <dgm:bulletEnabled val="1"/>
        </dgm:presLayoutVars>
      </dgm:prSet>
      <dgm:spPr/>
      <dgm:t>
        <a:bodyPr/>
        <a:lstStyle/>
        <a:p>
          <a:endParaRPr lang="sv-SE"/>
        </a:p>
      </dgm:t>
    </dgm:pt>
    <dgm:pt modelId="{14CCCECC-AABD-4892-877C-81AF9DB8BA08}" type="pres">
      <dgm:prSet presAssocID="{596E94B7-343A-4FB9-B0F9-CAAF590EEC28}" presName="spNode" presStyleCnt="0"/>
      <dgm:spPr/>
    </dgm:pt>
    <dgm:pt modelId="{C178E56B-A7B2-4569-8076-FCF34CADDFA6}" type="pres">
      <dgm:prSet presAssocID="{686B13E8-621D-4850-AA4A-36EC6F05C2B1}" presName="sibTrans" presStyleLbl="sibTrans1D1" presStyleIdx="4" presStyleCnt="6"/>
      <dgm:spPr/>
      <dgm:t>
        <a:bodyPr/>
        <a:lstStyle/>
        <a:p>
          <a:endParaRPr lang="sv-SE"/>
        </a:p>
      </dgm:t>
    </dgm:pt>
    <dgm:pt modelId="{8B394198-FB2A-4B26-9388-8D84AC50052D}" type="pres">
      <dgm:prSet presAssocID="{BEB697AB-C2D9-4027-9BFD-7C945892C1B1}" presName="node" presStyleLbl="node1" presStyleIdx="5" presStyleCnt="6">
        <dgm:presLayoutVars>
          <dgm:bulletEnabled val="1"/>
        </dgm:presLayoutVars>
      </dgm:prSet>
      <dgm:spPr/>
      <dgm:t>
        <a:bodyPr/>
        <a:lstStyle/>
        <a:p>
          <a:endParaRPr lang="sv-SE"/>
        </a:p>
      </dgm:t>
    </dgm:pt>
    <dgm:pt modelId="{FFA2FC5D-E9DB-4A11-B9F3-2E2B89FECE38}" type="pres">
      <dgm:prSet presAssocID="{BEB697AB-C2D9-4027-9BFD-7C945892C1B1}" presName="spNode" presStyleCnt="0"/>
      <dgm:spPr/>
    </dgm:pt>
    <dgm:pt modelId="{9C932330-37F7-4A61-94C0-5903F5B5B55F}" type="pres">
      <dgm:prSet presAssocID="{85D74151-F0C6-4FBA-A5A2-BDFEB1E026B9}" presName="sibTrans" presStyleLbl="sibTrans1D1" presStyleIdx="5" presStyleCnt="6"/>
      <dgm:spPr/>
      <dgm:t>
        <a:bodyPr/>
        <a:lstStyle/>
        <a:p>
          <a:endParaRPr lang="sv-SE"/>
        </a:p>
      </dgm:t>
    </dgm:pt>
  </dgm:ptLst>
  <dgm:cxnLst>
    <dgm:cxn modelId="{17538DB1-D513-4DDD-8D35-763FAE12D00E}" type="presOf" srcId="{36A6CD9F-6B92-46B0-92D4-7FAB512AD4D2}" destId="{1638EEC0-1502-4220-9368-B1D1E77453B6}" srcOrd="0" destOrd="0" presId="urn:microsoft.com/office/officeart/2005/8/layout/cycle5"/>
    <dgm:cxn modelId="{B7190988-9BAE-4F4F-921F-313F09E83A10}" srcId="{C440A969-8572-44C4-9345-D566257506B9}" destId="{31AA8ABE-B02A-45FA-9B28-69FC3A542F5E}" srcOrd="0" destOrd="0" parTransId="{4E2CFF1E-4051-4193-8EA8-039BBF8DC719}" sibTransId="{A8EBB6DA-C568-48AD-A19E-B15BA5653C57}"/>
    <dgm:cxn modelId="{190ED5B9-33ED-466D-BFDD-179B9E2659B1}" type="presOf" srcId="{85D74151-F0C6-4FBA-A5A2-BDFEB1E026B9}" destId="{9C932330-37F7-4A61-94C0-5903F5B5B55F}" srcOrd="0" destOrd="0" presId="urn:microsoft.com/office/officeart/2005/8/layout/cycle5"/>
    <dgm:cxn modelId="{B3625EF2-A5AA-4864-B95D-FE024CD5BBC0}" type="presOf" srcId="{E51B47C7-3592-4663-B5EF-64C1C79559CC}" destId="{E886517E-4CA8-440B-9403-4834A5CEE4CE}" srcOrd="0" destOrd="0" presId="urn:microsoft.com/office/officeart/2005/8/layout/cycle5"/>
    <dgm:cxn modelId="{0CC777BC-9139-4454-80EC-4BC5A5929B58}" type="presOf" srcId="{31AA8ABE-B02A-45FA-9B28-69FC3A542F5E}" destId="{D4722012-831E-41D8-915B-EDAB148D7F4E}" srcOrd="0" destOrd="0" presId="urn:microsoft.com/office/officeart/2005/8/layout/cycle5"/>
    <dgm:cxn modelId="{5459191C-6481-480D-BA87-4D91A322E658}" type="presOf" srcId="{C440A969-8572-44C4-9345-D566257506B9}" destId="{04463363-868F-49DF-BDBB-AE84F360E019}" srcOrd="0" destOrd="0" presId="urn:microsoft.com/office/officeart/2005/8/layout/cycle5"/>
    <dgm:cxn modelId="{B6636872-8D44-4BE9-840D-0517639FE905}" type="presOf" srcId="{1EC0873B-4977-4B29-9433-44CCD67065FC}" destId="{C8B4FE3F-BD0A-481C-8DAC-60BEF05F9785}" srcOrd="0" destOrd="0" presId="urn:microsoft.com/office/officeart/2005/8/layout/cycle5"/>
    <dgm:cxn modelId="{A48A0FF6-E4E1-4F4A-8D80-AA0EE06B4A3E}" type="presOf" srcId="{716DF237-9E4C-49F1-B7CC-A09FA70EAA38}" destId="{2CB8EEAA-717E-4258-BA4E-664AF688F892}" srcOrd="0" destOrd="0" presId="urn:microsoft.com/office/officeart/2005/8/layout/cycle5"/>
    <dgm:cxn modelId="{EDEE9F76-61DB-4809-8AB0-77CD7F267CE2}" srcId="{C440A969-8572-44C4-9345-D566257506B9}" destId="{36A6CD9F-6B92-46B0-92D4-7FAB512AD4D2}" srcOrd="2" destOrd="0" parTransId="{E232E432-E123-4EFB-B56F-179DBED8BC2B}" sibTransId="{E51B47C7-3592-4663-B5EF-64C1C79559CC}"/>
    <dgm:cxn modelId="{C72919A2-32B7-4493-84EB-4343D3B0BDD0}" srcId="{C440A969-8572-44C4-9345-D566257506B9}" destId="{596E94B7-343A-4FB9-B0F9-CAAF590EEC28}" srcOrd="4" destOrd="0" parTransId="{2974D5FF-F9B5-4F51-A468-B7420B554B33}" sibTransId="{686B13E8-621D-4850-AA4A-36EC6F05C2B1}"/>
    <dgm:cxn modelId="{7659A048-103E-4820-BE6A-06DEA3E203FC}" type="presOf" srcId="{686B13E8-621D-4850-AA4A-36EC6F05C2B1}" destId="{C178E56B-A7B2-4569-8076-FCF34CADDFA6}" srcOrd="0" destOrd="0" presId="urn:microsoft.com/office/officeart/2005/8/layout/cycle5"/>
    <dgm:cxn modelId="{0AD5FAE2-EEC5-42A8-900E-5774C9934AA8}" type="presOf" srcId="{A8EBB6DA-C568-48AD-A19E-B15BA5653C57}" destId="{B73075A0-86BC-4A91-A586-C4BB67C2066F}" srcOrd="0" destOrd="0" presId="urn:microsoft.com/office/officeart/2005/8/layout/cycle5"/>
    <dgm:cxn modelId="{8CD2F163-3B89-4D32-94FD-5245AA09C612}" type="presOf" srcId="{BEB697AB-C2D9-4027-9BFD-7C945892C1B1}" destId="{8B394198-FB2A-4B26-9388-8D84AC50052D}" srcOrd="0" destOrd="0" presId="urn:microsoft.com/office/officeart/2005/8/layout/cycle5"/>
    <dgm:cxn modelId="{6AB3095A-65F1-4282-9D9C-E5437C0AFF18}" srcId="{C440A969-8572-44C4-9345-D566257506B9}" destId="{EEF46847-ECA4-450C-AD61-E90A3C9DA26F}" srcOrd="3" destOrd="0" parTransId="{38A48908-112F-4617-A515-08DA5AB035FB}" sibTransId="{1EC0873B-4977-4B29-9433-44CCD67065FC}"/>
    <dgm:cxn modelId="{B486F604-7A6D-400F-A830-6845638F41A4}" srcId="{C440A969-8572-44C4-9345-D566257506B9}" destId="{BEB697AB-C2D9-4027-9BFD-7C945892C1B1}" srcOrd="5" destOrd="0" parTransId="{B05C6E8A-2FFB-4CAD-A555-F561FBAB257F}" sibTransId="{85D74151-F0C6-4FBA-A5A2-BDFEB1E026B9}"/>
    <dgm:cxn modelId="{E7339D36-1867-42FD-B033-857F826DC307}" type="presOf" srcId="{596E94B7-343A-4FB9-B0F9-CAAF590EEC28}" destId="{0AF30CD0-2DAD-4272-A185-6F93C96D1E89}" srcOrd="0" destOrd="0" presId="urn:microsoft.com/office/officeart/2005/8/layout/cycle5"/>
    <dgm:cxn modelId="{FF5BD0BD-C364-42A8-822A-9C283B201A09}" type="presOf" srcId="{EEF46847-ECA4-450C-AD61-E90A3C9DA26F}" destId="{3562D747-540E-4444-A78C-01456733E6B9}" srcOrd="0" destOrd="0" presId="urn:microsoft.com/office/officeart/2005/8/layout/cycle5"/>
    <dgm:cxn modelId="{FF0011AC-B532-46C1-B00B-FC8679265C2B}" type="presOf" srcId="{95C7287A-CFE8-45AB-B834-7368715EC2B3}" destId="{C4FBF7B8-06D0-4CDC-B268-DA62EA363DEB}" srcOrd="0" destOrd="0" presId="urn:microsoft.com/office/officeart/2005/8/layout/cycle5"/>
    <dgm:cxn modelId="{F1CDEE1B-BE54-4F55-9953-6A9F5348E3DB}" srcId="{C440A969-8572-44C4-9345-D566257506B9}" destId="{95C7287A-CFE8-45AB-B834-7368715EC2B3}" srcOrd="1" destOrd="0" parTransId="{76BA3E7F-5E69-4F49-9857-47E09926B968}" sibTransId="{716DF237-9E4C-49F1-B7CC-A09FA70EAA38}"/>
    <dgm:cxn modelId="{E171759D-D6D5-4328-B216-EBCF087A4C01}" type="presParOf" srcId="{04463363-868F-49DF-BDBB-AE84F360E019}" destId="{D4722012-831E-41D8-915B-EDAB148D7F4E}" srcOrd="0" destOrd="0" presId="urn:microsoft.com/office/officeart/2005/8/layout/cycle5"/>
    <dgm:cxn modelId="{ADAA3A3A-F320-4A0B-B231-A7918860AE14}" type="presParOf" srcId="{04463363-868F-49DF-BDBB-AE84F360E019}" destId="{A8300B87-8945-4B69-91B8-6F1993368B36}" srcOrd="1" destOrd="0" presId="urn:microsoft.com/office/officeart/2005/8/layout/cycle5"/>
    <dgm:cxn modelId="{7280C463-90F5-4931-AF3F-85AD9C740367}" type="presParOf" srcId="{04463363-868F-49DF-BDBB-AE84F360E019}" destId="{B73075A0-86BC-4A91-A586-C4BB67C2066F}" srcOrd="2" destOrd="0" presId="urn:microsoft.com/office/officeart/2005/8/layout/cycle5"/>
    <dgm:cxn modelId="{EFF5BB7A-D4FE-4670-91AA-953834AA0D08}" type="presParOf" srcId="{04463363-868F-49DF-BDBB-AE84F360E019}" destId="{C4FBF7B8-06D0-4CDC-B268-DA62EA363DEB}" srcOrd="3" destOrd="0" presId="urn:microsoft.com/office/officeart/2005/8/layout/cycle5"/>
    <dgm:cxn modelId="{FCEC970E-9864-4874-AF22-E0A16DCBB345}" type="presParOf" srcId="{04463363-868F-49DF-BDBB-AE84F360E019}" destId="{250D3EDE-49C1-4519-A3FD-E6CF29D4DA64}" srcOrd="4" destOrd="0" presId="urn:microsoft.com/office/officeart/2005/8/layout/cycle5"/>
    <dgm:cxn modelId="{ECACA625-88E1-48B4-AE44-5836025C0951}" type="presParOf" srcId="{04463363-868F-49DF-BDBB-AE84F360E019}" destId="{2CB8EEAA-717E-4258-BA4E-664AF688F892}" srcOrd="5" destOrd="0" presId="urn:microsoft.com/office/officeart/2005/8/layout/cycle5"/>
    <dgm:cxn modelId="{0D7EF5D0-80EF-4567-A71E-E51B479FE110}" type="presParOf" srcId="{04463363-868F-49DF-BDBB-AE84F360E019}" destId="{1638EEC0-1502-4220-9368-B1D1E77453B6}" srcOrd="6" destOrd="0" presId="urn:microsoft.com/office/officeart/2005/8/layout/cycle5"/>
    <dgm:cxn modelId="{C4CA869C-D1F4-442A-9F07-1A919716929F}" type="presParOf" srcId="{04463363-868F-49DF-BDBB-AE84F360E019}" destId="{47C58147-A5FB-4913-942E-94B960E97F3E}" srcOrd="7" destOrd="0" presId="urn:microsoft.com/office/officeart/2005/8/layout/cycle5"/>
    <dgm:cxn modelId="{2BB3B31A-2C99-4956-9574-006B0CC67DD9}" type="presParOf" srcId="{04463363-868F-49DF-BDBB-AE84F360E019}" destId="{E886517E-4CA8-440B-9403-4834A5CEE4CE}" srcOrd="8" destOrd="0" presId="urn:microsoft.com/office/officeart/2005/8/layout/cycle5"/>
    <dgm:cxn modelId="{BED3A676-D97E-4D06-A467-8DA66263DA7D}" type="presParOf" srcId="{04463363-868F-49DF-BDBB-AE84F360E019}" destId="{3562D747-540E-4444-A78C-01456733E6B9}" srcOrd="9" destOrd="0" presId="urn:microsoft.com/office/officeart/2005/8/layout/cycle5"/>
    <dgm:cxn modelId="{E556C130-D03D-4452-93A0-4FA98613B2C9}" type="presParOf" srcId="{04463363-868F-49DF-BDBB-AE84F360E019}" destId="{5A02147D-0BE8-47B6-83EB-922407F8683B}" srcOrd="10" destOrd="0" presId="urn:microsoft.com/office/officeart/2005/8/layout/cycle5"/>
    <dgm:cxn modelId="{901334AA-B2D0-4B34-B092-2FD079045DDF}" type="presParOf" srcId="{04463363-868F-49DF-BDBB-AE84F360E019}" destId="{C8B4FE3F-BD0A-481C-8DAC-60BEF05F9785}" srcOrd="11" destOrd="0" presId="urn:microsoft.com/office/officeart/2005/8/layout/cycle5"/>
    <dgm:cxn modelId="{A61D361B-C364-446A-B365-0606A056B09C}" type="presParOf" srcId="{04463363-868F-49DF-BDBB-AE84F360E019}" destId="{0AF30CD0-2DAD-4272-A185-6F93C96D1E89}" srcOrd="12" destOrd="0" presId="urn:microsoft.com/office/officeart/2005/8/layout/cycle5"/>
    <dgm:cxn modelId="{5B76FD64-FCBC-45FA-BCA1-BBF5DE2E84BB}" type="presParOf" srcId="{04463363-868F-49DF-BDBB-AE84F360E019}" destId="{14CCCECC-AABD-4892-877C-81AF9DB8BA08}" srcOrd="13" destOrd="0" presId="urn:microsoft.com/office/officeart/2005/8/layout/cycle5"/>
    <dgm:cxn modelId="{B9C4B726-0350-4A94-8567-DC433DB0136A}" type="presParOf" srcId="{04463363-868F-49DF-BDBB-AE84F360E019}" destId="{C178E56B-A7B2-4569-8076-FCF34CADDFA6}" srcOrd="14" destOrd="0" presId="urn:microsoft.com/office/officeart/2005/8/layout/cycle5"/>
    <dgm:cxn modelId="{CB37E0E8-BFF8-4A38-AF00-4C5723B44497}" type="presParOf" srcId="{04463363-868F-49DF-BDBB-AE84F360E019}" destId="{8B394198-FB2A-4B26-9388-8D84AC50052D}" srcOrd="15" destOrd="0" presId="urn:microsoft.com/office/officeart/2005/8/layout/cycle5"/>
    <dgm:cxn modelId="{ECF95C7C-4734-43F7-8B01-107E70A4635D}" type="presParOf" srcId="{04463363-868F-49DF-BDBB-AE84F360E019}" destId="{FFA2FC5D-E9DB-4A11-B9F3-2E2B89FECE38}" srcOrd="16" destOrd="0" presId="urn:microsoft.com/office/officeart/2005/8/layout/cycle5"/>
    <dgm:cxn modelId="{FE067B21-EF7B-46ED-A1A9-3A0EF323411A}" type="presParOf" srcId="{04463363-868F-49DF-BDBB-AE84F360E019}" destId="{9C932330-37F7-4A61-94C0-5903F5B5B55F}"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6681EF1-FE55-4A22-A818-17EF5DECCEBC}" type="doc">
      <dgm:prSet loTypeId="urn:microsoft.com/office/officeart/2005/8/layout/hChevron3" loCatId="process" qsTypeId="urn:microsoft.com/office/officeart/2005/8/quickstyle/simple1" qsCatId="simple" csTypeId="urn:microsoft.com/office/officeart/2005/8/colors/accent0_3" csCatId="mainScheme" phldr="1"/>
      <dgm:spPr/>
    </dgm:pt>
    <dgm:pt modelId="{A3B06B3E-1EE4-4C27-920F-03149E3394B2}">
      <dgm:prSet phldrT="[Text]"/>
      <dgm:spPr>
        <a:solidFill>
          <a:schemeClr val="tx2"/>
        </a:solidFill>
      </dgm:spPr>
      <dgm:t>
        <a:bodyPr/>
        <a:lstStyle/>
        <a:p>
          <a:r>
            <a:rPr lang="sv-SE" dirty="0" smtClean="0"/>
            <a:t>Framtagande</a:t>
          </a:r>
          <a:endParaRPr lang="sv-SE" dirty="0"/>
        </a:p>
      </dgm:t>
    </dgm:pt>
    <dgm:pt modelId="{2A3D0A5C-2284-4EA4-8F11-BC9D53F8684A}" type="parTrans" cxnId="{4E985DCF-6928-4592-ABCB-8DB3C626267B}">
      <dgm:prSet/>
      <dgm:spPr/>
      <dgm:t>
        <a:bodyPr/>
        <a:lstStyle/>
        <a:p>
          <a:endParaRPr lang="sv-SE"/>
        </a:p>
      </dgm:t>
    </dgm:pt>
    <dgm:pt modelId="{F3E1517E-2B78-45B6-910B-87D076A15172}" type="sibTrans" cxnId="{4E985DCF-6928-4592-ABCB-8DB3C626267B}">
      <dgm:prSet/>
      <dgm:spPr/>
      <dgm:t>
        <a:bodyPr/>
        <a:lstStyle/>
        <a:p>
          <a:endParaRPr lang="sv-SE"/>
        </a:p>
      </dgm:t>
    </dgm:pt>
    <dgm:pt modelId="{DA22129A-A5FF-4FED-99CC-D2E12861D237}">
      <dgm:prSet phldrT="[Text]"/>
      <dgm:spPr>
        <a:solidFill>
          <a:schemeClr val="accent3"/>
        </a:solidFill>
      </dgm:spPr>
      <dgm:t>
        <a:bodyPr/>
        <a:lstStyle/>
        <a:p>
          <a:r>
            <a:rPr lang="sv-SE" dirty="0" smtClean="0"/>
            <a:t>Implementering</a:t>
          </a:r>
          <a:endParaRPr lang="sv-SE" dirty="0"/>
        </a:p>
      </dgm:t>
    </dgm:pt>
    <dgm:pt modelId="{2EFABE4A-0029-4085-860A-27FE989B3514}" type="parTrans" cxnId="{101CEEC9-751F-413D-AB36-A2DA20AA67CB}">
      <dgm:prSet/>
      <dgm:spPr/>
      <dgm:t>
        <a:bodyPr/>
        <a:lstStyle/>
        <a:p>
          <a:endParaRPr lang="sv-SE"/>
        </a:p>
      </dgm:t>
    </dgm:pt>
    <dgm:pt modelId="{4EE9AB4C-6834-4E36-907A-855115CBE360}" type="sibTrans" cxnId="{101CEEC9-751F-413D-AB36-A2DA20AA67CB}">
      <dgm:prSet/>
      <dgm:spPr/>
      <dgm:t>
        <a:bodyPr/>
        <a:lstStyle/>
        <a:p>
          <a:endParaRPr lang="sv-SE"/>
        </a:p>
      </dgm:t>
    </dgm:pt>
    <dgm:pt modelId="{57682A68-C17D-4957-BC2C-928A7AB5E339}">
      <dgm:prSet phldrT="[Text]"/>
      <dgm:spPr>
        <a:solidFill>
          <a:schemeClr val="accent5"/>
        </a:solidFill>
      </dgm:spPr>
      <dgm:t>
        <a:bodyPr/>
        <a:lstStyle/>
        <a:p>
          <a:r>
            <a:rPr lang="sv-SE" dirty="0" smtClean="0"/>
            <a:t>Uppföljning</a:t>
          </a:r>
          <a:endParaRPr lang="sv-SE" dirty="0"/>
        </a:p>
      </dgm:t>
    </dgm:pt>
    <dgm:pt modelId="{872FE6A5-83C8-4C6F-8561-DA350C675A29}" type="parTrans" cxnId="{7173EE3E-11D7-4046-A756-21307C971125}">
      <dgm:prSet/>
      <dgm:spPr/>
      <dgm:t>
        <a:bodyPr/>
        <a:lstStyle/>
        <a:p>
          <a:endParaRPr lang="sv-SE"/>
        </a:p>
      </dgm:t>
    </dgm:pt>
    <dgm:pt modelId="{F08BEF66-E9E0-456C-B800-F06873E59237}" type="sibTrans" cxnId="{7173EE3E-11D7-4046-A756-21307C971125}">
      <dgm:prSet/>
      <dgm:spPr/>
      <dgm:t>
        <a:bodyPr/>
        <a:lstStyle/>
        <a:p>
          <a:endParaRPr lang="sv-SE"/>
        </a:p>
      </dgm:t>
    </dgm:pt>
    <dgm:pt modelId="{70C5A607-42C7-4EEB-BEEA-954BB3C2634A}" type="pres">
      <dgm:prSet presAssocID="{66681EF1-FE55-4A22-A818-17EF5DECCEBC}" presName="Name0" presStyleCnt="0">
        <dgm:presLayoutVars>
          <dgm:dir/>
          <dgm:resizeHandles val="exact"/>
        </dgm:presLayoutVars>
      </dgm:prSet>
      <dgm:spPr/>
    </dgm:pt>
    <dgm:pt modelId="{96F03C56-38BC-438A-BB41-FE590BBADB3C}" type="pres">
      <dgm:prSet presAssocID="{A3B06B3E-1EE4-4C27-920F-03149E3394B2}" presName="parTxOnly" presStyleLbl="node1" presStyleIdx="0" presStyleCnt="3">
        <dgm:presLayoutVars>
          <dgm:bulletEnabled val="1"/>
        </dgm:presLayoutVars>
      </dgm:prSet>
      <dgm:spPr/>
      <dgm:t>
        <a:bodyPr/>
        <a:lstStyle/>
        <a:p>
          <a:endParaRPr lang="sv-SE"/>
        </a:p>
      </dgm:t>
    </dgm:pt>
    <dgm:pt modelId="{EDF696A2-B6AC-42C0-A55B-515F354ACCCB}" type="pres">
      <dgm:prSet presAssocID="{F3E1517E-2B78-45B6-910B-87D076A15172}" presName="parSpace" presStyleCnt="0"/>
      <dgm:spPr/>
    </dgm:pt>
    <dgm:pt modelId="{A52DCD10-2588-44BE-A461-A2B80A44E0E1}" type="pres">
      <dgm:prSet presAssocID="{DA22129A-A5FF-4FED-99CC-D2E12861D237}" presName="parTxOnly" presStyleLbl="node1" presStyleIdx="1" presStyleCnt="3">
        <dgm:presLayoutVars>
          <dgm:bulletEnabled val="1"/>
        </dgm:presLayoutVars>
      </dgm:prSet>
      <dgm:spPr/>
      <dgm:t>
        <a:bodyPr/>
        <a:lstStyle/>
        <a:p>
          <a:endParaRPr lang="sv-SE"/>
        </a:p>
      </dgm:t>
    </dgm:pt>
    <dgm:pt modelId="{260E44E0-35D5-4DA3-B6A1-EB863CE37B4A}" type="pres">
      <dgm:prSet presAssocID="{4EE9AB4C-6834-4E36-907A-855115CBE360}" presName="parSpace" presStyleCnt="0"/>
      <dgm:spPr/>
    </dgm:pt>
    <dgm:pt modelId="{160D4059-A376-478F-8E47-0804EAA8F363}" type="pres">
      <dgm:prSet presAssocID="{57682A68-C17D-4957-BC2C-928A7AB5E339}" presName="parTxOnly" presStyleLbl="node1" presStyleIdx="2" presStyleCnt="3">
        <dgm:presLayoutVars>
          <dgm:bulletEnabled val="1"/>
        </dgm:presLayoutVars>
      </dgm:prSet>
      <dgm:spPr/>
      <dgm:t>
        <a:bodyPr/>
        <a:lstStyle/>
        <a:p>
          <a:endParaRPr lang="sv-SE"/>
        </a:p>
      </dgm:t>
    </dgm:pt>
  </dgm:ptLst>
  <dgm:cxnLst>
    <dgm:cxn modelId="{101CEEC9-751F-413D-AB36-A2DA20AA67CB}" srcId="{66681EF1-FE55-4A22-A818-17EF5DECCEBC}" destId="{DA22129A-A5FF-4FED-99CC-D2E12861D237}" srcOrd="1" destOrd="0" parTransId="{2EFABE4A-0029-4085-860A-27FE989B3514}" sibTransId="{4EE9AB4C-6834-4E36-907A-855115CBE360}"/>
    <dgm:cxn modelId="{7173EE3E-11D7-4046-A756-21307C971125}" srcId="{66681EF1-FE55-4A22-A818-17EF5DECCEBC}" destId="{57682A68-C17D-4957-BC2C-928A7AB5E339}" srcOrd="2" destOrd="0" parTransId="{872FE6A5-83C8-4C6F-8561-DA350C675A29}" sibTransId="{F08BEF66-E9E0-456C-B800-F06873E59237}"/>
    <dgm:cxn modelId="{0B094381-7D59-42AE-9F6B-CD6AD2E3602F}" type="presOf" srcId="{DA22129A-A5FF-4FED-99CC-D2E12861D237}" destId="{A52DCD10-2588-44BE-A461-A2B80A44E0E1}" srcOrd="0" destOrd="0" presId="urn:microsoft.com/office/officeart/2005/8/layout/hChevron3"/>
    <dgm:cxn modelId="{693FA6B4-1735-4381-BB67-5BDDBF70E345}" type="presOf" srcId="{57682A68-C17D-4957-BC2C-928A7AB5E339}" destId="{160D4059-A376-478F-8E47-0804EAA8F363}" srcOrd="0" destOrd="0" presId="urn:microsoft.com/office/officeart/2005/8/layout/hChevron3"/>
    <dgm:cxn modelId="{C5D77015-34F2-459E-AD63-985C68EE4524}" type="presOf" srcId="{A3B06B3E-1EE4-4C27-920F-03149E3394B2}" destId="{96F03C56-38BC-438A-BB41-FE590BBADB3C}" srcOrd="0" destOrd="0" presId="urn:microsoft.com/office/officeart/2005/8/layout/hChevron3"/>
    <dgm:cxn modelId="{9C563D67-B9B6-4C3F-86A4-3767151F8686}" type="presOf" srcId="{66681EF1-FE55-4A22-A818-17EF5DECCEBC}" destId="{70C5A607-42C7-4EEB-BEEA-954BB3C2634A}" srcOrd="0" destOrd="0" presId="urn:microsoft.com/office/officeart/2005/8/layout/hChevron3"/>
    <dgm:cxn modelId="{4E985DCF-6928-4592-ABCB-8DB3C626267B}" srcId="{66681EF1-FE55-4A22-A818-17EF5DECCEBC}" destId="{A3B06B3E-1EE4-4C27-920F-03149E3394B2}" srcOrd="0" destOrd="0" parTransId="{2A3D0A5C-2284-4EA4-8F11-BC9D53F8684A}" sibTransId="{F3E1517E-2B78-45B6-910B-87D076A15172}"/>
    <dgm:cxn modelId="{4F448654-25A6-49A6-BE6F-343F0FB01340}" type="presParOf" srcId="{70C5A607-42C7-4EEB-BEEA-954BB3C2634A}" destId="{96F03C56-38BC-438A-BB41-FE590BBADB3C}" srcOrd="0" destOrd="0" presId="urn:microsoft.com/office/officeart/2005/8/layout/hChevron3"/>
    <dgm:cxn modelId="{F528E860-1F02-4594-9ED3-9061FC946012}" type="presParOf" srcId="{70C5A607-42C7-4EEB-BEEA-954BB3C2634A}" destId="{EDF696A2-B6AC-42C0-A55B-515F354ACCCB}" srcOrd="1" destOrd="0" presId="urn:microsoft.com/office/officeart/2005/8/layout/hChevron3"/>
    <dgm:cxn modelId="{91212499-2678-45D1-AD52-41C9D77EF59F}" type="presParOf" srcId="{70C5A607-42C7-4EEB-BEEA-954BB3C2634A}" destId="{A52DCD10-2588-44BE-A461-A2B80A44E0E1}" srcOrd="2" destOrd="0" presId="urn:microsoft.com/office/officeart/2005/8/layout/hChevron3"/>
    <dgm:cxn modelId="{978D41B1-AB43-4397-B14E-B021A8D75022}" type="presParOf" srcId="{70C5A607-42C7-4EEB-BEEA-954BB3C2634A}" destId="{260E44E0-35D5-4DA3-B6A1-EB863CE37B4A}" srcOrd="3" destOrd="0" presId="urn:microsoft.com/office/officeart/2005/8/layout/hChevron3"/>
    <dgm:cxn modelId="{0A84A39B-7251-4482-8826-CBBFB680AB15}" type="presParOf" srcId="{70C5A607-42C7-4EEB-BEEA-954BB3C2634A}" destId="{160D4059-A376-478F-8E47-0804EAA8F363}"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93475-A722-454A-AEC8-594B2F96ABA0}">
      <dsp:nvSpPr>
        <dsp:cNvPr id="0" name=""/>
        <dsp:cNvSpPr/>
      </dsp:nvSpPr>
      <dsp:spPr>
        <a:xfrm rot="5400000">
          <a:off x="6924207" y="-2928138"/>
          <a:ext cx="841420" cy="691286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sv-SE" sz="1200" kern="1200" dirty="0"/>
            <a:t>Forma arbetsgrupp</a:t>
          </a:r>
        </a:p>
        <a:p>
          <a:pPr marL="114300" lvl="1" indent="-114300" algn="l" defTabSz="533400">
            <a:lnSpc>
              <a:spcPct val="90000"/>
            </a:lnSpc>
            <a:spcBef>
              <a:spcPct val="0"/>
            </a:spcBef>
            <a:spcAft>
              <a:spcPct val="15000"/>
            </a:spcAft>
            <a:buChar char="••"/>
          </a:pPr>
          <a:r>
            <a:rPr lang="sv-SE" sz="1200" kern="1200" dirty="0"/>
            <a:t>Projektplan utifrån uppdragsdirektiv</a:t>
          </a:r>
        </a:p>
      </dsp:txBody>
      <dsp:txXfrm rot="-5400000">
        <a:off x="3888486" y="148658"/>
        <a:ext cx="6871789" cy="759270"/>
      </dsp:txXfrm>
    </dsp:sp>
    <dsp:sp modelId="{23958511-D295-4CA1-812E-1426D89CAAC6}">
      <dsp:nvSpPr>
        <dsp:cNvPr id="0" name=""/>
        <dsp:cNvSpPr/>
      </dsp:nvSpPr>
      <dsp:spPr>
        <a:xfrm>
          <a:off x="0" y="2405"/>
          <a:ext cx="3888486" cy="1051775"/>
        </a:xfrm>
        <a:prstGeom prst="roundRect">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sv-SE" sz="2200" kern="1200" dirty="0"/>
            <a:t>Steg 1</a:t>
          </a:r>
        </a:p>
        <a:p>
          <a:pPr lvl="0" algn="ctr" defTabSz="977900">
            <a:lnSpc>
              <a:spcPct val="90000"/>
            </a:lnSpc>
            <a:spcBef>
              <a:spcPct val="0"/>
            </a:spcBef>
            <a:spcAft>
              <a:spcPct val="35000"/>
            </a:spcAft>
          </a:pPr>
          <a:r>
            <a:rPr lang="sv-SE" sz="2200" kern="1200" dirty="0" smtClean="0"/>
            <a:t>Projektplanering</a:t>
          </a:r>
          <a:endParaRPr lang="sv-SE" sz="2200" kern="1200" dirty="0"/>
        </a:p>
      </dsp:txBody>
      <dsp:txXfrm>
        <a:off x="51343" y="53748"/>
        <a:ext cx="3785800" cy="949089"/>
      </dsp:txXfrm>
    </dsp:sp>
    <dsp:sp modelId="{060CA135-75F6-4910-A92B-2338F999AB3C}">
      <dsp:nvSpPr>
        <dsp:cNvPr id="0" name=""/>
        <dsp:cNvSpPr/>
      </dsp:nvSpPr>
      <dsp:spPr>
        <a:xfrm rot="5400000">
          <a:off x="6924207" y="-1823774"/>
          <a:ext cx="841420" cy="691286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sv-SE" sz="1200" b="1" kern="1200" dirty="0"/>
            <a:t>Styrgruppen- godkänt projektplanen</a:t>
          </a:r>
        </a:p>
        <a:p>
          <a:pPr marL="114300" lvl="1" indent="-114300" algn="l" defTabSz="533400">
            <a:lnSpc>
              <a:spcPct val="90000"/>
            </a:lnSpc>
            <a:spcBef>
              <a:spcPct val="0"/>
            </a:spcBef>
            <a:spcAft>
              <a:spcPct val="15000"/>
            </a:spcAft>
            <a:buChar char="••"/>
          </a:pPr>
          <a:r>
            <a:rPr lang="sv-SE" sz="1200" kern="1200" dirty="0"/>
            <a:t>Förslag verksamhetsbeskrivning</a:t>
          </a:r>
        </a:p>
        <a:p>
          <a:pPr marL="114300" lvl="1" indent="-114300" algn="l" defTabSz="533400">
            <a:lnSpc>
              <a:spcPct val="90000"/>
            </a:lnSpc>
            <a:spcBef>
              <a:spcPct val="0"/>
            </a:spcBef>
            <a:spcAft>
              <a:spcPct val="15000"/>
            </a:spcAft>
            <a:buChar char="••"/>
          </a:pPr>
          <a:r>
            <a:rPr lang="sv-SE" sz="1200" kern="1200" dirty="0"/>
            <a:t>Förslag huvudmannaskap och samverkansavtal</a:t>
          </a:r>
        </a:p>
        <a:p>
          <a:pPr marL="114300" lvl="1" indent="-114300" algn="l" defTabSz="533400">
            <a:lnSpc>
              <a:spcPct val="90000"/>
            </a:lnSpc>
            <a:spcBef>
              <a:spcPct val="0"/>
            </a:spcBef>
            <a:spcAft>
              <a:spcPct val="15000"/>
            </a:spcAft>
            <a:buChar char="••"/>
          </a:pPr>
          <a:r>
            <a:rPr lang="sv-SE" sz="1200" kern="1200" dirty="0" smtClean="0"/>
            <a:t>Budgetförslag</a:t>
          </a:r>
          <a:endParaRPr lang="sv-SE" sz="1200" kern="1200" dirty="0"/>
        </a:p>
      </dsp:txBody>
      <dsp:txXfrm rot="-5400000">
        <a:off x="3888486" y="1253022"/>
        <a:ext cx="6871789" cy="759270"/>
      </dsp:txXfrm>
    </dsp:sp>
    <dsp:sp modelId="{82E21637-F7CA-4343-8C3C-A9D5CD92B3F1}">
      <dsp:nvSpPr>
        <dsp:cNvPr id="0" name=""/>
        <dsp:cNvSpPr/>
      </dsp:nvSpPr>
      <dsp:spPr>
        <a:xfrm>
          <a:off x="0" y="1106769"/>
          <a:ext cx="3888486" cy="10517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sv-SE" sz="2200" kern="1200" dirty="0"/>
            <a:t>Steg 2</a:t>
          </a:r>
        </a:p>
        <a:p>
          <a:pPr lvl="0" algn="ctr" defTabSz="977900">
            <a:lnSpc>
              <a:spcPct val="90000"/>
            </a:lnSpc>
            <a:spcBef>
              <a:spcPct val="0"/>
            </a:spcBef>
            <a:spcAft>
              <a:spcPct val="35000"/>
            </a:spcAft>
          </a:pPr>
          <a:r>
            <a:rPr lang="sv-SE" sz="2200" kern="1200" dirty="0" err="1" smtClean="0"/>
            <a:t>Arbetsfas</a:t>
          </a:r>
          <a:endParaRPr lang="sv-SE" sz="2200" kern="1200" dirty="0"/>
        </a:p>
      </dsp:txBody>
      <dsp:txXfrm>
        <a:off x="51343" y="1158112"/>
        <a:ext cx="3785800" cy="949089"/>
      </dsp:txXfrm>
    </dsp:sp>
    <dsp:sp modelId="{4A79285B-6232-4538-85D2-93F66935D65D}">
      <dsp:nvSpPr>
        <dsp:cNvPr id="0" name=""/>
        <dsp:cNvSpPr/>
      </dsp:nvSpPr>
      <dsp:spPr>
        <a:xfrm rot="5400000">
          <a:off x="6924207" y="-719410"/>
          <a:ext cx="841420" cy="691286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sv-SE" sz="1200" b="1" kern="1200" dirty="0"/>
            <a:t>Styrgruppen godkänt verksamhetsbeskrivning, </a:t>
          </a:r>
          <a:r>
            <a:rPr lang="sv-SE" sz="1200" b="1" kern="1200" dirty="0" smtClean="0"/>
            <a:t>huvudmannaskap, samverkansavtal och budget</a:t>
          </a:r>
          <a:endParaRPr lang="sv-SE" sz="1200" b="1" kern="1200" dirty="0"/>
        </a:p>
        <a:p>
          <a:pPr marL="114300" lvl="1" indent="-114300" algn="l" defTabSz="533400">
            <a:lnSpc>
              <a:spcPct val="90000"/>
            </a:lnSpc>
            <a:spcBef>
              <a:spcPct val="0"/>
            </a:spcBef>
            <a:spcAft>
              <a:spcPct val="15000"/>
            </a:spcAft>
            <a:buChar char="••"/>
          </a:pPr>
          <a:r>
            <a:rPr lang="sv-SE" sz="1200" kern="1200"/>
            <a:t>Förslag implementeringsplan</a:t>
          </a:r>
        </a:p>
      </dsp:txBody>
      <dsp:txXfrm rot="-5400000">
        <a:off x="3888486" y="2357386"/>
        <a:ext cx="6871789" cy="759270"/>
      </dsp:txXfrm>
    </dsp:sp>
    <dsp:sp modelId="{25ED1127-1CB6-4FE2-A32C-CF3733B19107}">
      <dsp:nvSpPr>
        <dsp:cNvPr id="0" name=""/>
        <dsp:cNvSpPr/>
      </dsp:nvSpPr>
      <dsp:spPr>
        <a:xfrm>
          <a:off x="0" y="2211133"/>
          <a:ext cx="3888486" cy="10517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sv-SE" sz="2200" kern="1200" dirty="0"/>
            <a:t>Steg 3</a:t>
          </a:r>
        </a:p>
        <a:p>
          <a:pPr lvl="0" algn="ctr" defTabSz="977900">
            <a:lnSpc>
              <a:spcPct val="90000"/>
            </a:lnSpc>
            <a:spcBef>
              <a:spcPct val="0"/>
            </a:spcBef>
            <a:spcAft>
              <a:spcPct val="35000"/>
            </a:spcAft>
          </a:pPr>
          <a:r>
            <a:rPr lang="sv-SE" sz="2200" kern="1200" dirty="0"/>
            <a:t>Förberedelse </a:t>
          </a:r>
          <a:r>
            <a:rPr lang="sv-SE" sz="2200" kern="1200" dirty="0" smtClean="0"/>
            <a:t>etableringsfas</a:t>
          </a:r>
          <a:endParaRPr lang="sv-SE" sz="2200" kern="1200" dirty="0"/>
        </a:p>
      </dsp:txBody>
      <dsp:txXfrm>
        <a:off x="51343" y="2262476"/>
        <a:ext cx="3785800" cy="949089"/>
      </dsp:txXfrm>
    </dsp:sp>
    <dsp:sp modelId="{7C14D5C6-319A-430D-96CA-96257589BEC3}">
      <dsp:nvSpPr>
        <dsp:cNvPr id="0" name=""/>
        <dsp:cNvSpPr/>
      </dsp:nvSpPr>
      <dsp:spPr>
        <a:xfrm rot="5400000">
          <a:off x="6924207" y="384953"/>
          <a:ext cx="841420" cy="691286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sv-SE" sz="1200" b="1" kern="1200"/>
            <a:t>Styrgruppen godkänt implementeringsplan</a:t>
          </a:r>
        </a:p>
        <a:p>
          <a:pPr marL="114300" lvl="1" indent="-114300" algn="l" defTabSz="533400">
            <a:lnSpc>
              <a:spcPct val="90000"/>
            </a:lnSpc>
            <a:spcBef>
              <a:spcPct val="0"/>
            </a:spcBef>
            <a:spcAft>
              <a:spcPct val="15000"/>
            </a:spcAft>
            <a:buChar char="••"/>
          </a:pPr>
          <a:r>
            <a:rPr lang="sv-SE" sz="1200" kern="1200"/>
            <a:t>Enligt implementeringsplan</a:t>
          </a:r>
        </a:p>
      </dsp:txBody>
      <dsp:txXfrm rot="-5400000">
        <a:off x="3888486" y="3461750"/>
        <a:ext cx="6871789" cy="759270"/>
      </dsp:txXfrm>
    </dsp:sp>
    <dsp:sp modelId="{5DB1AA13-59FC-4E02-B042-2B693DBB8B7A}">
      <dsp:nvSpPr>
        <dsp:cNvPr id="0" name=""/>
        <dsp:cNvSpPr/>
      </dsp:nvSpPr>
      <dsp:spPr>
        <a:xfrm>
          <a:off x="0" y="3315497"/>
          <a:ext cx="3888486" cy="10517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sv-SE" sz="2200" kern="1200" dirty="0"/>
            <a:t>Steg 4</a:t>
          </a:r>
        </a:p>
        <a:p>
          <a:pPr lvl="0" algn="ctr" defTabSz="977900">
            <a:lnSpc>
              <a:spcPct val="90000"/>
            </a:lnSpc>
            <a:spcBef>
              <a:spcPct val="0"/>
            </a:spcBef>
            <a:spcAft>
              <a:spcPct val="35000"/>
            </a:spcAft>
          </a:pPr>
          <a:r>
            <a:rPr lang="sv-SE" sz="2200" kern="1200" dirty="0" smtClean="0"/>
            <a:t>Etableringsfas</a:t>
          </a:r>
          <a:endParaRPr lang="sv-SE" sz="2200" kern="1200" dirty="0"/>
        </a:p>
      </dsp:txBody>
      <dsp:txXfrm>
        <a:off x="51343" y="3366840"/>
        <a:ext cx="3785800" cy="949089"/>
      </dsp:txXfrm>
    </dsp:sp>
    <dsp:sp modelId="{F2E33605-F4EB-464E-A947-2CAE16E4FFDF}">
      <dsp:nvSpPr>
        <dsp:cNvPr id="0" name=""/>
        <dsp:cNvSpPr/>
      </dsp:nvSpPr>
      <dsp:spPr>
        <a:xfrm rot="5400000">
          <a:off x="6924207" y="1489317"/>
          <a:ext cx="841420" cy="691286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sv-SE" sz="1200" kern="1200" dirty="0" err="1"/>
            <a:t>UngDOK</a:t>
          </a:r>
          <a:endParaRPr lang="sv-SE" sz="1200" kern="1200" dirty="0"/>
        </a:p>
        <a:p>
          <a:pPr marL="114300" lvl="1" indent="-114300" algn="l" defTabSz="533400">
            <a:lnSpc>
              <a:spcPct val="90000"/>
            </a:lnSpc>
            <a:spcBef>
              <a:spcPct val="0"/>
            </a:spcBef>
            <a:spcAft>
              <a:spcPct val="15000"/>
            </a:spcAft>
            <a:buChar char="••"/>
          </a:pPr>
          <a:r>
            <a:rPr lang="sv-SE" sz="1200" kern="1200" dirty="0"/>
            <a:t>SKR</a:t>
          </a:r>
        </a:p>
        <a:p>
          <a:pPr marL="114300" lvl="1" indent="-114300" algn="l" defTabSz="533400">
            <a:lnSpc>
              <a:spcPct val="90000"/>
            </a:lnSpc>
            <a:spcBef>
              <a:spcPct val="0"/>
            </a:spcBef>
            <a:spcAft>
              <a:spcPct val="15000"/>
            </a:spcAft>
            <a:buChar char="••"/>
          </a:pPr>
          <a:r>
            <a:rPr lang="sv-SE" sz="1200" kern="1200" dirty="0"/>
            <a:t>Iris</a:t>
          </a:r>
        </a:p>
      </dsp:txBody>
      <dsp:txXfrm rot="-5400000">
        <a:off x="3888486" y="4566114"/>
        <a:ext cx="6871789" cy="759270"/>
      </dsp:txXfrm>
    </dsp:sp>
    <dsp:sp modelId="{B677C518-5735-478B-93A4-D976B94B5AF5}">
      <dsp:nvSpPr>
        <dsp:cNvPr id="0" name=""/>
        <dsp:cNvSpPr/>
      </dsp:nvSpPr>
      <dsp:spPr>
        <a:xfrm>
          <a:off x="0" y="4419862"/>
          <a:ext cx="3888486" cy="10517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sv-SE" sz="2200" kern="1200"/>
            <a:t>Steg 5</a:t>
          </a:r>
        </a:p>
        <a:p>
          <a:pPr lvl="0" algn="ctr" defTabSz="977900">
            <a:lnSpc>
              <a:spcPct val="90000"/>
            </a:lnSpc>
            <a:spcBef>
              <a:spcPct val="0"/>
            </a:spcBef>
            <a:spcAft>
              <a:spcPct val="35000"/>
            </a:spcAft>
          </a:pPr>
          <a:r>
            <a:rPr lang="sv-SE" sz="2200" kern="1200"/>
            <a:t>Uppföljning</a:t>
          </a:r>
        </a:p>
      </dsp:txBody>
      <dsp:txXfrm>
        <a:off x="51343" y="4471205"/>
        <a:ext cx="3785800" cy="949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75B0C-23B4-475E-AA14-88739C2A1C61}">
      <dsp:nvSpPr>
        <dsp:cNvPr id="0" name=""/>
        <dsp:cNvSpPr/>
      </dsp:nvSpPr>
      <dsp:spPr>
        <a:xfrm>
          <a:off x="914399" y="0"/>
          <a:ext cx="10363200" cy="6858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E303EB-0F51-4716-BC7B-4BBE185CC330}">
      <dsp:nvSpPr>
        <dsp:cNvPr id="0" name=""/>
        <dsp:cNvSpPr/>
      </dsp:nvSpPr>
      <dsp:spPr>
        <a:xfrm>
          <a:off x="5466" y="2057400"/>
          <a:ext cx="787185" cy="2743200"/>
        </a:xfrm>
        <a:prstGeom prst="round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kern="1200" dirty="0" smtClean="0">
              <a:solidFill>
                <a:schemeClr val="tx1"/>
              </a:solidFill>
            </a:rPr>
            <a:t>Projekt-planering</a:t>
          </a:r>
        </a:p>
        <a:p>
          <a:pPr lvl="0" algn="ctr" defTabSz="488950">
            <a:lnSpc>
              <a:spcPct val="90000"/>
            </a:lnSpc>
            <a:spcBef>
              <a:spcPct val="0"/>
            </a:spcBef>
            <a:spcAft>
              <a:spcPct val="35000"/>
            </a:spcAft>
          </a:pPr>
          <a:r>
            <a:rPr lang="sv-SE" sz="1100" kern="1200" dirty="0" smtClean="0">
              <a:solidFill>
                <a:schemeClr val="tx1"/>
              </a:solidFill>
            </a:rPr>
            <a:t>Okt-nov 2024</a:t>
          </a:r>
          <a:endParaRPr lang="sv-SE" sz="1100" kern="1200" dirty="0">
            <a:solidFill>
              <a:schemeClr val="tx1"/>
            </a:solidFill>
          </a:endParaRPr>
        </a:p>
      </dsp:txBody>
      <dsp:txXfrm>
        <a:off x="43893" y="2095827"/>
        <a:ext cx="710331" cy="2666346"/>
      </dsp:txXfrm>
    </dsp:sp>
    <dsp:sp modelId="{A1173AF5-FA45-4FE6-A8A1-675C801D64C0}">
      <dsp:nvSpPr>
        <dsp:cNvPr id="0" name=""/>
        <dsp:cNvSpPr/>
      </dsp:nvSpPr>
      <dsp:spPr>
        <a:xfrm>
          <a:off x="916774" y="2057400"/>
          <a:ext cx="1023512" cy="2743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b="1" kern="1200" dirty="0" smtClean="0">
              <a:solidFill>
                <a:sysClr val="windowText" lastClr="000000"/>
              </a:solidFill>
              <a:latin typeface="Calibri" panose="020F0502020204030204"/>
              <a:ea typeface="+mn-ea"/>
              <a:cs typeface="+mn-cs"/>
            </a:rPr>
            <a:t>Styrgrupp</a:t>
          </a:r>
        </a:p>
        <a:p>
          <a:pPr lvl="0" algn="ctr" defTabSz="488950">
            <a:lnSpc>
              <a:spcPct val="90000"/>
            </a:lnSpc>
            <a:spcBef>
              <a:spcPct val="0"/>
            </a:spcBef>
            <a:spcAft>
              <a:spcPct val="35000"/>
            </a:spcAft>
          </a:pPr>
          <a:r>
            <a:rPr lang="sv-SE" sz="1100" b="1" kern="1200" dirty="0" smtClean="0">
              <a:solidFill>
                <a:sysClr val="windowText" lastClr="000000"/>
              </a:solidFill>
              <a:latin typeface="Calibri" panose="020F0502020204030204"/>
              <a:ea typeface="+mn-ea"/>
              <a:cs typeface="+mn-cs"/>
            </a:rPr>
            <a:t>Nov 2024</a:t>
          </a:r>
          <a:endParaRPr lang="sv-SE" sz="1100" b="1" kern="1200" dirty="0"/>
        </a:p>
      </dsp:txBody>
      <dsp:txXfrm>
        <a:off x="966738" y="2107364"/>
        <a:ext cx="923584" cy="2643272"/>
      </dsp:txXfrm>
    </dsp:sp>
    <dsp:sp modelId="{F4488490-B4DC-4F36-A0B6-9489B97BC61F}">
      <dsp:nvSpPr>
        <dsp:cNvPr id="0" name=""/>
        <dsp:cNvSpPr/>
      </dsp:nvSpPr>
      <dsp:spPr>
        <a:xfrm>
          <a:off x="2064410" y="2057400"/>
          <a:ext cx="744735" cy="2743200"/>
        </a:xfrm>
        <a:prstGeom prst="round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b="0" kern="1200" dirty="0" err="1" smtClean="0">
              <a:solidFill>
                <a:sysClr val="windowText" lastClr="000000"/>
              </a:solidFill>
              <a:latin typeface="Calibri" panose="020F0502020204030204"/>
              <a:ea typeface="+mn-ea"/>
              <a:cs typeface="+mn-cs"/>
            </a:rPr>
            <a:t>Arbetsfas</a:t>
          </a:r>
          <a:endParaRPr lang="sv-SE" sz="1100" b="0" kern="1200" dirty="0" smtClean="0">
            <a:solidFill>
              <a:sysClr val="windowText" lastClr="000000"/>
            </a:solidFill>
            <a:latin typeface="Calibri" panose="020F0502020204030204"/>
            <a:ea typeface="+mn-ea"/>
            <a:cs typeface="+mn-cs"/>
          </a:endParaRPr>
        </a:p>
        <a:p>
          <a:pPr lvl="0" algn="ctr" defTabSz="488950">
            <a:lnSpc>
              <a:spcPct val="90000"/>
            </a:lnSpc>
            <a:spcBef>
              <a:spcPct val="0"/>
            </a:spcBef>
            <a:spcAft>
              <a:spcPct val="35000"/>
            </a:spcAft>
          </a:pPr>
          <a:r>
            <a:rPr lang="sv-SE" sz="1100" b="0" kern="1200" dirty="0" smtClean="0">
              <a:solidFill>
                <a:sysClr val="windowText" lastClr="000000"/>
              </a:solidFill>
              <a:latin typeface="Calibri" panose="020F0502020204030204"/>
              <a:ea typeface="+mn-ea"/>
              <a:cs typeface="+mn-cs"/>
            </a:rPr>
            <a:t>Nov-dec 2024</a:t>
          </a:r>
          <a:endParaRPr lang="sv-SE" sz="1100" kern="1200" dirty="0"/>
        </a:p>
      </dsp:txBody>
      <dsp:txXfrm>
        <a:off x="2100765" y="2093755"/>
        <a:ext cx="672025" cy="2670490"/>
      </dsp:txXfrm>
    </dsp:sp>
    <dsp:sp modelId="{D6169681-FBFB-4B6D-981E-D0B109795C5B}">
      <dsp:nvSpPr>
        <dsp:cNvPr id="0" name=""/>
        <dsp:cNvSpPr/>
      </dsp:nvSpPr>
      <dsp:spPr>
        <a:xfrm>
          <a:off x="2933269" y="2057400"/>
          <a:ext cx="921528" cy="2743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b="1" kern="1200" dirty="0" smtClean="0">
              <a:solidFill>
                <a:sysClr val="windowText" lastClr="000000"/>
              </a:solidFill>
              <a:latin typeface="Calibri" panose="020F0502020204030204"/>
              <a:ea typeface="+mn-ea"/>
              <a:cs typeface="+mn-cs"/>
            </a:rPr>
            <a:t>Styrgrupp</a:t>
          </a:r>
        </a:p>
        <a:p>
          <a:pPr lvl="0" algn="ctr" defTabSz="488950">
            <a:lnSpc>
              <a:spcPct val="90000"/>
            </a:lnSpc>
            <a:spcBef>
              <a:spcPct val="0"/>
            </a:spcBef>
            <a:spcAft>
              <a:spcPct val="35000"/>
            </a:spcAft>
          </a:pPr>
          <a:r>
            <a:rPr lang="sv-SE" sz="1100" b="1" kern="1200" dirty="0" smtClean="0">
              <a:solidFill>
                <a:sysClr val="windowText" lastClr="000000"/>
              </a:solidFill>
              <a:latin typeface="Calibri" panose="020F0502020204030204"/>
              <a:ea typeface="+mn-ea"/>
              <a:cs typeface="+mn-cs"/>
            </a:rPr>
            <a:t>Dec 2024</a:t>
          </a:r>
          <a:endParaRPr lang="sv-SE" sz="1100" b="1" kern="1200" dirty="0"/>
        </a:p>
      </dsp:txBody>
      <dsp:txXfrm>
        <a:off x="2978254" y="2102385"/>
        <a:ext cx="831558" cy="2653230"/>
      </dsp:txXfrm>
    </dsp:sp>
    <dsp:sp modelId="{75DB1683-1EBD-43C4-9546-43B540811A31}">
      <dsp:nvSpPr>
        <dsp:cNvPr id="0" name=""/>
        <dsp:cNvSpPr/>
      </dsp:nvSpPr>
      <dsp:spPr>
        <a:xfrm>
          <a:off x="3978920" y="2057400"/>
          <a:ext cx="744735" cy="2743200"/>
        </a:xfrm>
        <a:prstGeom prst="round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b="0" kern="1200" dirty="0" err="1" smtClean="0">
              <a:solidFill>
                <a:sysClr val="windowText" lastClr="000000"/>
              </a:solidFill>
              <a:latin typeface="Calibri" panose="020F0502020204030204"/>
              <a:ea typeface="+mn-ea"/>
              <a:cs typeface="+mn-cs"/>
            </a:rPr>
            <a:t>Arbetsfas</a:t>
          </a:r>
          <a:endParaRPr lang="sv-SE" sz="1100" b="0" kern="1200" dirty="0" smtClean="0">
            <a:solidFill>
              <a:sysClr val="windowText" lastClr="000000"/>
            </a:solidFill>
            <a:latin typeface="Calibri" panose="020F0502020204030204"/>
            <a:ea typeface="+mn-ea"/>
            <a:cs typeface="+mn-cs"/>
          </a:endParaRPr>
        </a:p>
        <a:p>
          <a:pPr lvl="0" algn="ctr" defTabSz="488950">
            <a:lnSpc>
              <a:spcPct val="90000"/>
            </a:lnSpc>
            <a:spcBef>
              <a:spcPct val="0"/>
            </a:spcBef>
            <a:spcAft>
              <a:spcPct val="35000"/>
            </a:spcAft>
          </a:pPr>
          <a:r>
            <a:rPr lang="sv-SE" sz="1100" b="0" kern="1200" dirty="0" smtClean="0">
              <a:solidFill>
                <a:sysClr val="windowText" lastClr="000000"/>
              </a:solidFill>
              <a:latin typeface="Calibri" panose="020F0502020204030204"/>
              <a:ea typeface="+mn-ea"/>
              <a:cs typeface="+mn-cs"/>
            </a:rPr>
            <a:t>Dec-feb</a:t>
          </a:r>
        </a:p>
        <a:p>
          <a:pPr lvl="0" algn="ctr" defTabSz="488950">
            <a:lnSpc>
              <a:spcPct val="90000"/>
            </a:lnSpc>
            <a:spcBef>
              <a:spcPct val="0"/>
            </a:spcBef>
            <a:spcAft>
              <a:spcPct val="35000"/>
            </a:spcAft>
          </a:pPr>
          <a:r>
            <a:rPr lang="sv-SE" sz="1100" b="0" kern="1200" dirty="0" smtClean="0">
              <a:solidFill>
                <a:sysClr val="windowText" lastClr="000000"/>
              </a:solidFill>
              <a:latin typeface="Calibri" panose="020F0502020204030204"/>
              <a:ea typeface="+mn-ea"/>
              <a:cs typeface="+mn-cs"/>
            </a:rPr>
            <a:t>2024-2025</a:t>
          </a:r>
          <a:endParaRPr lang="sv-SE" sz="1100" b="0" kern="1200" dirty="0">
            <a:solidFill>
              <a:sysClr val="windowText" lastClr="000000"/>
            </a:solidFill>
            <a:latin typeface="Calibri" panose="020F0502020204030204"/>
            <a:ea typeface="+mn-ea"/>
            <a:cs typeface="+mn-cs"/>
          </a:endParaRPr>
        </a:p>
      </dsp:txBody>
      <dsp:txXfrm>
        <a:off x="4015275" y="2093755"/>
        <a:ext cx="672025" cy="2670490"/>
      </dsp:txXfrm>
    </dsp:sp>
    <dsp:sp modelId="{7D5C4D65-674A-4338-8763-EE4BE6024373}">
      <dsp:nvSpPr>
        <dsp:cNvPr id="0" name=""/>
        <dsp:cNvSpPr/>
      </dsp:nvSpPr>
      <dsp:spPr>
        <a:xfrm>
          <a:off x="4847779" y="2057400"/>
          <a:ext cx="936922" cy="2743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b="1" kern="1200" dirty="0" smtClean="0">
              <a:solidFill>
                <a:schemeClr val="tx1"/>
              </a:solidFill>
            </a:rPr>
            <a:t>Styrgrupp</a:t>
          </a:r>
        </a:p>
        <a:p>
          <a:pPr lvl="0" algn="ctr" defTabSz="488950">
            <a:lnSpc>
              <a:spcPct val="90000"/>
            </a:lnSpc>
            <a:spcBef>
              <a:spcPct val="0"/>
            </a:spcBef>
            <a:spcAft>
              <a:spcPct val="35000"/>
            </a:spcAft>
          </a:pPr>
          <a:r>
            <a:rPr lang="sv-SE" sz="1100" b="1" kern="1200" dirty="0" smtClean="0">
              <a:solidFill>
                <a:schemeClr val="tx1"/>
              </a:solidFill>
            </a:rPr>
            <a:t>Feb 2025</a:t>
          </a:r>
          <a:endParaRPr lang="sv-SE" sz="1100" b="1" kern="1200" dirty="0">
            <a:solidFill>
              <a:schemeClr val="tx1"/>
            </a:solidFill>
          </a:endParaRPr>
        </a:p>
      </dsp:txBody>
      <dsp:txXfrm>
        <a:off x="4893516" y="2103137"/>
        <a:ext cx="845448" cy="2651726"/>
      </dsp:txXfrm>
    </dsp:sp>
    <dsp:sp modelId="{5F65C642-4B4F-441C-92B5-8D21A8FCDFDD}">
      <dsp:nvSpPr>
        <dsp:cNvPr id="0" name=""/>
        <dsp:cNvSpPr/>
      </dsp:nvSpPr>
      <dsp:spPr>
        <a:xfrm>
          <a:off x="5908824" y="2057400"/>
          <a:ext cx="744735" cy="2743200"/>
        </a:xfrm>
        <a:prstGeom prst="round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kern="1200" dirty="0" err="1" smtClean="0">
              <a:solidFill>
                <a:schemeClr val="tx1"/>
              </a:solidFill>
            </a:rPr>
            <a:t>Arbetsfas</a:t>
          </a:r>
          <a:r>
            <a:rPr lang="sv-SE" sz="1100" kern="1200" dirty="0" smtClean="0">
              <a:solidFill>
                <a:schemeClr val="tx1"/>
              </a:solidFill>
            </a:rPr>
            <a:t> Feb-april 2025</a:t>
          </a:r>
          <a:endParaRPr lang="sv-SE" sz="1100" kern="1200" dirty="0">
            <a:solidFill>
              <a:schemeClr val="tx1"/>
            </a:solidFill>
          </a:endParaRPr>
        </a:p>
      </dsp:txBody>
      <dsp:txXfrm>
        <a:off x="5945179" y="2093755"/>
        <a:ext cx="672025" cy="2670490"/>
      </dsp:txXfrm>
    </dsp:sp>
    <dsp:sp modelId="{202978CA-CE5A-4A1C-8235-51892E7035BC}">
      <dsp:nvSpPr>
        <dsp:cNvPr id="0" name=""/>
        <dsp:cNvSpPr/>
      </dsp:nvSpPr>
      <dsp:spPr>
        <a:xfrm>
          <a:off x="6777682" y="2057400"/>
          <a:ext cx="960634" cy="2743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b="1" kern="1200" dirty="0" smtClean="0">
              <a:solidFill>
                <a:schemeClr val="tx1"/>
              </a:solidFill>
            </a:rPr>
            <a:t>Styrgrupp April 2025</a:t>
          </a:r>
          <a:endParaRPr lang="sv-SE" sz="1100" b="1" kern="1200" dirty="0">
            <a:solidFill>
              <a:schemeClr val="tx1"/>
            </a:solidFill>
          </a:endParaRPr>
        </a:p>
      </dsp:txBody>
      <dsp:txXfrm>
        <a:off x="6824576" y="2104294"/>
        <a:ext cx="866846" cy="2649412"/>
      </dsp:txXfrm>
    </dsp:sp>
    <dsp:sp modelId="{42C6E472-095C-441E-9B8F-43293CAF809C}">
      <dsp:nvSpPr>
        <dsp:cNvPr id="0" name=""/>
        <dsp:cNvSpPr/>
      </dsp:nvSpPr>
      <dsp:spPr>
        <a:xfrm>
          <a:off x="7862440" y="2057400"/>
          <a:ext cx="1066171" cy="2743200"/>
        </a:xfrm>
        <a:prstGeom prst="round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kern="1200" dirty="0" smtClean="0">
              <a:solidFill>
                <a:schemeClr val="tx1"/>
              </a:solidFill>
            </a:rPr>
            <a:t>Förberedelse etableringsfas</a:t>
          </a:r>
        </a:p>
        <a:p>
          <a:pPr lvl="0" algn="ctr" defTabSz="488950">
            <a:lnSpc>
              <a:spcPct val="90000"/>
            </a:lnSpc>
            <a:spcBef>
              <a:spcPct val="0"/>
            </a:spcBef>
            <a:spcAft>
              <a:spcPct val="35000"/>
            </a:spcAft>
          </a:pPr>
          <a:r>
            <a:rPr lang="sv-SE" sz="1100" kern="1200" dirty="0" smtClean="0">
              <a:solidFill>
                <a:schemeClr val="tx1"/>
              </a:solidFill>
            </a:rPr>
            <a:t>April-juni 2025</a:t>
          </a:r>
          <a:endParaRPr lang="sv-SE" sz="1100" kern="1200" dirty="0">
            <a:solidFill>
              <a:schemeClr val="tx1"/>
            </a:solidFill>
          </a:endParaRPr>
        </a:p>
      </dsp:txBody>
      <dsp:txXfrm>
        <a:off x="7914486" y="2109446"/>
        <a:ext cx="962079" cy="2639108"/>
      </dsp:txXfrm>
    </dsp:sp>
    <dsp:sp modelId="{21BC9F9F-ABB0-46D5-91C8-B864D272B053}">
      <dsp:nvSpPr>
        <dsp:cNvPr id="0" name=""/>
        <dsp:cNvSpPr/>
      </dsp:nvSpPr>
      <dsp:spPr>
        <a:xfrm>
          <a:off x="9052734" y="2057400"/>
          <a:ext cx="744735" cy="2743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b="1" kern="1200" dirty="0" smtClean="0">
              <a:solidFill>
                <a:schemeClr val="tx1"/>
              </a:solidFill>
            </a:rPr>
            <a:t>Styrgrupp juni 2025</a:t>
          </a:r>
          <a:endParaRPr lang="sv-SE" sz="1100" b="1" kern="1200" dirty="0">
            <a:solidFill>
              <a:schemeClr val="tx1"/>
            </a:solidFill>
          </a:endParaRPr>
        </a:p>
      </dsp:txBody>
      <dsp:txXfrm>
        <a:off x="9089089" y="2093755"/>
        <a:ext cx="672025" cy="2670490"/>
      </dsp:txXfrm>
    </dsp:sp>
    <dsp:sp modelId="{FFB560E6-9AD2-4479-8C09-F5C7B2CD6AFD}">
      <dsp:nvSpPr>
        <dsp:cNvPr id="0" name=""/>
        <dsp:cNvSpPr/>
      </dsp:nvSpPr>
      <dsp:spPr>
        <a:xfrm>
          <a:off x="9921593" y="2057400"/>
          <a:ext cx="1070453" cy="2743200"/>
        </a:xfrm>
        <a:prstGeom prst="round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kern="1200" dirty="0" smtClean="0">
              <a:solidFill>
                <a:schemeClr val="tx1"/>
              </a:solidFill>
            </a:rPr>
            <a:t>Etableringsfas Hösten 2025</a:t>
          </a:r>
          <a:endParaRPr lang="sv-SE" sz="1100" kern="1200" dirty="0">
            <a:solidFill>
              <a:schemeClr val="tx1"/>
            </a:solidFill>
          </a:endParaRPr>
        </a:p>
      </dsp:txBody>
      <dsp:txXfrm>
        <a:off x="9973848" y="2109655"/>
        <a:ext cx="965943" cy="2638690"/>
      </dsp:txXfrm>
    </dsp:sp>
    <dsp:sp modelId="{A65A093F-C198-4DDE-8981-2E3BC0CF78B8}">
      <dsp:nvSpPr>
        <dsp:cNvPr id="0" name=""/>
        <dsp:cNvSpPr/>
      </dsp:nvSpPr>
      <dsp:spPr>
        <a:xfrm>
          <a:off x="11116169" y="2057400"/>
          <a:ext cx="1070364" cy="2743200"/>
        </a:xfrm>
        <a:prstGeom prst="round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kern="1200" dirty="0" smtClean="0">
              <a:solidFill>
                <a:schemeClr val="tx1"/>
              </a:solidFill>
            </a:rPr>
            <a:t>Utvärdering</a:t>
          </a:r>
        </a:p>
        <a:p>
          <a:pPr lvl="0" algn="ctr" defTabSz="488950">
            <a:lnSpc>
              <a:spcPct val="90000"/>
            </a:lnSpc>
            <a:spcBef>
              <a:spcPct val="0"/>
            </a:spcBef>
            <a:spcAft>
              <a:spcPct val="35000"/>
            </a:spcAft>
          </a:pPr>
          <a:r>
            <a:rPr lang="sv-SE" sz="1100" kern="1200" dirty="0" smtClean="0">
              <a:solidFill>
                <a:schemeClr val="tx1"/>
              </a:solidFill>
            </a:rPr>
            <a:t>3 år löpande efter </a:t>
          </a:r>
          <a:r>
            <a:rPr lang="sv-SE" sz="1100" kern="1200" dirty="0" err="1" smtClean="0">
              <a:solidFill>
                <a:schemeClr val="tx1"/>
              </a:solidFill>
            </a:rPr>
            <a:t>implemen-tering</a:t>
          </a:r>
          <a:endParaRPr lang="sv-SE" sz="1100" kern="1200" dirty="0">
            <a:solidFill>
              <a:schemeClr val="tx1"/>
            </a:solidFill>
          </a:endParaRPr>
        </a:p>
      </dsp:txBody>
      <dsp:txXfrm>
        <a:off x="11168420" y="2109651"/>
        <a:ext cx="965862" cy="26386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85A077-77C0-46C0-9B0A-9E9439A51B23}">
      <dsp:nvSpPr>
        <dsp:cNvPr id="0" name=""/>
        <dsp:cNvSpPr/>
      </dsp:nvSpPr>
      <dsp:spPr>
        <a:xfrm>
          <a:off x="2540" y="1886058"/>
          <a:ext cx="2476500" cy="576000"/>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sv-SE" sz="2000" kern="1200" dirty="0">
              <a:solidFill>
                <a:schemeClr val="tx1"/>
              </a:solidFill>
            </a:rPr>
            <a:t>Träff 1</a:t>
          </a:r>
        </a:p>
      </dsp:txBody>
      <dsp:txXfrm>
        <a:off x="2540" y="1886058"/>
        <a:ext cx="2476500" cy="576000"/>
      </dsp:txXfrm>
    </dsp:sp>
    <dsp:sp modelId="{720E0140-5F6F-48BE-B39E-E5B304DBBD36}">
      <dsp:nvSpPr>
        <dsp:cNvPr id="0" name=""/>
        <dsp:cNvSpPr/>
      </dsp:nvSpPr>
      <dsp:spPr>
        <a:xfrm>
          <a:off x="2540" y="2462058"/>
          <a:ext cx="2476500" cy="1070549"/>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sv-SE" sz="2000" kern="1200" dirty="0" smtClean="0"/>
            <a:t>Systemledning och samverkan</a:t>
          </a:r>
          <a:endParaRPr lang="sv-SE" sz="2000" kern="1200" dirty="0"/>
        </a:p>
      </dsp:txBody>
      <dsp:txXfrm>
        <a:off x="2540" y="2462058"/>
        <a:ext cx="2476500" cy="1070549"/>
      </dsp:txXfrm>
    </dsp:sp>
    <dsp:sp modelId="{B1435075-757A-4245-8DFE-E1FB764F634E}">
      <dsp:nvSpPr>
        <dsp:cNvPr id="0" name=""/>
        <dsp:cNvSpPr/>
      </dsp:nvSpPr>
      <dsp:spPr>
        <a:xfrm>
          <a:off x="2825750" y="1886058"/>
          <a:ext cx="2476500" cy="576000"/>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sv-SE" sz="2000" kern="1200" dirty="0">
              <a:solidFill>
                <a:schemeClr val="tx1"/>
              </a:solidFill>
            </a:rPr>
            <a:t>Träff 2</a:t>
          </a:r>
        </a:p>
      </dsp:txBody>
      <dsp:txXfrm>
        <a:off x="2825750" y="1886058"/>
        <a:ext cx="2476500" cy="576000"/>
      </dsp:txXfrm>
    </dsp:sp>
    <dsp:sp modelId="{D5794829-5C91-46C4-BB09-432D664B8C08}">
      <dsp:nvSpPr>
        <dsp:cNvPr id="0" name=""/>
        <dsp:cNvSpPr/>
      </dsp:nvSpPr>
      <dsp:spPr>
        <a:xfrm>
          <a:off x="2825750" y="2462058"/>
          <a:ext cx="2476500" cy="1070549"/>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sv-SE" sz="2000" kern="1200" dirty="0" smtClean="0"/>
            <a:t>Implementering och förändringsarbete</a:t>
          </a:r>
          <a:endParaRPr lang="sv-SE" sz="2000" kern="1200" dirty="0"/>
        </a:p>
      </dsp:txBody>
      <dsp:txXfrm>
        <a:off x="2825750" y="2462058"/>
        <a:ext cx="2476500" cy="1070549"/>
      </dsp:txXfrm>
    </dsp:sp>
    <dsp:sp modelId="{0BECA3F1-3906-454F-A538-D896DAE43533}">
      <dsp:nvSpPr>
        <dsp:cNvPr id="0" name=""/>
        <dsp:cNvSpPr/>
      </dsp:nvSpPr>
      <dsp:spPr>
        <a:xfrm>
          <a:off x="5648960" y="1886058"/>
          <a:ext cx="2476500" cy="576000"/>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sv-SE" sz="2000" kern="1200" dirty="0">
              <a:solidFill>
                <a:schemeClr val="tx1"/>
              </a:solidFill>
            </a:rPr>
            <a:t>Träff 3</a:t>
          </a:r>
        </a:p>
      </dsp:txBody>
      <dsp:txXfrm>
        <a:off x="5648960" y="1886058"/>
        <a:ext cx="2476500" cy="576000"/>
      </dsp:txXfrm>
    </dsp:sp>
    <dsp:sp modelId="{05C66951-1A06-4D3D-BF54-32022F39A1C3}">
      <dsp:nvSpPr>
        <dsp:cNvPr id="0" name=""/>
        <dsp:cNvSpPr/>
      </dsp:nvSpPr>
      <dsp:spPr>
        <a:xfrm>
          <a:off x="5648960" y="2462058"/>
          <a:ext cx="2476500" cy="1070549"/>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sv-SE" sz="2000" kern="1200" dirty="0" smtClean="0"/>
            <a:t>Systematisk uppföljning och analys</a:t>
          </a:r>
          <a:endParaRPr lang="sv-SE" sz="2000" kern="1200" dirty="0"/>
        </a:p>
      </dsp:txBody>
      <dsp:txXfrm>
        <a:off x="5648960" y="2462058"/>
        <a:ext cx="2476500" cy="10705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0F2C5-B794-47D0-98D7-DBC8A405C757}">
      <dsp:nvSpPr>
        <dsp:cNvPr id="0" name=""/>
        <dsp:cNvSpPr/>
      </dsp:nvSpPr>
      <dsp:spPr>
        <a:xfrm>
          <a:off x="5718" y="2155875"/>
          <a:ext cx="1772639" cy="106358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v-SE" sz="1800" kern="1200" dirty="0" smtClean="0"/>
            <a:t>13 mars 2024</a:t>
          </a:r>
          <a:endParaRPr lang="sv-SE" sz="1800" kern="1200" dirty="0"/>
        </a:p>
        <a:p>
          <a:pPr lvl="0" algn="ctr" defTabSz="800100">
            <a:lnSpc>
              <a:spcPct val="90000"/>
            </a:lnSpc>
            <a:spcBef>
              <a:spcPct val="0"/>
            </a:spcBef>
            <a:spcAft>
              <a:spcPct val="35000"/>
            </a:spcAft>
          </a:pPr>
          <a:r>
            <a:rPr lang="sv-SE" sz="1800" kern="1200" dirty="0" smtClean="0"/>
            <a:t>Heldag</a:t>
          </a:r>
          <a:endParaRPr lang="sv-SE" sz="1800" kern="1200" dirty="0"/>
        </a:p>
      </dsp:txBody>
      <dsp:txXfrm>
        <a:off x="36869" y="2187026"/>
        <a:ext cx="1710337" cy="1001281"/>
      </dsp:txXfrm>
    </dsp:sp>
    <dsp:sp modelId="{D6713FD4-40A6-4446-8BD1-EF6C6C25A107}">
      <dsp:nvSpPr>
        <dsp:cNvPr id="0" name=""/>
        <dsp:cNvSpPr/>
      </dsp:nvSpPr>
      <dsp:spPr>
        <a:xfrm>
          <a:off x="1955621" y="2467859"/>
          <a:ext cx="375799" cy="439614"/>
        </a:xfrm>
        <a:prstGeom prst="rightArrow">
          <a:avLst>
            <a:gd name="adj1" fmla="val 60000"/>
            <a:gd name="adj2" fmla="val 5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sv-SE" sz="2000" kern="1200"/>
        </a:p>
      </dsp:txBody>
      <dsp:txXfrm>
        <a:off x="1955621" y="2555782"/>
        <a:ext cx="263059" cy="263768"/>
      </dsp:txXfrm>
    </dsp:sp>
    <dsp:sp modelId="{FE0246EE-872A-4E75-A6F9-F4B39F89F9FF}">
      <dsp:nvSpPr>
        <dsp:cNvPr id="0" name=""/>
        <dsp:cNvSpPr/>
      </dsp:nvSpPr>
      <dsp:spPr>
        <a:xfrm>
          <a:off x="2487413" y="2155875"/>
          <a:ext cx="1772639" cy="106358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v-SE" sz="1800" kern="1200" dirty="0" smtClean="0"/>
            <a:t>17 Maj 2024</a:t>
          </a:r>
          <a:endParaRPr lang="sv-SE" sz="1800" kern="1200" dirty="0"/>
        </a:p>
        <a:p>
          <a:pPr lvl="0" algn="ctr" defTabSz="800100">
            <a:lnSpc>
              <a:spcPct val="90000"/>
            </a:lnSpc>
            <a:spcBef>
              <a:spcPct val="0"/>
            </a:spcBef>
            <a:spcAft>
              <a:spcPct val="35000"/>
            </a:spcAft>
          </a:pPr>
          <a:r>
            <a:rPr lang="sv-SE" sz="1800" kern="1200" dirty="0" smtClean="0"/>
            <a:t>Heldag</a:t>
          </a:r>
          <a:endParaRPr lang="sv-SE" sz="1800" kern="1200" dirty="0"/>
        </a:p>
      </dsp:txBody>
      <dsp:txXfrm>
        <a:off x="2518564" y="2187026"/>
        <a:ext cx="1710337" cy="1001281"/>
      </dsp:txXfrm>
    </dsp:sp>
    <dsp:sp modelId="{BDC0DACF-BF15-4EF1-82A1-01ACA24BA95A}">
      <dsp:nvSpPr>
        <dsp:cNvPr id="0" name=""/>
        <dsp:cNvSpPr/>
      </dsp:nvSpPr>
      <dsp:spPr>
        <a:xfrm rot="21568150">
          <a:off x="4448252" y="2456055"/>
          <a:ext cx="399018" cy="439614"/>
        </a:xfrm>
        <a:prstGeom prst="rightArrow">
          <a:avLst>
            <a:gd name="adj1" fmla="val 60000"/>
            <a:gd name="adj2" fmla="val 5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sv-SE" sz="2000" kern="1200"/>
        </a:p>
      </dsp:txBody>
      <dsp:txXfrm>
        <a:off x="4448255" y="2544533"/>
        <a:ext cx="279313" cy="263768"/>
      </dsp:txXfrm>
    </dsp:sp>
    <dsp:sp modelId="{5D7624A9-8582-4D00-A262-186FE616C653}">
      <dsp:nvSpPr>
        <dsp:cNvPr id="0" name=""/>
        <dsp:cNvSpPr/>
      </dsp:nvSpPr>
      <dsp:spPr>
        <a:xfrm>
          <a:off x="5012885" y="2132476"/>
          <a:ext cx="1772639" cy="106358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v-SE" sz="1800" kern="1200" dirty="0" smtClean="0"/>
            <a:t>18 Okt 2024</a:t>
          </a:r>
          <a:endParaRPr lang="sv-SE" sz="1800" kern="1200" dirty="0"/>
        </a:p>
        <a:p>
          <a:pPr lvl="0" algn="ctr" defTabSz="800100">
            <a:lnSpc>
              <a:spcPct val="90000"/>
            </a:lnSpc>
            <a:spcBef>
              <a:spcPct val="0"/>
            </a:spcBef>
            <a:spcAft>
              <a:spcPct val="35000"/>
            </a:spcAft>
          </a:pPr>
          <a:r>
            <a:rPr lang="sv-SE" sz="1800" kern="1200" dirty="0" smtClean="0"/>
            <a:t>Heldag</a:t>
          </a:r>
          <a:endParaRPr lang="sv-SE" sz="1800" kern="1200" dirty="0"/>
        </a:p>
      </dsp:txBody>
      <dsp:txXfrm>
        <a:off x="5044036" y="2163627"/>
        <a:ext cx="1710337" cy="1001281"/>
      </dsp:txXfrm>
    </dsp:sp>
    <dsp:sp modelId="{B4FD7F98-D0CE-4210-8C88-A75D5D428140}">
      <dsp:nvSpPr>
        <dsp:cNvPr id="0" name=""/>
        <dsp:cNvSpPr/>
      </dsp:nvSpPr>
      <dsp:spPr>
        <a:xfrm rot="32994">
          <a:off x="6951836" y="2456256"/>
          <a:ext cx="352613" cy="439614"/>
        </a:xfrm>
        <a:prstGeom prst="rightArrow">
          <a:avLst>
            <a:gd name="adj1" fmla="val 60000"/>
            <a:gd name="adj2" fmla="val 5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sv-SE" sz="2000" kern="1200"/>
        </a:p>
      </dsp:txBody>
      <dsp:txXfrm>
        <a:off x="6951838" y="2543671"/>
        <a:ext cx="246829" cy="263768"/>
      </dsp:txXfrm>
    </dsp:sp>
    <dsp:sp modelId="{45CEF9FF-2296-4F33-A137-2BE821BFBB66}">
      <dsp:nvSpPr>
        <dsp:cNvPr id="0" name=""/>
        <dsp:cNvSpPr/>
      </dsp:nvSpPr>
      <dsp:spPr>
        <a:xfrm>
          <a:off x="7450803" y="2155875"/>
          <a:ext cx="1772639" cy="106358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v-SE" sz="1800" kern="1200" dirty="0" smtClean="0"/>
            <a:t>14 Feb 2025</a:t>
          </a:r>
          <a:endParaRPr lang="sv-SE" sz="1800" kern="1200" dirty="0"/>
        </a:p>
        <a:p>
          <a:pPr lvl="0" algn="ctr" defTabSz="800100">
            <a:lnSpc>
              <a:spcPct val="90000"/>
            </a:lnSpc>
            <a:spcBef>
              <a:spcPct val="0"/>
            </a:spcBef>
            <a:spcAft>
              <a:spcPct val="35000"/>
            </a:spcAft>
          </a:pPr>
          <a:r>
            <a:rPr lang="sv-SE" sz="1800" kern="1200" dirty="0" smtClean="0"/>
            <a:t>Heldag</a:t>
          </a:r>
          <a:endParaRPr lang="sv-SE" sz="1800" kern="1200" dirty="0"/>
        </a:p>
      </dsp:txBody>
      <dsp:txXfrm>
        <a:off x="7481954" y="2187026"/>
        <a:ext cx="1710337" cy="1001281"/>
      </dsp:txXfrm>
    </dsp:sp>
    <dsp:sp modelId="{FFB7AE91-E982-404A-BF75-0D4FEC77B58B}">
      <dsp:nvSpPr>
        <dsp:cNvPr id="0" name=""/>
        <dsp:cNvSpPr/>
      </dsp:nvSpPr>
      <dsp:spPr>
        <a:xfrm>
          <a:off x="9400706" y="2467859"/>
          <a:ext cx="375799" cy="439614"/>
        </a:xfrm>
        <a:prstGeom prst="rightArrow">
          <a:avLst>
            <a:gd name="adj1" fmla="val 60000"/>
            <a:gd name="adj2" fmla="val 5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sv-SE" sz="2000" kern="1200"/>
        </a:p>
      </dsp:txBody>
      <dsp:txXfrm>
        <a:off x="9400706" y="2555782"/>
        <a:ext cx="263059" cy="263768"/>
      </dsp:txXfrm>
    </dsp:sp>
    <dsp:sp modelId="{8AC7E06B-5814-4D59-BBEF-1D4CD9ED5D43}">
      <dsp:nvSpPr>
        <dsp:cNvPr id="0" name=""/>
        <dsp:cNvSpPr/>
      </dsp:nvSpPr>
      <dsp:spPr>
        <a:xfrm>
          <a:off x="9932498" y="2155875"/>
          <a:ext cx="1772639" cy="1063583"/>
        </a:xfrm>
        <a:prstGeom prst="roundRect">
          <a:avLst>
            <a:gd name="adj" fmla="val 10000"/>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v-SE" sz="1800" kern="1200" dirty="0" smtClean="0"/>
            <a:t>Maj 2025</a:t>
          </a:r>
        </a:p>
        <a:p>
          <a:pPr lvl="0" algn="ctr" defTabSz="800100">
            <a:lnSpc>
              <a:spcPct val="90000"/>
            </a:lnSpc>
            <a:spcBef>
              <a:spcPct val="0"/>
            </a:spcBef>
            <a:spcAft>
              <a:spcPct val="35000"/>
            </a:spcAft>
          </a:pPr>
          <a:r>
            <a:rPr lang="sv-SE" sz="1800" kern="1200" dirty="0" smtClean="0"/>
            <a:t>Heldag</a:t>
          </a:r>
          <a:endParaRPr lang="sv-SE" sz="1800" kern="1200" dirty="0"/>
        </a:p>
      </dsp:txBody>
      <dsp:txXfrm>
        <a:off x="9963649" y="2187026"/>
        <a:ext cx="1710337" cy="10012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22012-831E-41D8-915B-EDAB148D7F4E}">
      <dsp:nvSpPr>
        <dsp:cNvPr id="0" name=""/>
        <dsp:cNvSpPr/>
      </dsp:nvSpPr>
      <dsp:spPr>
        <a:xfrm>
          <a:off x="5493957" y="1610"/>
          <a:ext cx="1095590" cy="7121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kern="1200" dirty="0" smtClean="0"/>
            <a:t>Varför GNV? Riktning och strategi </a:t>
          </a:r>
          <a:endParaRPr lang="sv-SE" sz="1100" kern="1200" dirty="0"/>
        </a:p>
      </dsp:txBody>
      <dsp:txXfrm>
        <a:off x="5528721" y="36374"/>
        <a:ext cx="1026062" cy="642606"/>
      </dsp:txXfrm>
    </dsp:sp>
    <dsp:sp modelId="{B73075A0-86BC-4A91-A586-C4BB67C2066F}">
      <dsp:nvSpPr>
        <dsp:cNvPr id="0" name=""/>
        <dsp:cNvSpPr/>
      </dsp:nvSpPr>
      <dsp:spPr>
        <a:xfrm>
          <a:off x="4371173" y="357656"/>
          <a:ext cx="3353395" cy="3353395"/>
        </a:xfrm>
        <a:custGeom>
          <a:avLst/>
          <a:gdLst/>
          <a:ahLst/>
          <a:cxnLst/>
          <a:rect l="0" t="0" r="0" b="0"/>
          <a:pathLst>
            <a:path>
              <a:moveTo>
                <a:pt x="2357341" y="144366"/>
              </a:moveTo>
              <a:arcTo wR="1676697" hR="1676697" stAng="17637014" swAng="93129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4FBF7B8-06D0-4CDC-B268-DA62EA363DEB}">
      <dsp:nvSpPr>
        <dsp:cNvPr id="0" name=""/>
        <dsp:cNvSpPr/>
      </dsp:nvSpPr>
      <dsp:spPr>
        <a:xfrm>
          <a:off x="6952165" y="839965"/>
          <a:ext cx="1095590" cy="7121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kern="1200" dirty="0" smtClean="0"/>
            <a:t>Formera</a:t>
          </a:r>
          <a:endParaRPr lang="sv-SE" sz="1100" kern="1200" dirty="0"/>
        </a:p>
      </dsp:txBody>
      <dsp:txXfrm>
        <a:off x="6986929" y="874729"/>
        <a:ext cx="1026062" cy="642606"/>
      </dsp:txXfrm>
    </dsp:sp>
    <dsp:sp modelId="{2CB8EEAA-717E-4258-BA4E-664AF688F892}">
      <dsp:nvSpPr>
        <dsp:cNvPr id="0" name=""/>
        <dsp:cNvSpPr/>
      </dsp:nvSpPr>
      <dsp:spPr>
        <a:xfrm>
          <a:off x="4371200" y="357683"/>
          <a:ext cx="3353395" cy="3353395"/>
        </a:xfrm>
        <a:custGeom>
          <a:avLst/>
          <a:gdLst/>
          <a:ahLst/>
          <a:cxnLst/>
          <a:rect l="0" t="0" r="0" b="0"/>
          <a:pathLst>
            <a:path>
              <a:moveTo>
                <a:pt x="3327286" y="1381957"/>
              </a:moveTo>
              <a:arcTo wR="1676697" hR="1676697" stAng="20992535" swAng="121493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638EEC0-1502-4220-9368-B1D1E77453B6}">
      <dsp:nvSpPr>
        <dsp:cNvPr id="0" name=""/>
        <dsp:cNvSpPr/>
      </dsp:nvSpPr>
      <dsp:spPr>
        <a:xfrm>
          <a:off x="6952165" y="2516662"/>
          <a:ext cx="1095590" cy="7121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kern="1200" dirty="0" smtClean="0"/>
            <a:t>Lokal plan</a:t>
          </a:r>
          <a:endParaRPr lang="sv-SE" sz="1100" kern="1200" dirty="0"/>
        </a:p>
      </dsp:txBody>
      <dsp:txXfrm>
        <a:off x="6986929" y="2551426"/>
        <a:ext cx="1026062" cy="642606"/>
      </dsp:txXfrm>
    </dsp:sp>
    <dsp:sp modelId="{E886517E-4CA8-440B-9403-4834A5CEE4CE}">
      <dsp:nvSpPr>
        <dsp:cNvPr id="0" name=""/>
        <dsp:cNvSpPr/>
      </dsp:nvSpPr>
      <dsp:spPr>
        <a:xfrm>
          <a:off x="4371200" y="357683"/>
          <a:ext cx="3353395" cy="3353395"/>
        </a:xfrm>
        <a:custGeom>
          <a:avLst/>
          <a:gdLst/>
          <a:ahLst/>
          <a:cxnLst/>
          <a:rect l="0" t="0" r="0" b="0"/>
          <a:pathLst>
            <a:path>
              <a:moveTo>
                <a:pt x="2743522" y="2970219"/>
              </a:moveTo>
              <a:arcTo wR="1676697" hR="1676697" stAng="3029165" swAng="92315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562D747-540E-4444-A78C-01456733E6B9}">
      <dsp:nvSpPr>
        <dsp:cNvPr id="0" name=""/>
        <dsp:cNvSpPr/>
      </dsp:nvSpPr>
      <dsp:spPr>
        <a:xfrm>
          <a:off x="5500103" y="3355011"/>
          <a:ext cx="1095590" cy="7121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kern="1200" dirty="0" smtClean="0"/>
            <a:t>Göra och testa: Aktiviteter </a:t>
          </a:r>
          <a:endParaRPr lang="sv-SE" sz="1100" kern="1200" dirty="0"/>
        </a:p>
      </dsp:txBody>
      <dsp:txXfrm>
        <a:off x="5534867" y="3389775"/>
        <a:ext cx="1026062" cy="642606"/>
      </dsp:txXfrm>
    </dsp:sp>
    <dsp:sp modelId="{C8B4FE3F-BD0A-481C-8DAC-60BEF05F9785}">
      <dsp:nvSpPr>
        <dsp:cNvPr id="0" name=""/>
        <dsp:cNvSpPr/>
      </dsp:nvSpPr>
      <dsp:spPr>
        <a:xfrm>
          <a:off x="4371200" y="357683"/>
          <a:ext cx="3353395" cy="3353395"/>
        </a:xfrm>
        <a:custGeom>
          <a:avLst/>
          <a:gdLst/>
          <a:ahLst/>
          <a:cxnLst/>
          <a:rect l="0" t="0" r="0" b="0"/>
          <a:pathLst>
            <a:path>
              <a:moveTo>
                <a:pt x="991305" y="3206910"/>
              </a:moveTo>
              <a:arcTo wR="1676697" hR="1676697" stAng="6847675" swAng="92315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AF30CD0-2DAD-4272-A185-6F93C96D1E89}">
      <dsp:nvSpPr>
        <dsp:cNvPr id="0" name=""/>
        <dsp:cNvSpPr/>
      </dsp:nvSpPr>
      <dsp:spPr>
        <a:xfrm>
          <a:off x="4048040" y="2516662"/>
          <a:ext cx="1095590" cy="7121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kern="1200" dirty="0" smtClean="0"/>
            <a:t>Implementera, befästa &amp; förbättra </a:t>
          </a:r>
          <a:endParaRPr lang="sv-SE" sz="1100" kern="1200" dirty="0"/>
        </a:p>
      </dsp:txBody>
      <dsp:txXfrm>
        <a:off x="4082804" y="2551426"/>
        <a:ext cx="1026062" cy="642606"/>
      </dsp:txXfrm>
    </dsp:sp>
    <dsp:sp modelId="{C178E56B-A7B2-4569-8076-FCF34CADDFA6}">
      <dsp:nvSpPr>
        <dsp:cNvPr id="0" name=""/>
        <dsp:cNvSpPr/>
      </dsp:nvSpPr>
      <dsp:spPr>
        <a:xfrm>
          <a:off x="4371200" y="357683"/>
          <a:ext cx="3353395" cy="3353395"/>
        </a:xfrm>
        <a:custGeom>
          <a:avLst/>
          <a:gdLst/>
          <a:ahLst/>
          <a:cxnLst/>
          <a:rect l="0" t="0" r="0" b="0"/>
          <a:pathLst>
            <a:path>
              <a:moveTo>
                <a:pt x="26108" y="1971437"/>
              </a:moveTo>
              <a:arcTo wR="1676697" hR="1676697" stAng="10192535" swAng="121493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B394198-FB2A-4B26-9388-8D84AC50052D}">
      <dsp:nvSpPr>
        <dsp:cNvPr id="0" name=""/>
        <dsp:cNvSpPr/>
      </dsp:nvSpPr>
      <dsp:spPr>
        <a:xfrm>
          <a:off x="4048040" y="839965"/>
          <a:ext cx="1095590" cy="7121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kern="1200" dirty="0" smtClean="0"/>
            <a:t>Följa upp och utvärdera</a:t>
          </a:r>
          <a:endParaRPr lang="sv-SE" sz="1100" kern="1200" dirty="0"/>
        </a:p>
      </dsp:txBody>
      <dsp:txXfrm>
        <a:off x="4082804" y="874729"/>
        <a:ext cx="1026062" cy="642606"/>
      </dsp:txXfrm>
    </dsp:sp>
    <dsp:sp modelId="{9C932330-37F7-4A61-94C0-5903F5B5B55F}">
      <dsp:nvSpPr>
        <dsp:cNvPr id="0" name=""/>
        <dsp:cNvSpPr/>
      </dsp:nvSpPr>
      <dsp:spPr>
        <a:xfrm>
          <a:off x="4371228" y="357655"/>
          <a:ext cx="3353395" cy="3353395"/>
        </a:xfrm>
        <a:custGeom>
          <a:avLst/>
          <a:gdLst/>
          <a:ahLst/>
          <a:cxnLst/>
          <a:rect l="0" t="0" r="0" b="0"/>
          <a:pathLst>
            <a:path>
              <a:moveTo>
                <a:pt x="608864" y="384007"/>
              </a:moveTo>
              <a:arcTo wR="1676697" hR="1676697" stAng="13826486" swAng="91503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03C56-38BC-438A-BB41-FE590BBADB3C}">
      <dsp:nvSpPr>
        <dsp:cNvPr id="0" name=""/>
        <dsp:cNvSpPr/>
      </dsp:nvSpPr>
      <dsp:spPr>
        <a:xfrm>
          <a:off x="4996" y="912909"/>
          <a:ext cx="4369108" cy="1747643"/>
        </a:xfrm>
        <a:prstGeom prst="homePlate">
          <a:avLst/>
        </a:prstGeom>
        <a:solidFill>
          <a:schemeClr val="tx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74676" rIns="37338" bIns="74676" numCol="1" spcCol="1270" anchor="ctr" anchorCtr="0">
          <a:noAutofit/>
        </a:bodyPr>
        <a:lstStyle/>
        <a:p>
          <a:pPr lvl="0" algn="ctr" defTabSz="1244600">
            <a:lnSpc>
              <a:spcPct val="90000"/>
            </a:lnSpc>
            <a:spcBef>
              <a:spcPct val="0"/>
            </a:spcBef>
            <a:spcAft>
              <a:spcPct val="35000"/>
            </a:spcAft>
          </a:pPr>
          <a:r>
            <a:rPr lang="sv-SE" sz="2800" kern="1200" dirty="0" smtClean="0"/>
            <a:t>Framtagande</a:t>
          </a:r>
          <a:endParaRPr lang="sv-SE" sz="2800" kern="1200" dirty="0"/>
        </a:p>
      </dsp:txBody>
      <dsp:txXfrm>
        <a:off x="4996" y="912909"/>
        <a:ext cx="3932197" cy="1747643"/>
      </dsp:txXfrm>
    </dsp:sp>
    <dsp:sp modelId="{A52DCD10-2588-44BE-A461-A2B80A44E0E1}">
      <dsp:nvSpPr>
        <dsp:cNvPr id="0" name=""/>
        <dsp:cNvSpPr/>
      </dsp:nvSpPr>
      <dsp:spPr>
        <a:xfrm>
          <a:off x="3500283" y="912909"/>
          <a:ext cx="4369108" cy="1747643"/>
        </a:xfrm>
        <a:prstGeom prst="chevron">
          <a:avLst/>
        </a:prstGeom>
        <a:solidFill>
          <a:schemeClr val="accent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lvl="0" algn="ctr" defTabSz="1244600">
            <a:lnSpc>
              <a:spcPct val="90000"/>
            </a:lnSpc>
            <a:spcBef>
              <a:spcPct val="0"/>
            </a:spcBef>
            <a:spcAft>
              <a:spcPct val="35000"/>
            </a:spcAft>
          </a:pPr>
          <a:r>
            <a:rPr lang="sv-SE" sz="2800" kern="1200" dirty="0" smtClean="0"/>
            <a:t>Implementering</a:t>
          </a:r>
          <a:endParaRPr lang="sv-SE" sz="2800" kern="1200" dirty="0"/>
        </a:p>
      </dsp:txBody>
      <dsp:txXfrm>
        <a:off x="4374105" y="912909"/>
        <a:ext cx="2621465" cy="1747643"/>
      </dsp:txXfrm>
    </dsp:sp>
    <dsp:sp modelId="{160D4059-A376-478F-8E47-0804EAA8F363}">
      <dsp:nvSpPr>
        <dsp:cNvPr id="0" name=""/>
        <dsp:cNvSpPr/>
      </dsp:nvSpPr>
      <dsp:spPr>
        <a:xfrm>
          <a:off x="6995570" y="912909"/>
          <a:ext cx="4369108" cy="1747643"/>
        </a:xfrm>
        <a:prstGeom prst="chevron">
          <a:avLst/>
        </a:prstGeom>
        <a:solidFill>
          <a:schemeClr val="accent5"/>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lvl="0" algn="ctr" defTabSz="1244600">
            <a:lnSpc>
              <a:spcPct val="90000"/>
            </a:lnSpc>
            <a:spcBef>
              <a:spcPct val="0"/>
            </a:spcBef>
            <a:spcAft>
              <a:spcPct val="35000"/>
            </a:spcAft>
          </a:pPr>
          <a:r>
            <a:rPr lang="sv-SE" sz="2800" kern="1200" dirty="0" smtClean="0"/>
            <a:t>Uppföljning</a:t>
          </a:r>
          <a:endParaRPr lang="sv-SE" sz="2800" kern="1200" dirty="0"/>
        </a:p>
      </dsp:txBody>
      <dsp:txXfrm>
        <a:off x="7869392" y="912909"/>
        <a:ext cx="2621465" cy="174764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C4A198C-3BD6-C55F-78E7-A2363256E95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03BBDE5E-A88B-1889-7D7C-44CE71E0AD5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A416DD-46BF-814C-818B-BDC2E20BCEA3}" type="datetimeFigureOut">
              <a:rPr lang="sv-SE" smtClean="0"/>
              <a:t>2024-11-19</a:t>
            </a:fld>
            <a:endParaRPr lang="sv-SE"/>
          </a:p>
        </p:txBody>
      </p:sp>
      <p:sp>
        <p:nvSpPr>
          <p:cNvPr id="4" name="Platshållare för sidfot 3">
            <a:extLst>
              <a:ext uri="{FF2B5EF4-FFF2-40B4-BE49-F238E27FC236}">
                <a16:creationId xmlns:a16="http://schemas.microsoft.com/office/drawing/2014/main" id="{D013DA2E-9201-1FC3-AC56-862A6CEFE9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BA47630C-53A2-8DEB-DFDE-4AD77D838CF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9431CB-72D4-3249-B2C6-C6A7D361B8FF}" type="slidenum">
              <a:rPr lang="sv-SE" smtClean="0"/>
              <a:t>‹#›</a:t>
            </a:fld>
            <a:endParaRPr lang="sv-SE"/>
          </a:p>
        </p:txBody>
      </p:sp>
    </p:spTree>
    <p:extLst>
      <p:ext uri="{BB962C8B-B14F-4D97-AF65-F5344CB8AC3E}">
        <p14:creationId xmlns:p14="http://schemas.microsoft.com/office/powerpoint/2010/main" val="386925739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DF86F9-A652-4D28-B456-8A8277C9861D}" type="datetimeFigureOut">
              <a:rPr lang="sv-SE" smtClean="0"/>
              <a:t>2024-11-19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E44CBA-47F8-48BC-A462-062A0D60CEF0}" type="slidenum">
              <a:rPr lang="sv-SE" smtClean="0"/>
              <a:t>‹#›</a:t>
            </a:fld>
            <a:endParaRPr lang="sv-SE"/>
          </a:p>
        </p:txBody>
      </p:sp>
    </p:spTree>
    <p:extLst>
      <p:ext uri="{BB962C8B-B14F-4D97-AF65-F5344CB8AC3E}">
        <p14:creationId xmlns:p14="http://schemas.microsoft.com/office/powerpoint/2010/main" val="2219597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api.screen9.com/preview/o0rY1VcRt5Bwjfp9H8CIRzOtl6LLFVA5YcfbwvXBLqH4Ma0iw4UnF0-ixVk9Bgr6"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0" i="0" dirty="0">
              <a:solidFill>
                <a:srgbClr val="171611"/>
              </a:solidFill>
              <a:effectLst/>
              <a:latin typeface="+mn-lt"/>
            </a:endParaRPr>
          </a:p>
          <a:p>
            <a:endParaRPr lang="sv-SE" dirty="0"/>
          </a:p>
        </p:txBody>
      </p:sp>
      <p:sp>
        <p:nvSpPr>
          <p:cNvPr id="4" name="Platshållare för bildnummer 3"/>
          <p:cNvSpPr>
            <a:spLocks noGrp="1"/>
          </p:cNvSpPr>
          <p:nvPr>
            <p:ph type="sldNum" sz="quarter" idx="5"/>
          </p:nvPr>
        </p:nvSpPr>
        <p:spPr/>
        <p:txBody>
          <a:bodyPr/>
          <a:lstStyle/>
          <a:p>
            <a:pPr defTabSz="476230"/>
            <a:fld id="{A27ECE6B-7141-4BB4-A7B7-818E219591EE}" type="slidenum">
              <a:rPr lang="sv-SE">
                <a:solidFill>
                  <a:prstClr val="black"/>
                </a:solidFill>
                <a:latin typeface="Calibri" panose="020F0502020204030204"/>
              </a:rPr>
              <a:pPr defTabSz="476230"/>
              <a:t>4</a:t>
            </a:fld>
            <a:endParaRPr lang="sv-SE">
              <a:solidFill>
                <a:prstClr val="black"/>
              </a:solidFill>
              <a:latin typeface="Calibri" panose="020F0502020204030204"/>
            </a:endParaRPr>
          </a:p>
        </p:txBody>
      </p:sp>
    </p:spTree>
    <p:extLst>
      <p:ext uri="{BB962C8B-B14F-4D97-AF65-F5344CB8AC3E}">
        <p14:creationId xmlns:p14="http://schemas.microsoft.com/office/powerpoint/2010/main" val="1969163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a:t>
            </a:r>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13</a:t>
            </a:fld>
            <a:endParaRPr lang="sv-SE"/>
          </a:p>
        </p:txBody>
      </p:sp>
    </p:spTree>
    <p:extLst>
      <p:ext uri="{BB962C8B-B14F-4D97-AF65-F5344CB8AC3E}">
        <p14:creationId xmlns:p14="http://schemas.microsoft.com/office/powerpoint/2010/main" val="3848302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D479F-A9FA-4460-8A06-25113FD0324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187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D479F-A9FA-4460-8A06-25113FD0324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4114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D479F-A9FA-4460-8A06-25113FD0324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8943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44CBA-47F8-48BC-A462-062A0D60CEF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6371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Områdessamordnarna</a:t>
            </a:r>
            <a:r>
              <a:rPr lang="sv-SE" baseline="0" dirty="0" smtClean="0"/>
              <a:t> har intervjuat främst </a:t>
            </a:r>
            <a:r>
              <a:rPr lang="sv-SE" baseline="0" dirty="0" err="1" smtClean="0"/>
              <a:t>ordf</a:t>
            </a:r>
            <a:r>
              <a:rPr lang="sv-SE" baseline="0" dirty="0" smtClean="0"/>
              <a:t> och kontaktperson för resp. lokal systemledning, i något fall har hela systemledningen intervjuats. </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DCF8DE-F4B6-4CAD-86DF-A0CC6D4F8A3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9085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AutoNum type="arabicPeriod"/>
            </a:pP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44CBA-47F8-48BC-A462-062A0D60CEF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8579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44CBA-47F8-48BC-A462-062A0D60CEF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5100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44CBA-47F8-48BC-A462-062A0D60CEF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1874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44CBA-47F8-48BC-A462-062A0D60CEF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890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0" i="0" dirty="0">
              <a:solidFill>
                <a:srgbClr val="171611"/>
              </a:solidFill>
              <a:effectLst/>
              <a:latin typeface="+mn-lt"/>
            </a:endParaRPr>
          </a:p>
          <a:p>
            <a:endParaRPr lang="sv-SE" dirty="0"/>
          </a:p>
        </p:txBody>
      </p:sp>
      <p:sp>
        <p:nvSpPr>
          <p:cNvPr id="4" name="Platshållare för bildnummer 3"/>
          <p:cNvSpPr>
            <a:spLocks noGrp="1"/>
          </p:cNvSpPr>
          <p:nvPr>
            <p:ph type="sldNum" sz="quarter" idx="5"/>
          </p:nvPr>
        </p:nvSpPr>
        <p:spPr/>
        <p:txBody>
          <a:bodyPr/>
          <a:lstStyle/>
          <a:p>
            <a:pPr defTabSz="476230"/>
            <a:fld id="{A27ECE6B-7141-4BB4-A7B7-818E219591EE}" type="slidenum">
              <a:rPr lang="sv-SE">
                <a:solidFill>
                  <a:prstClr val="black"/>
                </a:solidFill>
                <a:latin typeface="Calibri" panose="020F0502020204030204"/>
              </a:rPr>
              <a:pPr defTabSz="476230"/>
              <a:t>5</a:t>
            </a:fld>
            <a:endParaRPr lang="sv-SE">
              <a:solidFill>
                <a:prstClr val="black"/>
              </a:solidFill>
              <a:latin typeface="Calibri" panose="020F0502020204030204"/>
            </a:endParaRPr>
          </a:p>
        </p:txBody>
      </p:sp>
    </p:spTree>
    <p:extLst>
      <p:ext uri="{BB962C8B-B14F-4D97-AF65-F5344CB8AC3E}">
        <p14:creationId xmlns:p14="http://schemas.microsoft.com/office/powerpoint/2010/main" val="1281716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44CBA-47F8-48BC-A462-062A0D60CEF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6893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DCF8DE-F4B6-4CAD-86DF-A0CC6D4F8A3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4320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DCF8DE-F4B6-4CAD-86DF-A0CC6D4F8A3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23527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44CBA-47F8-48BC-A462-062A0D60CEF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3602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hlinkClick r:id="rId3"/>
              </a:rPr>
              <a:t>https://api.screen9.com/preview/o0rY1VcRt5Bwjfp9H8CIRzOtl6LLFVA5YcfbwvXBLqH4Ma0iw4UnF0-ixVk9Bgr6</a:t>
            </a:r>
            <a:endParaRPr lang="sv-SE" sz="1000" u="sng" dirty="0" smtClean="0">
              <a:solidFill>
                <a:srgbClr val="467886"/>
              </a:solidFill>
              <a:effectLst/>
              <a:latin typeface="Aptos" panose="020B0004020202020204" pitchFamily="34" charset="0"/>
              <a:ea typeface="Aptos" panose="020B0004020202020204" pitchFamily="34" charset="0"/>
              <a:cs typeface="Aptos" panose="020B0004020202020204" pitchFamily="34" charset="0"/>
            </a:endParaRP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DCF8DE-F4B6-4CAD-86DF-A0CC6D4F8A3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5870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Elin </a:t>
            </a: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38B15-2277-4EDA-AC3B-8C9BA3ACA06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18642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3D500-1297-4EDE-B9F8-A261B42E5E1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64437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noProof="0" dirty="0">
              <a:latin typeface="Calibri"/>
              <a:cs typeface="Calibri"/>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3D500-1297-4EDE-B9F8-A261B42E5E1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2784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BEE1CA-20BA-437F-A68D-BBC9E8A1E08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7196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44CBA-47F8-48BC-A462-062A0D60CEF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5517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Dessa nationella aktörer medverkar då de ingår i Partnerskapet för stöd till kunskapsstyrning inom socialtjänsten</a:t>
            </a:r>
            <a:r>
              <a:rPr lang="sv-SE" dirty="0" smtClean="0"/>
              <a:t>.</a:t>
            </a:r>
          </a:p>
          <a:p>
            <a:endParaRPr lang="sv-SE" dirty="0" smtClean="0"/>
          </a:p>
          <a:p>
            <a:r>
              <a:rPr lang="sv-SE" dirty="0" smtClean="0"/>
              <a:t>riktlinjer, rekommendationer och allmänna råd från myndigheter, huvudmän,  </a:t>
            </a:r>
            <a:endParaRPr lang="sv-SE" dirty="0"/>
          </a:p>
          <a:p>
            <a:endParaRPr lang="sv-SE" dirty="0"/>
          </a:p>
          <a:p>
            <a:r>
              <a:rPr lang="sv-SE" dirty="0"/>
              <a:t>Även andar myndigheter, organisationer och universitet tar fram kunskap och kunskapsstöd som kan vara relevant för socialtjänsten och den kommunala hälso- och sjukvården. För att nämna några så har BRÅ, MFD och JÄMY aktuella regeringsuppdrag just nu som är mycket relevant. På Kunskapsguiden.se samlas kunskapsstöd när de är framtagna.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81C8B-DD8D-46F8-B3F9-51DD76AC221E}"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125029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44CBA-47F8-48BC-A462-062A0D60CEF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47249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44CBA-47F8-48BC-A462-062A0D60CEF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10321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BEE1CA-20BA-437F-A68D-BBC9E8A1E08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46059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3D500-1297-4EDE-B9F8-A261B42E5E1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41949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endParaRPr lang="sv-SE" b="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61845-0406-4D53-B05C-720DCE0AC77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55323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endParaRPr lang="sv-SE" baseline="0" dirty="0" smtClean="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3D500-1297-4EDE-B9F8-A261B42E5E11}" type="slidenum">
              <a:rPr kumimoji="0" lang="sv-S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sv-S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943780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3D500-1297-4EDE-B9F8-A261B42E5E1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09777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F59D9-0D2B-4A92-A8D8-063B0B338AA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14626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F59D9-0D2B-4A92-A8D8-063B0B338AA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37154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61845-0406-4D53-B05C-720DCE0AC77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1878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Modellen, som tagits fram under flera år, på uppdrag av NSK-S, finns beskriven i en rapport som nu finns på SKR:s hemsida. Modellen ingår numera som en arbetsprocess inom Partnerskapet. Syftet är att på detta sätt systematiskt fånga in och lyfta </a:t>
            </a:r>
            <a:r>
              <a:rPr lang="sv-SE" b="1" dirty="0"/>
              <a:t>lokala behov av kunskap. Behoven utgår ifrån situationer </a:t>
            </a:r>
            <a:r>
              <a:rPr lang="sv-SE" dirty="0"/>
              <a:t>som den lokala nivån (medarbetare inom socialtjänsten och den kommunala hälso och sjukvården) tampas med och där de uppfattar att det saknas kunskap eller kunskapsstöd. Det här är ETT sätt att lyfta lokala behov, det finns andra sätt också.</a:t>
            </a:r>
          </a:p>
          <a:p>
            <a:endParaRPr lang="sv-SE" dirty="0"/>
          </a:p>
          <a:p>
            <a:r>
              <a:rPr lang="sv-SE" dirty="0"/>
              <a:t>Olika aktörer ansvarar för olika moment.</a:t>
            </a:r>
          </a:p>
          <a:p>
            <a:r>
              <a:rPr lang="sv-SE" dirty="0"/>
              <a:t>SKR håller ihop arbetet, alla moment, och driver arbetet framåt från moment till moment. Ansvarar även för kommunikation tillsammans med Partnerskapets kansli. Samt stödjer de andra aktörerna i de olika momenten.</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moment 1 och 5 har socialcheferna i NSK-S en viktig roll. Ett av NSK-S uppdrag är att </a:t>
            </a:r>
            <a:r>
              <a:rPr lang="sv-SE" b="1" dirty="0"/>
              <a:t>s</a:t>
            </a:r>
            <a:r>
              <a:rPr lang="sv-SE" b="1" i="0" dirty="0">
                <a:solidFill>
                  <a:srgbClr val="222222"/>
                </a:solidFill>
                <a:effectLst/>
                <a:highlight>
                  <a:srgbClr val="FFFEFE"/>
                </a:highlight>
                <a:latin typeface="open sans" panose="020B0606030504020204" pitchFamily="34" charset="0"/>
              </a:rPr>
              <a:t>ystematiskt lyfta lokala behov av kunskap.</a:t>
            </a:r>
          </a:p>
          <a:p>
            <a:r>
              <a:rPr lang="sv-SE" dirty="0"/>
              <a:t>Moment 2 och 3 ansvarar RSS för, dvs att utse en kontaktperson inom sitt RSS som via 2-3 nätverk ska identifiera lokala behov av kunskap inom ett visst område. </a:t>
            </a:r>
          </a:p>
          <a:p>
            <a:r>
              <a:rPr lang="sv-SE" dirty="0"/>
              <a:t>Moment 4, 6 och 7 ansvarar de nationella aktörerna för med stöd av SKR och Partnerskapets kansli. </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2F6C43-456F-4E00-BC51-96B960CB31FA}"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6201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Modellen kan uppfattas svår men det är egentligen inte så svårt. SKR arbetar i varje moment, och olika aktörer är involverade i olika delar. </a:t>
            </a:r>
          </a:p>
          <a:p>
            <a:r>
              <a:rPr lang="sv-SE" dirty="0"/>
              <a:t>RSS är delaktiga i moment 2 och 3. </a:t>
            </a:r>
          </a:p>
          <a:p>
            <a:endParaRPr lang="sv-SE" dirty="0"/>
          </a:p>
          <a:p>
            <a:r>
              <a:rPr lang="sv-SE" dirty="0"/>
              <a:t>Moment 1 redan avklarat i år, i maj 2024. NSK-S valde då området Skadligt bruk och beroende. </a:t>
            </a:r>
          </a:p>
          <a:p>
            <a:r>
              <a:rPr lang="sv-SE" dirty="0"/>
              <a:t>Lokal nivå i moment 2 och 3 betyder ”representation” från lokal (dvs kommunal) nivå i form av representanter i nätverk eller andra träffar inom RSS</a:t>
            </a:r>
          </a:p>
          <a:p>
            <a:endParaRPr lang="sv-SE" dirty="0"/>
          </a:p>
          <a:p>
            <a:r>
              <a:rPr lang="sv-SE" dirty="0"/>
              <a:t>Modellen, som tagits fram under flera år, på uppdrag av NSK-S, finns beskriven i en rapport som nu finns på SKR:s hemsida. Modellen ingår numera som en arbetsprocess inom Partnerskapet. Syftet är att på detta sätt systematiskt fånga in och lyfta </a:t>
            </a:r>
            <a:r>
              <a:rPr lang="sv-SE" b="1" dirty="0"/>
              <a:t>lokala behov av kunskap. Behoven utgår ifrån situationer </a:t>
            </a:r>
            <a:r>
              <a:rPr lang="sv-SE" dirty="0"/>
              <a:t>som den lokala nivån (medarbetare inom socialtjänsten och den kommunala hälso och sjukvården) tampas med och där de uppfattar att det saknas kunskap eller kunskapsstöd. Det här är ETT sätt att lyfta lokala behov, det finns andra sätt också.</a:t>
            </a:r>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7AEB2D3F-808C-4D94-91F9-1DF16ABF0112}" type="slidenum">
              <a:rPr lang="sv-SE" smtClean="0"/>
              <a:t>8</a:t>
            </a:fld>
            <a:endParaRPr lang="sv-SE"/>
          </a:p>
        </p:txBody>
      </p:sp>
    </p:spTree>
    <p:extLst>
      <p:ext uri="{BB962C8B-B14F-4D97-AF65-F5344CB8AC3E}">
        <p14:creationId xmlns:p14="http://schemas.microsoft.com/office/powerpoint/2010/main" val="4206780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a:t>
            </a:r>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9</a:t>
            </a:fld>
            <a:endParaRPr lang="sv-SE"/>
          </a:p>
        </p:txBody>
      </p:sp>
    </p:spTree>
    <p:extLst>
      <p:ext uri="{BB962C8B-B14F-4D97-AF65-F5344CB8AC3E}">
        <p14:creationId xmlns:p14="http://schemas.microsoft.com/office/powerpoint/2010/main" val="1357914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a:t>
            </a:r>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10</a:t>
            </a:fld>
            <a:endParaRPr lang="sv-SE"/>
          </a:p>
        </p:txBody>
      </p:sp>
    </p:spTree>
    <p:extLst>
      <p:ext uri="{BB962C8B-B14F-4D97-AF65-F5344CB8AC3E}">
        <p14:creationId xmlns:p14="http://schemas.microsoft.com/office/powerpoint/2010/main" val="3925463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a:t>
            </a:r>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11</a:t>
            </a:fld>
            <a:endParaRPr lang="sv-SE"/>
          </a:p>
        </p:txBody>
      </p:sp>
    </p:spTree>
    <p:extLst>
      <p:ext uri="{BB962C8B-B14F-4D97-AF65-F5344CB8AC3E}">
        <p14:creationId xmlns:p14="http://schemas.microsoft.com/office/powerpoint/2010/main" val="2087138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a:t>
            </a:r>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12</a:t>
            </a:fld>
            <a:endParaRPr lang="sv-SE"/>
          </a:p>
        </p:txBody>
      </p:sp>
    </p:spTree>
    <p:extLst>
      <p:ext uri="{BB962C8B-B14F-4D97-AF65-F5344CB8AC3E}">
        <p14:creationId xmlns:p14="http://schemas.microsoft.com/office/powerpoint/2010/main" val="26214535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663429"/>
            <a:ext cx="9144000" cy="1989149"/>
          </a:xfrm>
        </p:spPr>
        <p:txBody>
          <a:bodyPr anchor="b"/>
          <a:lstStyle>
            <a:lvl1pPr algn="ctr">
              <a:defRPr sz="6000" b="1">
                <a:solidFill>
                  <a:schemeClr val="tx1"/>
                </a:solidFill>
              </a:defRPr>
            </a:lvl1pPr>
          </a:lstStyle>
          <a:p>
            <a:r>
              <a:rPr lang="sv-SE" dirty="0"/>
              <a:t>Klicka här för att ändra format</a:t>
            </a:r>
          </a:p>
        </p:txBody>
      </p:sp>
      <p:sp>
        <p:nvSpPr>
          <p:cNvPr id="3" name="Underrubrik 2"/>
          <p:cNvSpPr>
            <a:spLocks noGrp="1"/>
          </p:cNvSpPr>
          <p:nvPr>
            <p:ph type="subTitle" idx="1"/>
          </p:nvPr>
        </p:nvSpPr>
        <p:spPr>
          <a:xfrm>
            <a:off x="1524000" y="3838575"/>
            <a:ext cx="9144000" cy="179069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format på underrubrik i bakgrunden</a:t>
            </a:r>
          </a:p>
        </p:txBody>
      </p:sp>
      <p:cxnSp>
        <p:nvCxnSpPr>
          <p:cNvPr id="13" name="Rak 12"/>
          <p:cNvCxnSpPr/>
          <p:nvPr userDrawn="1"/>
        </p:nvCxnSpPr>
        <p:spPr>
          <a:xfrm>
            <a:off x="1524000" y="3710861"/>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Bildobjekt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5307" y="390071"/>
            <a:ext cx="1016146" cy="969723"/>
          </a:xfrm>
          <a:prstGeom prst="rect">
            <a:avLst/>
          </a:prstGeom>
        </p:spPr>
      </p:pic>
      <p:pic>
        <p:nvPicPr>
          <p:cNvPr id="6" name="Bildobjekt 5" descr="En bild som visar text, Teckensnitt, skärmbild, Grafik&#10;&#10;Automatiskt genererad beskrivning">
            <a:extLst>
              <a:ext uri="{FF2B5EF4-FFF2-40B4-BE49-F238E27FC236}">
                <a16:creationId xmlns:a16="http://schemas.microsoft.com/office/drawing/2014/main" id="{712405E6-58EC-9029-E824-C915FD47AA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547" y="641257"/>
            <a:ext cx="2945454" cy="718537"/>
          </a:xfrm>
          <a:prstGeom prst="rect">
            <a:avLst/>
          </a:prstGeom>
        </p:spPr>
      </p:pic>
      <p:sp>
        <p:nvSpPr>
          <p:cNvPr id="4" name="Platshållare för datum 3">
            <a:extLst>
              <a:ext uri="{FF2B5EF4-FFF2-40B4-BE49-F238E27FC236}">
                <a16:creationId xmlns:a16="http://schemas.microsoft.com/office/drawing/2014/main" id="{53D721F1-8739-B3BD-E5BA-5B1020D2AF2B}"/>
              </a:ext>
            </a:extLst>
          </p:cNvPr>
          <p:cNvSpPr>
            <a:spLocks noGrp="1"/>
          </p:cNvSpPr>
          <p:nvPr>
            <p:ph type="dt" sz="half" idx="10"/>
          </p:nvPr>
        </p:nvSpPr>
        <p:spPr/>
        <p:txBody>
          <a:bodyPr/>
          <a:lstStyle>
            <a:lvl1pPr>
              <a:defRPr>
                <a:solidFill>
                  <a:schemeClr val="tx1"/>
                </a:solidFill>
              </a:defRPr>
            </a:lvl1pPr>
          </a:lstStyle>
          <a:p>
            <a:fld id="{5B587F8E-97A3-4737-A1D6-1A55F93FA836}" type="datetime1">
              <a:rPr lang="sv-SE" smtClean="0"/>
              <a:t>2024-11-19</a:t>
            </a:fld>
            <a:endParaRPr lang="sv-SE" dirty="0"/>
          </a:p>
        </p:txBody>
      </p:sp>
      <p:sp>
        <p:nvSpPr>
          <p:cNvPr id="5" name="Platshållare för sidfot 4">
            <a:extLst>
              <a:ext uri="{FF2B5EF4-FFF2-40B4-BE49-F238E27FC236}">
                <a16:creationId xmlns:a16="http://schemas.microsoft.com/office/drawing/2014/main" id="{2D9FB05E-FFCC-F5A1-9827-9DEF1CAB22EA}"/>
              </a:ext>
            </a:extLst>
          </p:cNvPr>
          <p:cNvSpPr>
            <a:spLocks noGrp="1"/>
          </p:cNvSpPr>
          <p:nvPr>
            <p:ph type="ftr" sz="quarter" idx="11"/>
          </p:nvPr>
        </p:nvSpPr>
        <p:spPr/>
        <p:txBody>
          <a:bodyPr/>
          <a:lstStyle>
            <a:lvl1pPr>
              <a:defRPr>
                <a:solidFill>
                  <a:schemeClr val="tx1"/>
                </a:solidFill>
              </a:defRPr>
            </a:lvl1pPr>
          </a:lstStyle>
          <a:p>
            <a:r>
              <a:rPr lang="sv-SE"/>
              <a:t>Sidfot</a:t>
            </a:r>
            <a:endParaRPr lang="sv-SE" dirty="0"/>
          </a:p>
        </p:txBody>
      </p:sp>
      <p:sp>
        <p:nvSpPr>
          <p:cNvPr id="7" name="Platshållare för bildnummer 6">
            <a:extLst>
              <a:ext uri="{FF2B5EF4-FFF2-40B4-BE49-F238E27FC236}">
                <a16:creationId xmlns:a16="http://schemas.microsoft.com/office/drawing/2014/main" id="{33041D94-FF30-935C-6AA5-92E116DA61E9}"/>
              </a:ext>
            </a:extLst>
          </p:cNvPr>
          <p:cNvSpPr>
            <a:spLocks noGrp="1"/>
          </p:cNvSpPr>
          <p:nvPr>
            <p:ph type="sldNum" sz="quarter" idx="12"/>
          </p:nvPr>
        </p:nvSpPr>
        <p:spPr/>
        <p:txBody>
          <a:bodyPr/>
          <a:lstStyle>
            <a:lvl1pPr>
              <a:defRPr>
                <a:solidFill>
                  <a:schemeClr val="tx1"/>
                </a:solidFill>
              </a:defRPr>
            </a:lvl1p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8340791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ext med bild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8707" y="785852"/>
            <a:ext cx="9434405" cy="508055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8" name="Date Placeholder 7"/>
          <p:cNvSpPr>
            <a:spLocks noGrp="1"/>
          </p:cNvSpPr>
          <p:nvPr>
            <p:ph type="dt" sz="half" idx="10"/>
          </p:nvPr>
        </p:nvSpPr>
        <p:spPr>
          <a:xfrm>
            <a:off x="252919" y="211384"/>
            <a:ext cx="2743200" cy="365125"/>
          </a:xfrm>
          <a:prstGeom prst="rect">
            <a:avLst/>
          </a:prstGeom>
        </p:spPr>
        <p:txBody>
          <a:bodyPr/>
          <a:lstStyle/>
          <a:p>
            <a:endParaRPr lang="en-US"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819306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Rubrikbild 1">
    <p:bg>
      <p:bgPr>
        <a:solidFill>
          <a:srgbClr val="F7F2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6A715-7938-A270-CE32-504E536F8D83}"/>
              </a:ext>
            </a:extLst>
          </p:cNvPr>
          <p:cNvSpPr>
            <a:spLocks noGrp="1"/>
          </p:cNvSpPr>
          <p:nvPr>
            <p:ph type="ctrTitle" hasCustomPrompt="1"/>
          </p:nvPr>
        </p:nvSpPr>
        <p:spPr>
          <a:xfrm>
            <a:off x="838199" y="2685826"/>
            <a:ext cx="10502154" cy="2145418"/>
          </a:xfrm>
        </p:spPr>
        <p:txBody>
          <a:bodyPr anchor="b">
            <a:noAutofit/>
          </a:bodyPr>
          <a:lstStyle>
            <a:lvl1pPr algn="l">
              <a:lnSpc>
                <a:spcPct val="90000"/>
              </a:lnSpc>
              <a:defRPr sz="7200">
                <a:solidFill>
                  <a:schemeClr val="tx1"/>
                </a:solidFill>
              </a:defRPr>
            </a:lvl1pPr>
          </a:lstStyle>
          <a:p>
            <a:r>
              <a:rPr lang="sv-SE" dirty="0"/>
              <a:t>Rubrik</a:t>
            </a:r>
          </a:p>
        </p:txBody>
      </p:sp>
      <p:sp>
        <p:nvSpPr>
          <p:cNvPr id="3" name="Underrubrik 2">
            <a:extLst>
              <a:ext uri="{FF2B5EF4-FFF2-40B4-BE49-F238E27FC236}">
                <a16:creationId xmlns:a16="http://schemas.microsoft.com/office/drawing/2014/main" id="{C34920DF-DB3F-70AF-AAFD-9E2C005C29F8}"/>
              </a:ext>
            </a:extLst>
          </p:cNvPr>
          <p:cNvSpPr>
            <a:spLocks noGrp="1"/>
          </p:cNvSpPr>
          <p:nvPr>
            <p:ph type="subTitle" idx="1" hasCustomPrompt="1"/>
          </p:nvPr>
        </p:nvSpPr>
        <p:spPr>
          <a:xfrm>
            <a:off x="838200" y="4896196"/>
            <a:ext cx="10502154" cy="1065333"/>
          </a:xfrm>
        </p:spPr>
        <p:txBody>
          <a:bodyPr>
            <a:noAutofit/>
          </a:bodyPr>
          <a:lstStyle>
            <a:lvl1pPr marL="0" indent="0" algn="l">
              <a:buNone/>
              <a:defRPr sz="2400" b="0" i="0">
                <a:solidFill>
                  <a:schemeClr val="tx1"/>
                </a:solidFill>
                <a:latin typeface="AvenirNext LT Pro Regular" panose="020B0504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DE3C9C90-48B9-15C3-3CB2-7C1B3952EC50}"/>
              </a:ext>
            </a:extLst>
          </p:cNvPr>
          <p:cNvSpPr>
            <a:spLocks noGrp="1"/>
          </p:cNvSpPr>
          <p:nvPr>
            <p:ph type="dt" sz="half" idx="10"/>
          </p:nvPr>
        </p:nvSpPr>
        <p:spPr/>
        <p:txBody>
          <a:bodyPr/>
          <a:lstStyle>
            <a:lvl1pPr>
              <a:defRPr>
                <a:solidFill>
                  <a:schemeClr val="tx1"/>
                </a:solidFill>
              </a:defRPr>
            </a:lvl1pPr>
          </a:lstStyle>
          <a:p>
            <a:fld id="{3C9CDAC1-0A76-4CCB-B13B-CDEA79253170}" type="datetime1">
              <a:rPr lang="sv-SE" smtClean="0"/>
              <a:pPr/>
              <a:t>2024-11-19</a:t>
            </a:fld>
            <a:endParaRPr lang="sv-SE" dirty="0"/>
          </a:p>
        </p:txBody>
      </p:sp>
      <p:sp>
        <p:nvSpPr>
          <p:cNvPr id="5" name="Platshållare för sidfot 4">
            <a:extLst>
              <a:ext uri="{FF2B5EF4-FFF2-40B4-BE49-F238E27FC236}">
                <a16:creationId xmlns:a16="http://schemas.microsoft.com/office/drawing/2014/main" id="{545FE6CA-C330-0CAC-87C2-E345303B91DA}"/>
              </a:ext>
              <a:ext uri="{C183D7F6-B498-43B3-948B-1728B52AA6E4}">
                <adec:decorative xmlns=""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dirty="0"/>
              <a:t>Sidfottext</a:t>
            </a:r>
          </a:p>
        </p:txBody>
      </p:sp>
      <p:sp>
        <p:nvSpPr>
          <p:cNvPr id="6" name="Platshållare för bildnummer 5">
            <a:extLst>
              <a:ext uri="{FF2B5EF4-FFF2-40B4-BE49-F238E27FC236}">
                <a16:creationId xmlns:a16="http://schemas.microsoft.com/office/drawing/2014/main" id="{D77B3C30-6165-380B-5C9A-71FB1AA9AE3C}"/>
              </a:ext>
              <a:ext uri="{C183D7F6-B498-43B3-948B-1728B52AA6E4}">
                <adec:decorative xmlns=""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7483734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bild 2 ">
    <p:bg>
      <p:bgPr>
        <a:solidFill>
          <a:srgbClr val="F7F2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6A715-7938-A270-CE32-504E536F8D83}"/>
              </a:ext>
            </a:extLst>
          </p:cNvPr>
          <p:cNvSpPr>
            <a:spLocks noGrp="1"/>
          </p:cNvSpPr>
          <p:nvPr>
            <p:ph type="ctrTitle" hasCustomPrompt="1"/>
          </p:nvPr>
        </p:nvSpPr>
        <p:spPr>
          <a:xfrm>
            <a:off x="838200" y="2668555"/>
            <a:ext cx="4881283" cy="1683735"/>
          </a:xfrm>
        </p:spPr>
        <p:txBody>
          <a:bodyPr anchor="b">
            <a:noAutofit/>
          </a:bodyPr>
          <a:lstStyle>
            <a:lvl1pPr algn="l">
              <a:lnSpc>
                <a:spcPct val="90000"/>
              </a:lnSpc>
              <a:defRPr sz="4000">
                <a:solidFill>
                  <a:schemeClr val="tx1"/>
                </a:solidFill>
              </a:defRPr>
            </a:lvl1pPr>
          </a:lstStyle>
          <a:p>
            <a:r>
              <a:rPr lang="sv-SE" dirty="0"/>
              <a:t>Rubrik</a:t>
            </a:r>
          </a:p>
        </p:txBody>
      </p:sp>
      <p:sp>
        <p:nvSpPr>
          <p:cNvPr id="3" name="Underrubrik 2">
            <a:extLst>
              <a:ext uri="{FF2B5EF4-FFF2-40B4-BE49-F238E27FC236}">
                <a16:creationId xmlns:a16="http://schemas.microsoft.com/office/drawing/2014/main" id="{C34920DF-DB3F-70AF-AAFD-9E2C005C29F8}"/>
              </a:ext>
            </a:extLst>
          </p:cNvPr>
          <p:cNvSpPr>
            <a:spLocks noGrp="1"/>
          </p:cNvSpPr>
          <p:nvPr>
            <p:ph type="subTitle" idx="1" hasCustomPrompt="1"/>
          </p:nvPr>
        </p:nvSpPr>
        <p:spPr>
          <a:xfrm>
            <a:off x="838200" y="4422371"/>
            <a:ext cx="4881283" cy="864524"/>
          </a:xfrm>
        </p:spPr>
        <p:txBody>
          <a:bodyPr>
            <a:noAutofit/>
          </a:bodyPr>
          <a:lstStyle>
            <a:lvl1pPr marL="0" indent="0" algn="l">
              <a:buNone/>
              <a:defRPr sz="2400" b="0" i="0">
                <a:solidFill>
                  <a:schemeClr val="tx1"/>
                </a:solidFill>
                <a:latin typeface="AvenirNext LT Pro Regular" panose="020B0504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DE3C9C90-48B9-15C3-3CB2-7C1B3952EC50}"/>
              </a:ext>
            </a:extLst>
          </p:cNvPr>
          <p:cNvSpPr>
            <a:spLocks noGrp="1"/>
          </p:cNvSpPr>
          <p:nvPr>
            <p:ph type="dt" sz="half" idx="10"/>
          </p:nvPr>
        </p:nvSpPr>
        <p:spPr/>
        <p:txBody>
          <a:bodyPr/>
          <a:lstStyle>
            <a:lvl1pPr>
              <a:defRPr>
                <a:solidFill>
                  <a:schemeClr val="tx1"/>
                </a:solidFill>
              </a:defRPr>
            </a:lvl1pPr>
          </a:lstStyle>
          <a:p>
            <a:fld id="{3C9CDAC1-0A76-4CCB-B13B-CDEA79253170}" type="datetime1">
              <a:rPr lang="sv-SE" smtClean="0"/>
              <a:pPr/>
              <a:t>2024-11-19</a:t>
            </a:fld>
            <a:endParaRPr lang="sv-SE"/>
          </a:p>
        </p:txBody>
      </p:sp>
      <p:sp>
        <p:nvSpPr>
          <p:cNvPr id="5" name="Platshållare för sidfot 4">
            <a:extLst>
              <a:ext uri="{FF2B5EF4-FFF2-40B4-BE49-F238E27FC236}">
                <a16:creationId xmlns:a16="http://schemas.microsoft.com/office/drawing/2014/main" id="{545FE6CA-C330-0CAC-87C2-E345303B91DA}"/>
              </a:ext>
              <a:ext uri="{C183D7F6-B498-43B3-948B-1728B52AA6E4}">
                <adec:decorative xmlns=""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6" name="Platshållare för bildnummer 5">
            <a:extLst>
              <a:ext uri="{FF2B5EF4-FFF2-40B4-BE49-F238E27FC236}">
                <a16:creationId xmlns:a16="http://schemas.microsoft.com/office/drawing/2014/main" id="{D77B3C30-6165-380B-5C9A-71FB1AA9AE3C}"/>
              </a:ext>
              <a:ext uri="{C183D7F6-B498-43B3-948B-1728B52AA6E4}">
                <adec:decorative xmlns=""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
        <p:nvSpPr>
          <p:cNvPr id="7" name="Platshållare för bild 9">
            <a:extLst>
              <a:ext uri="{FF2B5EF4-FFF2-40B4-BE49-F238E27FC236}">
                <a16:creationId xmlns:a16="http://schemas.microsoft.com/office/drawing/2014/main" id="{60445CA6-69A4-3DDB-6AED-AB4BF85157EB}"/>
              </a:ext>
            </a:extLst>
          </p:cNvPr>
          <p:cNvSpPr>
            <a:spLocks noGrp="1"/>
          </p:cNvSpPr>
          <p:nvPr>
            <p:ph type="pic" sz="quarter" idx="13"/>
          </p:nvPr>
        </p:nvSpPr>
        <p:spPr>
          <a:xfrm>
            <a:off x="6096000" y="0"/>
            <a:ext cx="6096000" cy="6858000"/>
          </a:xfrm>
        </p:spPr>
        <p:txBody>
          <a:bodyPr/>
          <a:lstStyle>
            <a:lvl1pPr marL="0" indent="0" algn="ctr">
              <a:buNone/>
              <a:defRPr sz="1100">
                <a:solidFill>
                  <a:schemeClr val="tx1"/>
                </a:solidFill>
              </a:defRPr>
            </a:lvl1pPr>
          </a:lstStyle>
          <a:p>
            <a:r>
              <a:rPr lang="sv-SE"/>
              <a:t>Klicka på ikonen för att lägga till en bild</a:t>
            </a:r>
          </a:p>
        </p:txBody>
      </p:sp>
    </p:spTree>
    <p:extLst>
      <p:ext uri="{BB962C8B-B14F-4D97-AF65-F5344CB8AC3E}">
        <p14:creationId xmlns:p14="http://schemas.microsoft.com/office/powerpoint/2010/main" val="3682028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Rubrikbild 3">
    <p:bg>
      <p:bgPr>
        <a:solidFill>
          <a:srgbClr val="F7F2EB"/>
        </a:solidFill>
        <a:effectLst/>
      </p:bgPr>
    </p:bg>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CD2122F-CB4F-991C-F85D-DF70FE94A120}"/>
              </a:ext>
            </a:extLst>
          </p:cNvPr>
          <p:cNvSpPr>
            <a:spLocks noGrp="1"/>
          </p:cNvSpPr>
          <p:nvPr>
            <p:ph type="pic" sz="quarter" idx="13"/>
          </p:nvPr>
        </p:nvSpPr>
        <p:spPr>
          <a:xfrm>
            <a:off x="0" y="0"/>
            <a:ext cx="12192000" cy="6858000"/>
          </a:xfrm>
        </p:spPr>
        <p:txBody>
          <a:bodyPr/>
          <a:lstStyle>
            <a:lvl1pPr marL="0" indent="0" algn="ctr">
              <a:buNone/>
              <a:defRPr sz="1100">
                <a:solidFill>
                  <a:schemeClr val="bg1"/>
                </a:solidFill>
              </a:defRPr>
            </a:lvl1pPr>
          </a:lstStyle>
          <a:p>
            <a:r>
              <a:rPr lang="sv-SE"/>
              <a:t>Klicka på ikonen för att lägga till en bild</a:t>
            </a:r>
          </a:p>
        </p:txBody>
      </p:sp>
      <p:sp>
        <p:nvSpPr>
          <p:cNvPr id="2" name="Rubrik 1">
            <a:extLst>
              <a:ext uri="{FF2B5EF4-FFF2-40B4-BE49-F238E27FC236}">
                <a16:creationId xmlns:a16="http://schemas.microsoft.com/office/drawing/2014/main" id="{9DB6A715-7938-A270-CE32-504E536F8D83}"/>
              </a:ext>
            </a:extLst>
          </p:cNvPr>
          <p:cNvSpPr>
            <a:spLocks noGrp="1"/>
          </p:cNvSpPr>
          <p:nvPr>
            <p:ph type="ctrTitle" hasCustomPrompt="1"/>
          </p:nvPr>
        </p:nvSpPr>
        <p:spPr>
          <a:xfrm>
            <a:off x="838198" y="3532910"/>
            <a:ext cx="10502154" cy="1298333"/>
          </a:xfrm>
        </p:spPr>
        <p:txBody>
          <a:bodyPr anchor="b">
            <a:noAutofit/>
          </a:bodyPr>
          <a:lstStyle>
            <a:lvl1pPr algn="l">
              <a:lnSpc>
                <a:spcPct val="90000"/>
              </a:lnSpc>
              <a:defRPr sz="7200">
                <a:solidFill>
                  <a:schemeClr val="bg1"/>
                </a:solidFill>
              </a:defRPr>
            </a:lvl1pPr>
          </a:lstStyle>
          <a:p>
            <a:r>
              <a:rPr lang="sv-SE"/>
              <a:t>Rubrik</a:t>
            </a:r>
          </a:p>
        </p:txBody>
      </p:sp>
      <p:sp>
        <p:nvSpPr>
          <p:cNvPr id="4" name="Platshållare för datum 3">
            <a:extLst>
              <a:ext uri="{FF2B5EF4-FFF2-40B4-BE49-F238E27FC236}">
                <a16:creationId xmlns:a16="http://schemas.microsoft.com/office/drawing/2014/main" id="{DE3C9C90-48B9-15C3-3CB2-7C1B3952EC50}"/>
              </a:ext>
            </a:extLst>
          </p:cNvPr>
          <p:cNvSpPr>
            <a:spLocks noGrp="1"/>
          </p:cNvSpPr>
          <p:nvPr>
            <p:ph type="dt" sz="half" idx="10"/>
          </p:nvPr>
        </p:nvSpPr>
        <p:spPr/>
        <p:txBody>
          <a:bodyPr/>
          <a:lstStyle>
            <a:lvl1pPr>
              <a:defRPr>
                <a:solidFill>
                  <a:schemeClr val="bg1"/>
                </a:solidFill>
              </a:defRPr>
            </a:lvl1pPr>
          </a:lstStyle>
          <a:p>
            <a:fld id="{3C9CDAC1-0A76-4CCB-B13B-CDEA79253170}" type="datetime1">
              <a:rPr lang="sv-SE" smtClean="0"/>
              <a:pPr/>
              <a:t>2024-11-19</a:t>
            </a:fld>
            <a:endParaRPr lang="sv-SE"/>
          </a:p>
        </p:txBody>
      </p:sp>
      <p:sp>
        <p:nvSpPr>
          <p:cNvPr id="5" name="Platshållare för sidfot 4">
            <a:extLst>
              <a:ext uri="{FF2B5EF4-FFF2-40B4-BE49-F238E27FC236}">
                <a16:creationId xmlns:a16="http://schemas.microsoft.com/office/drawing/2014/main" id="{545FE6CA-C330-0CAC-87C2-E345303B91DA}"/>
              </a:ext>
              <a:ext uri="{C183D7F6-B498-43B3-948B-1728B52AA6E4}">
                <adec:decorative xmlns=""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sv-SE"/>
              <a:t>Sidfottext</a:t>
            </a:r>
          </a:p>
        </p:txBody>
      </p:sp>
      <p:sp>
        <p:nvSpPr>
          <p:cNvPr id="6" name="Platshållare för bildnummer 5">
            <a:extLst>
              <a:ext uri="{FF2B5EF4-FFF2-40B4-BE49-F238E27FC236}">
                <a16:creationId xmlns:a16="http://schemas.microsoft.com/office/drawing/2014/main" id="{D77B3C30-6165-380B-5C9A-71FB1AA9AE3C}"/>
              </a:ext>
              <a:ext uri="{C183D7F6-B498-43B3-948B-1728B52AA6E4}">
                <adec:decorative xmlns=""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0EA8761A-F05C-4F01-AE76-2EF79F772060}" type="slidenum">
              <a:rPr lang="sv-SE" smtClean="0"/>
              <a:pPr/>
              <a:t>‹#›</a:t>
            </a:fld>
            <a:endParaRPr lang="sv-SE"/>
          </a:p>
        </p:txBody>
      </p:sp>
      <p:sp>
        <p:nvSpPr>
          <p:cNvPr id="8" name="Platshållare för text 10" descr="Logotyp för Sveriges kommuner och regioner.">
            <a:extLst>
              <a:ext uri="{FF2B5EF4-FFF2-40B4-BE49-F238E27FC236}">
                <a16:creationId xmlns:a16="http://schemas.microsoft.com/office/drawing/2014/main" id="{17796FAB-5CC3-0E60-5B43-A3F801C342E1}"/>
              </a:ext>
              <a:ext uri="{C183D7F6-B498-43B3-948B-1728B52AA6E4}">
                <adec:decorative xmlns="" xmlns:adec="http://schemas.microsoft.com/office/drawing/2017/decorative" val="0"/>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solidFill>
                  <a:schemeClr val="bg1"/>
                </a:solidFill>
              </a:defRPr>
            </a:lvl1pPr>
          </a:lstStyle>
          <a:p>
            <a:pPr lvl="0"/>
            <a:r>
              <a:rPr lang="sv-SE"/>
              <a:t> </a:t>
            </a:r>
          </a:p>
        </p:txBody>
      </p:sp>
    </p:spTree>
    <p:extLst>
      <p:ext uri="{BB962C8B-B14F-4D97-AF65-F5344CB8AC3E}">
        <p14:creationId xmlns:p14="http://schemas.microsoft.com/office/powerpoint/2010/main" val="2287693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ubrikbild 4">
    <p:bg>
      <p:bgPr>
        <a:solidFill>
          <a:srgbClr val="F7F2EB"/>
        </a:solidFill>
        <a:effectLst/>
      </p:bgPr>
    </p:bg>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0B6BFD76-59F2-2DED-DABF-5311B3B958A0}"/>
              </a:ext>
            </a:extLst>
          </p:cNvPr>
          <p:cNvSpPr>
            <a:spLocks noGrp="1"/>
          </p:cNvSpPr>
          <p:nvPr>
            <p:ph type="pic" sz="quarter" idx="13"/>
          </p:nvPr>
        </p:nvSpPr>
        <p:spPr>
          <a:xfrm>
            <a:off x="0" y="0"/>
            <a:ext cx="12192000" cy="6858000"/>
          </a:xfrm>
        </p:spPr>
        <p:txBody>
          <a:bodyPr/>
          <a:lstStyle>
            <a:lvl1pPr marL="0" indent="0" algn="ctr">
              <a:buNone/>
              <a:defRPr sz="1100">
                <a:solidFill>
                  <a:schemeClr val="tx1"/>
                </a:solidFill>
              </a:defRPr>
            </a:lvl1pPr>
          </a:lstStyle>
          <a:p>
            <a:r>
              <a:rPr lang="sv-SE"/>
              <a:t>Klicka på ikonen för att lägga till en bild</a:t>
            </a:r>
          </a:p>
        </p:txBody>
      </p:sp>
      <p:sp>
        <p:nvSpPr>
          <p:cNvPr id="2" name="Rubrik 1">
            <a:extLst>
              <a:ext uri="{FF2B5EF4-FFF2-40B4-BE49-F238E27FC236}">
                <a16:creationId xmlns:a16="http://schemas.microsoft.com/office/drawing/2014/main" id="{9DB6A715-7938-A270-CE32-504E536F8D83}"/>
              </a:ext>
            </a:extLst>
          </p:cNvPr>
          <p:cNvSpPr>
            <a:spLocks noGrp="1"/>
          </p:cNvSpPr>
          <p:nvPr>
            <p:ph type="ctrTitle" hasCustomPrompt="1"/>
          </p:nvPr>
        </p:nvSpPr>
        <p:spPr>
          <a:xfrm>
            <a:off x="838198" y="3532909"/>
            <a:ext cx="10502154" cy="1298333"/>
          </a:xfrm>
        </p:spPr>
        <p:txBody>
          <a:bodyPr anchor="b">
            <a:noAutofit/>
          </a:bodyPr>
          <a:lstStyle>
            <a:lvl1pPr algn="l">
              <a:lnSpc>
                <a:spcPct val="90000"/>
              </a:lnSpc>
              <a:defRPr sz="7200">
                <a:solidFill>
                  <a:schemeClr val="tx1"/>
                </a:solidFill>
              </a:defRPr>
            </a:lvl1pPr>
          </a:lstStyle>
          <a:p>
            <a:r>
              <a:rPr lang="sv-SE"/>
              <a:t>Rubrik</a:t>
            </a:r>
          </a:p>
        </p:txBody>
      </p:sp>
      <p:sp>
        <p:nvSpPr>
          <p:cNvPr id="4" name="Platshållare för datum 3">
            <a:extLst>
              <a:ext uri="{FF2B5EF4-FFF2-40B4-BE49-F238E27FC236}">
                <a16:creationId xmlns:a16="http://schemas.microsoft.com/office/drawing/2014/main" id="{DE3C9C90-48B9-15C3-3CB2-7C1B3952EC50}"/>
              </a:ext>
            </a:extLst>
          </p:cNvPr>
          <p:cNvSpPr>
            <a:spLocks noGrp="1"/>
          </p:cNvSpPr>
          <p:nvPr>
            <p:ph type="dt" sz="half" idx="10"/>
          </p:nvPr>
        </p:nvSpPr>
        <p:spPr/>
        <p:txBody>
          <a:bodyPr/>
          <a:lstStyle>
            <a:lvl1pPr>
              <a:defRPr>
                <a:solidFill>
                  <a:schemeClr val="tx1"/>
                </a:solidFill>
              </a:defRPr>
            </a:lvl1pPr>
          </a:lstStyle>
          <a:p>
            <a:fld id="{3C9CDAC1-0A76-4CCB-B13B-CDEA79253170}" type="datetime1">
              <a:rPr lang="sv-SE" smtClean="0"/>
              <a:pPr/>
              <a:t>2024-11-19</a:t>
            </a:fld>
            <a:endParaRPr lang="sv-SE"/>
          </a:p>
        </p:txBody>
      </p:sp>
      <p:sp>
        <p:nvSpPr>
          <p:cNvPr id="5" name="Platshållare för sidfot 4">
            <a:extLst>
              <a:ext uri="{FF2B5EF4-FFF2-40B4-BE49-F238E27FC236}">
                <a16:creationId xmlns:a16="http://schemas.microsoft.com/office/drawing/2014/main" id="{545FE6CA-C330-0CAC-87C2-E345303B91DA}"/>
              </a:ext>
              <a:ext uri="{C183D7F6-B498-43B3-948B-1728B52AA6E4}">
                <adec:decorative xmlns=""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6" name="Platshållare för bildnummer 5">
            <a:extLst>
              <a:ext uri="{FF2B5EF4-FFF2-40B4-BE49-F238E27FC236}">
                <a16:creationId xmlns:a16="http://schemas.microsoft.com/office/drawing/2014/main" id="{D77B3C30-6165-380B-5C9A-71FB1AA9AE3C}"/>
              </a:ext>
              <a:ext uri="{C183D7F6-B498-43B3-948B-1728B52AA6E4}">
                <adec:decorative xmlns=""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
        <p:nvSpPr>
          <p:cNvPr id="8" name="Platshållare för text 7" descr="Logotyp för Sveriges Kommuner och regioner.">
            <a:extLst>
              <a:ext uri="{FF2B5EF4-FFF2-40B4-BE49-F238E27FC236}">
                <a16:creationId xmlns:a16="http://schemas.microsoft.com/office/drawing/2014/main" id="{D785EB06-58C0-D0BF-FDAB-A51277B16979}"/>
              </a:ext>
              <a:ext uri="{C183D7F6-B498-43B3-948B-1728B52AA6E4}">
                <adec:decorative xmlns="" xmlns:adec="http://schemas.microsoft.com/office/drawing/2017/decorative" val="0"/>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solidFill>
                  <a:schemeClr val="tx1"/>
                </a:solidFill>
              </a:defRPr>
            </a:lvl1pPr>
          </a:lstStyle>
          <a:p>
            <a:pPr lvl="0"/>
            <a:r>
              <a:rPr lang="sv-SE"/>
              <a:t> </a:t>
            </a:r>
          </a:p>
        </p:txBody>
      </p:sp>
    </p:spTree>
    <p:extLst>
      <p:ext uri="{BB962C8B-B14F-4D97-AF65-F5344CB8AC3E}">
        <p14:creationId xmlns:p14="http://schemas.microsoft.com/office/powerpoint/2010/main" val="138412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vsnittsrubrik 1">
    <p:bg>
      <p:bgPr>
        <a:solidFill>
          <a:srgbClr val="F7F2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3F7DFE-A18E-4FEA-53A4-A81CDBD7997A}"/>
              </a:ext>
            </a:extLst>
          </p:cNvPr>
          <p:cNvSpPr>
            <a:spLocks noGrp="1"/>
          </p:cNvSpPr>
          <p:nvPr>
            <p:ph type="title" hasCustomPrompt="1"/>
          </p:nvPr>
        </p:nvSpPr>
        <p:spPr>
          <a:xfrm>
            <a:off x="838200" y="2759417"/>
            <a:ext cx="9557084" cy="1368000"/>
          </a:xfrm>
        </p:spPr>
        <p:txBody>
          <a:bodyPr anchor="b">
            <a:noAutofit/>
          </a:bodyPr>
          <a:lstStyle>
            <a:lvl1pPr>
              <a:defRPr sz="5600">
                <a:solidFill>
                  <a:schemeClr val="tx1"/>
                </a:solidFill>
              </a:defRPr>
            </a:lvl1pPr>
          </a:lstStyle>
          <a:p>
            <a:r>
              <a:rPr lang="sv-SE"/>
              <a:t>Rubrik</a:t>
            </a:r>
          </a:p>
        </p:txBody>
      </p:sp>
      <p:sp>
        <p:nvSpPr>
          <p:cNvPr id="3" name="Platshållare för text 2">
            <a:extLst>
              <a:ext uri="{FF2B5EF4-FFF2-40B4-BE49-F238E27FC236}">
                <a16:creationId xmlns:a16="http://schemas.microsoft.com/office/drawing/2014/main" id="{CF6DBD33-47E8-C6B6-4720-C8325F393A62}"/>
              </a:ext>
            </a:extLst>
          </p:cNvPr>
          <p:cNvSpPr>
            <a:spLocks noGrp="1"/>
          </p:cNvSpPr>
          <p:nvPr>
            <p:ph type="body" idx="1" hasCustomPrompt="1"/>
          </p:nvPr>
        </p:nvSpPr>
        <p:spPr>
          <a:xfrm>
            <a:off x="831849" y="4165507"/>
            <a:ext cx="9562862" cy="924768"/>
          </a:xfrm>
        </p:spPr>
        <p:txBody>
          <a:bodyPr>
            <a:noAutofit/>
          </a:bodyPr>
          <a:lstStyle>
            <a:lvl1pPr marL="0" indent="0">
              <a:buNone/>
              <a:defRPr sz="2400" b="0" i="0">
                <a:solidFill>
                  <a:schemeClr val="tx1"/>
                </a:solidFill>
                <a:latin typeface="AvenirNext LT Pro Regular" panose="020B0504020202020204"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Underrubrik</a:t>
            </a:r>
          </a:p>
        </p:txBody>
      </p:sp>
      <p:sp>
        <p:nvSpPr>
          <p:cNvPr id="4" name="Platshållare för datum 3">
            <a:extLst>
              <a:ext uri="{FF2B5EF4-FFF2-40B4-BE49-F238E27FC236}">
                <a16:creationId xmlns:a16="http://schemas.microsoft.com/office/drawing/2014/main" id="{8BB4A272-7EEE-3056-FF2E-348D0771628D}"/>
              </a:ext>
              <a:ext uri="{C183D7F6-B498-43B3-948B-1728B52AA6E4}">
                <adec:decorative xmlns=""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6E9020EF-984C-486A-898E-1ED7325E1C64}" type="datetime1">
              <a:rPr lang="sv-SE" smtClean="0"/>
              <a:pPr/>
              <a:t>2024-11-19</a:t>
            </a:fld>
            <a:endParaRPr lang="sv-SE" dirty="0"/>
          </a:p>
        </p:txBody>
      </p:sp>
      <p:sp>
        <p:nvSpPr>
          <p:cNvPr id="5" name="Platshållare för sidfot 4">
            <a:extLst>
              <a:ext uri="{FF2B5EF4-FFF2-40B4-BE49-F238E27FC236}">
                <a16:creationId xmlns:a16="http://schemas.microsoft.com/office/drawing/2014/main" id="{C9C1C9E2-AC37-7C71-50C6-F971E7D83C35}"/>
              </a:ext>
              <a:ext uri="{C183D7F6-B498-43B3-948B-1728B52AA6E4}">
                <adec:decorative xmlns=""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6" name="Platshållare för bildnummer 5">
            <a:extLst>
              <a:ext uri="{FF2B5EF4-FFF2-40B4-BE49-F238E27FC236}">
                <a16:creationId xmlns:a16="http://schemas.microsoft.com/office/drawing/2014/main" id="{7B8A942B-B1EB-55EA-A1BF-0EAAA0507ECC}"/>
              </a:ext>
              <a:ext uri="{C183D7F6-B498-43B3-948B-1728B52AA6E4}">
                <adec:decorative xmlns=""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8559337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vsnittsrubrik 2">
    <p:bg>
      <p:bgPr>
        <a:solidFill>
          <a:srgbClr val="F7F2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3F7DFE-A18E-4FEA-53A4-A81CDBD7997A}"/>
              </a:ext>
            </a:extLst>
          </p:cNvPr>
          <p:cNvSpPr>
            <a:spLocks noGrp="1"/>
          </p:cNvSpPr>
          <p:nvPr>
            <p:ph type="title" hasCustomPrompt="1"/>
          </p:nvPr>
        </p:nvSpPr>
        <p:spPr>
          <a:xfrm>
            <a:off x="838200" y="1981999"/>
            <a:ext cx="5701553" cy="2145418"/>
          </a:xfrm>
        </p:spPr>
        <p:txBody>
          <a:bodyPr anchor="b">
            <a:noAutofit/>
          </a:bodyPr>
          <a:lstStyle>
            <a:lvl1pPr>
              <a:defRPr sz="5600">
                <a:solidFill>
                  <a:schemeClr val="tx1"/>
                </a:solidFill>
              </a:defRPr>
            </a:lvl1pPr>
          </a:lstStyle>
          <a:p>
            <a:r>
              <a:rPr lang="sv-SE"/>
              <a:t>Rubrik</a:t>
            </a:r>
          </a:p>
        </p:txBody>
      </p:sp>
      <p:sp>
        <p:nvSpPr>
          <p:cNvPr id="3" name="Platshållare för text 2">
            <a:extLst>
              <a:ext uri="{FF2B5EF4-FFF2-40B4-BE49-F238E27FC236}">
                <a16:creationId xmlns:a16="http://schemas.microsoft.com/office/drawing/2014/main" id="{CF6DBD33-47E8-C6B6-4720-C8325F393A62}"/>
              </a:ext>
            </a:extLst>
          </p:cNvPr>
          <p:cNvSpPr>
            <a:spLocks noGrp="1"/>
          </p:cNvSpPr>
          <p:nvPr>
            <p:ph type="body" idx="1" hasCustomPrompt="1"/>
          </p:nvPr>
        </p:nvSpPr>
        <p:spPr>
          <a:xfrm>
            <a:off x="831849" y="4165507"/>
            <a:ext cx="5707904" cy="924768"/>
          </a:xfrm>
        </p:spPr>
        <p:txBody>
          <a:bodyPr>
            <a:noAutofit/>
          </a:bodyPr>
          <a:lstStyle>
            <a:lvl1pPr marL="0" indent="0">
              <a:buNone/>
              <a:defRPr sz="2400" b="0" i="0">
                <a:solidFill>
                  <a:schemeClr val="tx1"/>
                </a:solidFill>
                <a:latin typeface="AvenirNext LT Pro Regular" panose="020B0504020202020204"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Underrubrik</a:t>
            </a:r>
          </a:p>
        </p:txBody>
      </p:sp>
      <p:sp>
        <p:nvSpPr>
          <p:cNvPr id="4" name="Platshållare för datum 3">
            <a:extLst>
              <a:ext uri="{FF2B5EF4-FFF2-40B4-BE49-F238E27FC236}">
                <a16:creationId xmlns:a16="http://schemas.microsoft.com/office/drawing/2014/main" id="{8BB4A272-7EEE-3056-FF2E-348D0771628D}"/>
              </a:ext>
              <a:ext uri="{C183D7F6-B498-43B3-948B-1728B52AA6E4}">
                <adec:decorative xmlns=""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58E89344-CD34-4286-AAC5-3EF9AF06EAFC}" type="datetime1">
              <a:rPr lang="sv-SE" smtClean="0"/>
              <a:pPr/>
              <a:t>2024-11-19</a:t>
            </a:fld>
            <a:endParaRPr lang="sv-SE"/>
          </a:p>
        </p:txBody>
      </p:sp>
      <p:sp>
        <p:nvSpPr>
          <p:cNvPr id="5" name="Platshållare för sidfot 4">
            <a:extLst>
              <a:ext uri="{FF2B5EF4-FFF2-40B4-BE49-F238E27FC236}">
                <a16:creationId xmlns:a16="http://schemas.microsoft.com/office/drawing/2014/main" id="{C9C1C9E2-AC37-7C71-50C6-F971E7D83C35}"/>
              </a:ext>
              <a:ext uri="{C183D7F6-B498-43B3-948B-1728B52AA6E4}">
                <adec:decorative xmlns=""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6" name="Platshållare för bildnummer 5">
            <a:extLst>
              <a:ext uri="{FF2B5EF4-FFF2-40B4-BE49-F238E27FC236}">
                <a16:creationId xmlns:a16="http://schemas.microsoft.com/office/drawing/2014/main" id="{7B8A942B-B1EB-55EA-A1BF-0EAAA0507ECC}"/>
              </a:ext>
              <a:ext uri="{C183D7F6-B498-43B3-948B-1728B52AA6E4}">
                <adec:decorative xmlns=""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3691362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och bild">
    <p:bg>
      <p:bgPr>
        <a:solidFill>
          <a:srgbClr val="F7F2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2496677"/>
            <a:ext cx="4860396" cy="1237130"/>
          </a:xfrm>
        </p:spPr>
        <p:txBody>
          <a:bodyPr anchor="t">
            <a:noAutofit/>
          </a:bodyPr>
          <a:lstStyle>
            <a:lvl1pPr>
              <a:defRPr sz="5600">
                <a:solidFill>
                  <a:schemeClr val="tx1"/>
                </a:solidFill>
              </a:defRPr>
            </a:lvl1pPr>
          </a:lstStyle>
          <a:p>
            <a:r>
              <a:rPr lang="sv-SE" dirty="0"/>
              <a:t>Rubrik</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096000" y="376890"/>
            <a:ext cx="5715000" cy="6104219"/>
          </a:xfrm>
        </p:spPr>
        <p:txBody>
          <a:bodyPr>
            <a:normAutofit/>
          </a:bodyPr>
          <a:lstStyle>
            <a:lvl1pPr marL="0" indent="0" algn="ctr">
              <a:buNone/>
              <a:defRPr sz="11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08652C4B-B8AE-4DA5-BC52-342EBCBE08BA}" type="datetime1">
              <a:rPr lang="sv-SE" smtClean="0"/>
              <a:pPr/>
              <a:t>2024-11-19</a:t>
            </a:fld>
            <a:endParaRPr lang="sv-SE" dirty="0"/>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782880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utfallande bild">
    <p:bg>
      <p:bgPr>
        <a:solidFill>
          <a:srgbClr val="F7F2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2496677"/>
            <a:ext cx="4860396" cy="1237130"/>
          </a:xfrm>
        </p:spPr>
        <p:txBody>
          <a:bodyPr anchor="t">
            <a:noAutofit/>
          </a:bodyPr>
          <a:lstStyle>
            <a:lvl1pPr>
              <a:defRPr sz="5600">
                <a:solidFill>
                  <a:schemeClr val="tx1"/>
                </a:solidFill>
              </a:defRPr>
            </a:lvl1pPr>
          </a:lstStyle>
          <a:p>
            <a:r>
              <a:rPr lang="sv-SE" dirty="0"/>
              <a:t>Rubrik</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096000" y="0"/>
            <a:ext cx="6096000" cy="6858000"/>
          </a:xfrm>
        </p:spPr>
        <p:txBody>
          <a:bodyPr>
            <a:normAutofit/>
          </a:bodyPr>
          <a:lstStyle>
            <a:lvl1pPr marL="0" indent="0" algn="ctr">
              <a:buNone/>
              <a:defRPr sz="11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5D05FCD3-3492-4FFB-A5C1-DA3BA36D4976}" type="datetime1">
              <a:rPr lang="sv-SE" smtClean="0"/>
              <a:pPr/>
              <a:t>2024-11-19</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39997088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och innehåll">
    <p:bg>
      <p:bgPr>
        <a:solidFill>
          <a:srgbClr val="F7F2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6B7ECA-1D98-5941-0D9F-78A0DEE61274}"/>
              </a:ext>
            </a:extLst>
          </p:cNvPr>
          <p:cNvSpPr>
            <a:spLocks noGrp="1"/>
          </p:cNvSpPr>
          <p:nvPr>
            <p:ph type="title" hasCustomPrompt="1"/>
          </p:nvPr>
        </p:nvSpPr>
        <p:spPr>
          <a:xfrm>
            <a:off x="839788" y="1878439"/>
            <a:ext cx="7313612" cy="1237130"/>
          </a:xfrm>
        </p:spPr>
        <p:txBody>
          <a:bodyPr anchor="b">
            <a:noAutofit/>
          </a:bodyPr>
          <a:lstStyle>
            <a:lvl1pPr>
              <a:defRPr sz="4000">
                <a:solidFill>
                  <a:schemeClr val="tx1"/>
                </a:solidFill>
              </a:defRPr>
            </a:lvl1pPr>
          </a:lstStyle>
          <a:p>
            <a:r>
              <a:rPr lang="sv-SE" dirty="0"/>
              <a:t>Rubrik</a:t>
            </a:r>
          </a:p>
        </p:txBody>
      </p:sp>
      <p:sp>
        <p:nvSpPr>
          <p:cNvPr id="3" name="Platshållare för innehåll 2">
            <a:extLst>
              <a:ext uri="{FF2B5EF4-FFF2-40B4-BE49-F238E27FC236}">
                <a16:creationId xmlns:a16="http://schemas.microsoft.com/office/drawing/2014/main" id="{FA403C0F-160C-B65B-3871-2ACB32EB2886}"/>
              </a:ext>
            </a:extLst>
          </p:cNvPr>
          <p:cNvSpPr>
            <a:spLocks noGrp="1"/>
          </p:cNvSpPr>
          <p:nvPr>
            <p:ph idx="1" hasCustomPrompt="1"/>
          </p:nvPr>
        </p:nvSpPr>
        <p:spPr>
          <a:xfrm>
            <a:off x="839787" y="3187285"/>
            <a:ext cx="7313612" cy="3113623"/>
          </a:xfrm>
        </p:spPr>
        <p:txBody>
          <a:bodyPr>
            <a:noAutofit/>
          </a:bodyPr>
          <a:lstStyle>
            <a:lvl1pPr>
              <a:spcBef>
                <a:spcPts val="1400"/>
              </a:spcBef>
              <a:buSzPct val="100000"/>
              <a:defRPr sz="2200">
                <a:solidFill>
                  <a:schemeClr val="tx1"/>
                </a:solidFill>
              </a:defRPr>
            </a:lvl1pPr>
            <a:lvl2pPr>
              <a:buSzPct val="120000"/>
              <a:defRPr/>
            </a:lvl2pPr>
            <a:lvl3pPr>
              <a:buSzPct val="120000"/>
              <a:defRPr/>
            </a:lvl3pPr>
            <a:lvl4pPr>
              <a:buSzPct val="120000"/>
              <a:defRPr/>
            </a:lvl4pPr>
            <a:lvl5pPr>
              <a:buSzPct val="120000"/>
              <a:defRPr/>
            </a:lvl5pPr>
          </a:lstStyle>
          <a:p>
            <a:pPr lvl="0"/>
            <a:r>
              <a:rPr lang="sv-SE" dirty="0"/>
              <a:t>Punkt</a:t>
            </a:r>
          </a:p>
          <a:p>
            <a:pPr lvl="0"/>
            <a:r>
              <a:rPr lang="sv-SE" dirty="0"/>
              <a:t>Punkt</a:t>
            </a:r>
          </a:p>
          <a:p>
            <a:pPr lvl="0"/>
            <a:r>
              <a:rPr lang="sv-SE" dirty="0"/>
              <a:t>Punkt</a:t>
            </a:r>
          </a:p>
        </p:txBody>
      </p:sp>
      <p:sp>
        <p:nvSpPr>
          <p:cNvPr id="4" name="Platshållare för datum 3">
            <a:extLst>
              <a:ext uri="{FF2B5EF4-FFF2-40B4-BE49-F238E27FC236}">
                <a16:creationId xmlns:a16="http://schemas.microsoft.com/office/drawing/2014/main" id="{C7F3B261-C52E-8B45-0008-0B077F1D4BA2}"/>
              </a:ext>
              <a:ext uri="{C183D7F6-B498-43B3-948B-1728B52AA6E4}">
                <adec:decorative xmlns=""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141E8FB7-B1A9-4218-A760-3AA9472286D6}" type="datetime1">
              <a:rPr lang="sv-SE" smtClean="0"/>
              <a:pPr/>
              <a:t>2024-11-19</a:t>
            </a:fld>
            <a:endParaRPr lang="sv-SE"/>
          </a:p>
        </p:txBody>
      </p:sp>
      <p:sp>
        <p:nvSpPr>
          <p:cNvPr id="5" name="Platshållare för sidfot 4">
            <a:extLst>
              <a:ext uri="{FF2B5EF4-FFF2-40B4-BE49-F238E27FC236}">
                <a16:creationId xmlns:a16="http://schemas.microsoft.com/office/drawing/2014/main" id="{8388B7B5-EF69-3921-497E-15058B57C789}"/>
              </a:ext>
              <a:ext uri="{C183D7F6-B498-43B3-948B-1728B52AA6E4}">
                <adec:decorative xmlns=""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6" name="Platshållare för bildnummer 5">
            <a:extLst>
              <a:ext uri="{FF2B5EF4-FFF2-40B4-BE49-F238E27FC236}">
                <a16:creationId xmlns:a16="http://schemas.microsoft.com/office/drawing/2014/main" id="{CA6B7F78-AA47-C9DF-0094-9C1331DD59C0}"/>
              </a:ext>
              <a:ext uri="{C183D7F6-B498-43B3-948B-1728B52AA6E4}">
                <adec:decorative xmlns=""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3072913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8" name="Rektangel 7"/>
          <p:cNvSpPr/>
          <p:nvPr userDrawn="1"/>
        </p:nvSpPr>
        <p:spPr>
          <a:xfrm>
            <a:off x="1" y="6356351"/>
            <a:ext cx="12192000" cy="501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p:cNvSpPr>
            <a:spLocks noGrp="1"/>
          </p:cNvSpPr>
          <p:nvPr>
            <p:ph idx="1"/>
          </p:nvPr>
        </p:nvSpPr>
        <p:spPr>
          <a:xfrm>
            <a:off x="410547" y="2439529"/>
            <a:ext cx="11370906" cy="3574439"/>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a:extLst>
              <a:ext uri="{FF2B5EF4-FFF2-40B4-BE49-F238E27FC236}">
                <a16:creationId xmlns:a16="http://schemas.microsoft.com/office/drawing/2014/main" id="{15B6D1AA-23E4-78A9-3D4F-EAA63E52F436}"/>
              </a:ext>
            </a:extLst>
          </p:cNvPr>
          <p:cNvSpPr>
            <a:spLocks noGrp="1"/>
          </p:cNvSpPr>
          <p:nvPr>
            <p:ph type="dt" sz="half" idx="10"/>
          </p:nvPr>
        </p:nvSpPr>
        <p:spPr/>
        <p:txBody>
          <a:bodyPr/>
          <a:lstStyle/>
          <a:p>
            <a:fld id="{9C5C3358-106F-4A3A-8507-6544091CE7EB}" type="datetime1">
              <a:rPr lang="sv-SE" smtClean="0"/>
              <a:t>2024-11-19</a:t>
            </a:fld>
            <a:endParaRPr lang="sv-SE" dirty="0"/>
          </a:p>
        </p:txBody>
      </p:sp>
      <p:sp>
        <p:nvSpPr>
          <p:cNvPr id="10" name="Platshållare för sidfot 9">
            <a:extLst>
              <a:ext uri="{FF2B5EF4-FFF2-40B4-BE49-F238E27FC236}">
                <a16:creationId xmlns:a16="http://schemas.microsoft.com/office/drawing/2014/main" id="{0F70FD8E-AF24-D383-E932-A62BCD6CC861}"/>
              </a:ext>
            </a:extLst>
          </p:cNvPr>
          <p:cNvSpPr>
            <a:spLocks noGrp="1"/>
          </p:cNvSpPr>
          <p:nvPr>
            <p:ph type="ftr" sz="quarter" idx="11"/>
          </p:nvPr>
        </p:nvSpPr>
        <p:spPr/>
        <p:txBody>
          <a:bodyPr/>
          <a:lstStyle/>
          <a:p>
            <a:r>
              <a:rPr lang="sv-SE"/>
              <a:t>Sidfot</a:t>
            </a:r>
            <a:endParaRPr lang="sv-SE" dirty="0"/>
          </a:p>
        </p:txBody>
      </p:sp>
      <p:sp>
        <p:nvSpPr>
          <p:cNvPr id="11" name="Platshållare för bildnummer 10">
            <a:extLst>
              <a:ext uri="{FF2B5EF4-FFF2-40B4-BE49-F238E27FC236}">
                <a16:creationId xmlns:a16="http://schemas.microsoft.com/office/drawing/2014/main" id="{D3089D46-ACE7-DD03-5C3D-19DA2BF32DD9}"/>
              </a:ext>
            </a:extLst>
          </p:cNvPr>
          <p:cNvSpPr>
            <a:spLocks noGrp="1"/>
          </p:cNvSpPr>
          <p:nvPr>
            <p:ph type="sldNum" sz="quarter" idx="12"/>
          </p:nvPr>
        </p:nvSpPr>
        <p:spPr/>
        <p:txBody>
          <a:bodyPr/>
          <a:lstStyle/>
          <a:p>
            <a:fld id="{130DDE8C-17E0-4539-9C15-C1E9D231907F}" type="slidenum">
              <a:rPr lang="sv-SE" smtClean="0"/>
              <a:pPr/>
              <a:t>‹#›</a:t>
            </a:fld>
            <a:endParaRPr lang="sv-SE" dirty="0"/>
          </a:p>
        </p:txBody>
      </p:sp>
      <p:sp>
        <p:nvSpPr>
          <p:cNvPr id="12" name="Rubrik 11">
            <a:extLst>
              <a:ext uri="{FF2B5EF4-FFF2-40B4-BE49-F238E27FC236}">
                <a16:creationId xmlns:a16="http://schemas.microsoft.com/office/drawing/2014/main" id="{F419F65B-B0D5-F0B7-4073-F138499AA0A2}"/>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4030273105"/>
      </p:ext>
    </p:extLst>
  </p:cSld>
  <p:clrMapOvr>
    <a:masterClrMapping/>
  </p:clrMapOvr>
  <p:extLst>
    <p:ext uri="{DCECCB84-F9BA-43D5-87BE-67443E8EF086}">
      <p15:sldGuideLst xmlns:p15="http://schemas.microsoft.com/office/powerpoint/2012/main">
        <p15:guide id="3" pos="25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innehåll och utfallande bild">
    <p:bg>
      <p:bgPr>
        <a:solidFill>
          <a:srgbClr val="F7F2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E62464-C2CC-D4CD-8E42-1AE2171EA284}"/>
              </a:ext>
            </a:extLst>
          </p:cNvPr>
          <p:cNvSpPr>
            <a:spLocks noGrp="1"/>
          </p:cNvSpPr>
          <p:nvPr>
            <p:ph type="title" hasCustomPrompt="1"/>
          </p:nvPr>
        </p:nvSpPr>
        <p:spPr>
          <a:xfrm>
            <a:off x="839788" y="1878439"/>
            <a:ext cx="4860396" cy="1237130"/>
          </a:xfrm>
        </p:spPr>
        <p:txBody>
          <a:bodyPr anchor="b">
            <a:noAutofit/>
          </a:bodyPr>
          <a:lstStyle>
            <a:lvl1pPr>
              <a:defRPr sz="4000">
                <a:solidFill>
                  <a:schemeClr val="tx1"/>
                </a:solidFill>
                <a:latin typeface="AvenirNext LT Pro Bold" panose="020B0504020202020204" pitchFamily="34" charset="0"/>
              </a:defRPr>
            </a:lvl1pPr>
          </a:lstStyle>
          <a:p>
            <a:r>
              <a:rPr lang="sv-SE" dirty="0"/>
              <a:t>Rubrik</a:t>
            </a:r>
          </a:p>
        </p:txBody>
      </p:sp>
      <p:sp>
        <p:nvSpPr>
          <p:cNvPr id="4" name="Platshållare för text 3">
            <a:extLst>
              <a:ext uri="{FF2B5EF4-FFF2-40B4-BE49-F238E27FC236}">
                <a16:creationId xmlns:a16="http://schemas.microsoft.com/office/drawing/2014/main" id="{2DEC3975-7BC9-B261-A0E3-328B657FE551}"/>
              </a:ext>
            </a:extLst>
          </p:cNvPr>
          <p:cNvSpPr>
            <a:spLocks noGrp="1"/>
          </p:cNvSpPr>
          <p:nvPr>
            <p:ph type="body" sz="half" idx="2" hasCustomPrompt="1"/>
          </p:nvPr>
        </p:nvSpPr>
        <p:spPr>
          <a:xfrm>
            <a:off x="839787" y="3187285"/>
            <a:ext cx="4860396" cy="3121307"/>
          </a:xfrm>
        </p:spPr>
        <p:txBody>
          <a:bodyPr vert="horz" lIns="91440" tIns="45720" rIns="91440" bIns="45720" rtlCol="0">
            <a:noAutofit/>
          </a:bodyPr>
          <a:lstStyle>
            <a:lvl1pPr marL="0" indent="0">
              <a:buSzPct val="100000"/>
              <a:buFont typeface="Arial" panose="020B0604020202020204" pitchFamily="34" charset="0"/>
              <a:buNone/>
              <a:defRPr lang="sv-SE" sz="2000" dirty="0">
                <a:solidFill>
                  <a:schemeClr val="tx1"/>
                </a:solidFill>
              </a:defRPr>
            </a:lvl1pPr>
          </a:lstStyle>
          <a:p>
            <a:pPr lvl="0">
              <a:spcBef>
                <a:spcPts val="1400"/>
              </a:spcBef>
            </a:pPr>
            <a:r>
              <a:rPr lang="sv-SE" dirty="0"/>
              <a:t>Text</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096000" y="0"/>
            <a:ext cx="6096000" cy="6858000"/>
          </a:xfrm>
        </p:spPr>
        <p:txBody>
          <a:bodyPr>
            <a:normAutofit/>
          </a:bodyPr>
          <a:lstStyle>
            <a:lvl1pPr marL="0" indent="0" algn="ctr">
              <a:buNone/>
              <a:defRPr sz="11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D3364698-0835-423A-9948-E889C242C3D0}" type="datetime1">
              <a:rPr lang="sv-SE" smtClean="0"/>
              <a:pPr/>
              <a:t>2024-11-19</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3539635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innehåll och bild">
    <p:bg>
      <p:bgPr>
        <a:solidFill>
          <a:srgbClr val="F7F2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1878439"/>
            <a:ext cx="4860396" cy="1237130"/>
          </a:xfrm>
        </p:spPr>
        <p:txBody>
          <a:bodyPr anchor="b">
            <a:noAutofit/>
          </a:bodyPr>
          <a:lstStyle>
            <a:lvl1pPr>
              <a:defRPr sz="4000">
                <a:solidFill>
                  <a:schemeClr val="tx1"/>
                </a:solidFill>
              </a:defRPr>
            </a:lvl1pPr>
          </a:lstStyle>
          <a:p>
            <a:r>
              <a:rPr lang="sv-SE" dirty="0"/>
              <a:t>Rubrik</a:t>
            </a:r>
          </a:p>
        </p:txBody>
      </p:sp>
      <p:sp>
        <p:nvSpPr>
          <p:cNvPr id="4" name="Platshållare för text 3">
            <a:extLst>
              <a:ext uri="{FF2B5EF4-FFF2-40B4-BE49-F238E27FC236}">
                <a16:creationId xmlns:a16="http://schemas.microsoft.com/office/drawing/2014/main" id="{2DEC3975-7BC9-B261-A0E3-328B657FE551}"/>
              </a:ext>
            </a:extLst>
          </p:cNvPr>
          <p:cNvSpPr>
            <a:spLocks noGrp="1"/>
          </p:cNvSpPr>
          <p:nvPr>
            <p:ph type="body" sz="half" idx="2" hasCustomPrompt="1"/>
          </p:nvPr>
        </p:nvSpPr>
        <p:spPr>
          <a:xfrm>
            <a:off x="839787" y="3187285"/>
            <a:ext cx="4860396" cy="3128991"/>
          </a:xfrm>
        </p:spPr>
        <p:txBody>
          <a:bodyPr/>
          <a:lstStyle>
            <a:lvl1pPr marL="342900" indent="-342900">
              <a:buFont typeface="Arial" panose="020B0604020202020204" pitchFamily="34" charset="0"/>
              <a:buChar char="•"/>
              <a:defRPr sz="2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Punkt</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096000" y="376890"/>
            <a:ext cx="5715000" cy="6104219"/>
          </a:xfrm>
        </p:spPr>
        <p:txBody>
          <a:bodyPr>
            <a:normAutofit/>
          </a:bodyPr>
          <a:lstStyle>
            <a:lvl1pPr marL="0" indent="0" algn="ctr">
              <a:buNone/>
              <a:defRPr sz="11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BCB86B00-AC76-46B7-A4AF-AA234FF7AF4B}" type="datetime1">
              <a:rPr lang="sv-SE" smtClean="0"/>
              <a:pPr/>
              <a:t>2024-11-19</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9865794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innehåll och bild med ram 1">
    <p:bg>
      <p:bgPr>
        <a:solidFill>
          <a:srgbClr val="F7F2EB"/>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C74D07D-CB4D-B35F-0B20-45DCD1B9AB45}"/>
              </a:ext>
            </a:extLst>
          </p:cNvPr>
          <p:cNvSpPr/>
          <p:nvPr userDrawn="1"/>
        </p:nvSpPr>
        <p:spPr>
          <a:xfrm>
            <a:off x="6096000" y="0"/>
            <a:ext cx="6110816" cy="6858000"/>
          </a:xfrm>
          <a:prstGeom prst="rect">
            <a:avLst/>
          </a:prstGeom>
          <a:solidFill>
            <a:srgbClr val="F0D7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1878439"/>
            <a:ext cx="4860396" cy="1237130"/>
          </a:xfrm>
        </p:spPr>
        <p:txBody>
          <a:bodyPr anchor="b">
            <a:noAutofit/>
          </a:bodyPr>
          <a:lstStyle>
            <a:lvl1pPr>
              <a:defRPr sz="4000">
                <a:solidFill>
                  <a:schemeClr val="tx1"/>
                </a:solidFill>
              </a:defRPr>
            </a:lvl1pPr>
          </a:lstStyle>
          <a:p>
            <a:r>
              <a:rPr lang="sv-SE" dirty="0"/>
              <a:t>Rubrik</a:t>
            </a:r>
          </a:p>
        </p:txBody>
      </p:sp>
      <p:sp>
        <p:nvSpPr>
          <p:cNvPr id="4" name="Platshållare för text 3">
            <a:extLst>
              <a:ext uri="{FF2B5EF4-FFF2-40B4-BE49-F238E27FC236}">
                <a16:creationId xmlns:a16="http://schemas.microsoft.com/office/drawing/2014/main" id="{2DEC3975-7BC9-B261-A0E3-328B657FE551}"/>
              </a:ext>
            </a:extLst>
          </p:cNvPr>
          <p:cNvSpPr>
            <a:spLocks noGrp="1"/>
          </p:cNvSpPr>
          <p:nvPr>
            <p:ph type="body" sz="half" idx="2" hasCustomPrompt="1"/>
          </p:nvPr>
        </p:nvSpPr>
        <p:spPr>
          <a:xfrm>
            <a:off x="839787" y="3187285"/>
            <a:ext cx="4860396" cy="3128991"/>
          </a:xfrm>
        </p:spPr>
        <p:txBody>
          <a:bodyPr/>
          <a:lstStyle>
            <a:lvl1pPr marL="0" indent="0">
              <a:buFont typeface="Arial" panose="020B0604020202020204" pitchFamily="34" charset="0"/>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Text</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483926" y="376890"/>
            <a:ext cx="5327073" cy="6104219"/>
          </a:xfrm>
        </p:spPr>
        <p:txBody>
          <a:bodyPr>
            <a:normAutofit/>
          </a:bodyPr>
          <a:lstStyle>
            <a:lvl1pPr marL="0" indent="0" algn="ctr">
              <a:buNone/>
              <a:defRPr sz="11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BCB86B00-AC76-46B7-A4AF-AA234FF7AF4B}" type="datetime1">
              <a:rPr lang="sv-SE" smtClean="0"/>
              <a:pPr/>
              <a:t>2024-11-19</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31506389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innehåll och bild med ram 2">
    <p:bg>
      <p:bgPr>
        <a:solidFill>
          <a:srgbClr val="F7F2EB"/>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C74D07D-CB4D-B35F-0B20-45DCD1B9AB45}"/>
              </a:ext>
            </a:extLst>
          </p:cNvPr>
          <p:cNvSpPr/>
          <p:nvPr userDrawn="1"/>
        </p:nvSpPr>
        <p:spPr>
          <a:xfrm>
            <a:off x="6096000" y="0"/>
            <a:ext cx="6110816"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1878439"/>
            <a:ext cx="4860396" cy="1237130"/>
          </a:xfrm>
        </p:spPr>
        <p:txBody>
          <a:bodyPr anchor="b">
            <a:noAutofit/>
          </a:bodyPr>
          <a:lstStyle>
            <a:lvl1pPr>
              <a:defRPr sz="4000">
                <a:solidFill>
                  <a:schemeClr val="tx1"/>
                </a:solidFill>
              </a:defRPr>
            </a:lvl1pPr>
          </a:lstStyle>
          <a:p>
            <a:r>
              <a:rPr lang="sv-SE" dirty="0"/>
              <a:t>Rubrik</a:t>
            </a:r>
          </a:p>
        </p:txBody>
      </p:sp>
      <p:sp>
        <p:nvSpPr>
          <p:cNvPr id="4" name="Platshållare för text 3">
            <a:extLst>
              <a:ext uri="{FF2B5EF4-FFF2-40B4-BE49-F238E27FC236}">
                <a16:creationId xmlns:a16="http://schemas.microsoft.com/office/drawing/2014/main" id="{2DEC3975-7BC9-B261-A0E3-328B657FE551}"/>
              </a:ext>
            </a:extLst>
          </p:cNvPr>
          <p:cNvSpPr>
            <a:spLocks noGrp="1"/>
          </p:cNvSpPr>
          <p:nvPr>
            <p:ph type="body" sz="half" idx="2" hasCustomPrompt="1"/>
          </p:nvPr>
        </p:nvSpPr>
        <p:spPr>
          <a:xfrm>
            <a:off x="839787" y="3187285"/>
            <a:ext cx="4860396" cy="3128991"/>
          </a:xfrm>
        </p:spPr>
        <p:txBody>
          <a:bodyPr/>
          <a:lstStyle>
            <a:lvl1pPr marL="0" indent="0">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Text</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483926" y="376890"/>
            <a:ext cx="5327073" cy="6104219"/>
          </a:xfrm>
        </p:spPr>
        <p:txBody>
          <a:bodyPr>
            <a:normAutofit/>
          </a:bodyPr>
          <a:lstStyle>
            <a:lvl1pPr marL="0" indent="0" algn="ctr">
              <a:buNone/>
              <a:defRPr sz="1100">
                <a:solidFill>
                  <a:schemeClr val="accent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BCB86B00-AC76-46B7-A4AF-AA234FF7AF4B}" type="datetime1">
              <a:rPr lang="sv-SE" smtClean="0"/>
              <a:pPr/>
              <a:t>2024-11-19</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 xmlns:adec="http://schemas.microsoft.com/office/drawing/2017/decorative" val="1"/>
              </a:ext>
            </a:extLst>
          </p:cNvPr>
          <p:cNvSpPr>
            <a:spLocks noGrp="1"/>
          </p:cNvSpPr>
          <p:nvPr>
            <p:ph type="sldNum" sz="quarter" idx="12"/>
          </p:nvPr>
        </p:nvSpPr>
        <p:spPr/>
        <p:txBody>
          <a:bodyPr/>
          <a:lstStyle>
            <a:lvl1pPr>
              <a:defRPr>
                <a:solidFill>
                  <a:schemeClr val="accent5"/>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360526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ubrik och två delar">
    <p:bg>
      <p:bgPr>
        <a:solidFill>
          <a:srgbClr val="F7F2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772E1B-B133-D852-FA5E-6CF91C0A743F}"/>
              </a:ext>
            </a:extLst>
          </p:cNvPr>
          <p:cNvSpPr>
            <a:spLocks noGrp="1"/>
          </p:cNvSpPr>
          <p:nvPr>
            <p:ph type="title" hasCustomPrompt="1"/>
          </p:nvPr>
        </p:nvSpPr>
        <p:spPr>
          <a:xfrm>
            <a:off x="839788" y="2395569"/>
            <a:ext cx="9269507" cy="720000"/>
          </a:xfrm>
        </p:spPr>
        <p:txBody>
          <a:bodyPr anchor="b">
            <a:noAutofit/>
          </a:bodyPr>
          <a:lstStyle>
            <a:lvl1pPr>
              <a:defRPr sz="4000">
                <a:solidFill>
                  <a:schemeClr val="tx1"/>
                </a:solidFill>
              </a:defRPr>
            </a:lvl1pPr>
          </a:lstStyle>
          <a:p>
            <a:r>
              <a:rPr lang="sv-SE" dirty="0"/>
              <a:t>Rubrik</a:t>
            </a:r>
          </a:p>
        </p:txBody>
      </p:sp>
      <p:sp>
        <p:nvSpPr>
          <p:cNvPr id="3" name="Platshållare för innehåll 2">
            <a:extLst>
              <a:ext uri="{FF2B5EF4-FFF2-40B4-BE49-F238E27FC236}">
                <a16:creationId xmlns:a16="http://schemas.microsoft.com/office/drawing/2014/main" id="{E143A7C1-BC47-B385-A7EA-1115FD3270B1}"/>
              </a:ext>
            </a:extLst>
          </p:cNvPr>
          <p:cNvSpPr>
            <a:spLocks noGrp="1"/>
          </p:cNvSpPr>
          <p:nvPr>
            <p:ph sz="half" idx="1" hasCustomPrompt="1"/>
          </p:nvPr>
        </p:nvSpPr>
        <p:spPr>
          <a:xfrm>
            <a:off x="839788" y="3187287"/>
            <a:ext cx="4482354" cy="3121306"/>
          </a:xfrm>
        </p:spPr>
        <p:txBody>
          <a:bodyPr vert="horz" lIns="91440" tIns="45720" rIns="91440" bIns="45720" rtlCol="0">
            <a:noAutofit/>
          </a:bodyPr>
          <a:lstStyle>
            <a:lvl1pPr>
              <a:defRPr lang="sv-SE" sz="2200" dirty="0">
                <a:solidFill>
                  <a:schemeClr val="tx1"/>
                </a:solidFill>
              </a:defRPr>
            </a:lvl1pPr>
          </a:lstStyle>
          <a:p>
            <a:pPr lvl="0">
              <a:spcBef>
                <a:spcPts val="1400"/>
              </a:spcBef>
            </a:pPr>
            <a:r>
              <a:rPr lang="sv-SE" dirty="0"/>
              <a:t>Punkt</a:t>
            </a:r>
          </a:p>
        </p:txBody>
      </p:sp>
      <p:sp>
        <p:nvSpPr>
          <p:cNvPr id="4" name="Platshållare för innehåll 3">
            <a:extLst>
              <a:ext uri="{FF2B5EF4-FFF2-40B4-BE49-F238E27FC236}">
                <a16:creationId xmlns:a16="http://schemas.microsoft.com/office/drawing/2014/main" id="{5462D343-5512-7D1A-E5F0-0443C4FC3D0B}"/>
              </a:ext>
            </a:extLst>
          </p:cNvPr>
          <p:cNvSpPr>
            <a:spLocks noGrp="1"/>
          </p:cNvSpPr>
          <p:nvPr>
            <p:ph sz="half" idx="2" hasCustomPrompt="1"/>
          </p:nvPr>
        </p:nvSpPr>
        <p:spPr>
          <a:xfrm>
            <a:off x="5626941" y="3187285"/>
            <a:ext cx="4482354" cy="3121307"/>
          </a:xfrm>
        </p:spPr>
        <p:txBody>
          <a:bodyPr vert="horz" lIns="91440" tIns="45720" rIns="91440" bIns="45720" rtlCol="0">
            <a:noAutofit/>
          </a:bodyPr>
          <a:lstStyle>
            <a:lvl1pPr>
              <a:defRPr lang="sv-SE" sz="2200" dirty="0">
                <a:solidFill>
                  <a:schemeClr val="tx1"/>
                </a:solidFill>
              </a:defRPr>
            </a:lvl1pPr>
          </a:lstStyle>
          <a:p>
            <a:pPr lvl="0">
              <a:spcBef>
                <a:spcPts val="1400"/>
              </a:spcBef>
            </a:pPr>
            <a:r>
              <a:rPr lang="sv-SE" dirty="0"/>
              <a:t>Punkt</a:t>
            </a:r>
          </a:p>
        </p:txBody>
      </p:sp>
      <p:sp>
        <p:nvSpPr>
          <p:cNvPr id="5" name="Platshållare för datum 4">
            <a:extLst>
              <a:ext uri="{FF2B5EF4-FFF2-40B4-BE49-F238E27FC236}">
                <a16:creationId xmlns:a16="http://schemas.microsoft.com/office/drawing/2014/main" id="{9E8547E8-12A7-D55F-7BF4-86CC4F46EA04}"/>
              </a:ext>
              <a:ext uri="{C183D7F6-B498-43B3-948B-1728B52AA6E4}">
                <adec:decorative xmlns=""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FA75368C-E857-4853-8A57-271882899160}" type="datetime1">
              <a:rPr lang="sv-SE" smtClean="0"/>
              <a:pPr/>
              <a:t>2024-11-19</a:t>
            </a:fld>
            <a:endParaRPr lang="sv-SE"/>
          </a:p>
        </p:txBody>
      </p:sp>
      <p:sp>
        <p:nvSpPr>
          <p:cNvPr id="6" name="Platshållare för sidfot 5">
            <a:extLst>
              <a:ext uri="{FF2B5EF4-FFF2-40B4-BE49-F238E27FC236}">
                <a16:creationId xmlns:a16="http://schemas.microsoft.com/office/drawing/2014/main" id="{9C135277-882F-7071-2BB3-1B15EEFFE8EA}"/>
              </a:ext>
              <a:ext uri="{C183D7F6-B498-43B3-948B-1728B52AA6E4}">
                <adec:decorative xmlns=""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7" name="Platshållare för bildnummer 6">
            <a:extLst>
              <a:ext uri="{FF2B5EF4-FFF2-40B4-BE49-F238E27FC236}">
                <a16:creationId xmlns:a16="http://schemas.microsoft.com/office/drawing/2014/main" id="{B2617A05-34F8-185F-DE57-86C010D7FF2C}"/>
              </a:ext>
              <a:ext uri="{C183D7F6-B498-43B3-948B-1728B52AA6E4}">
                <adec:decorative xmlns=""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11088860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 under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BD3A2D-C3B8-62B8-AF1E-AD8EC831B9E5}"/>
              </a:ext>
            </a:extLst>
          </p:cNvPr>
          <p:cNvSpPr>
            <a:spLocks noGrp="1"/>
          </p:cNvSpPr>
          <p:nvPr>
            <p:ph type="title" hasCustomPrompt="1"/>
          </p:nvPr>
        </p:nvSpPr>
        <p:spPr>
          <a:xfrm>
            <a:off x="839788" y="2395569"/>
            <a:ext cx="10517188" cy="720000"/>
          </a:xfrm>
        </p:spPr>
        <p:txBody>
          <a:bodyPr anchor="b">
            <a:noAutofit/>
          </a:bodyPr>
          <a:lstStyle>
            <a:lvl1pPr>
              <a:defRPr sz="4000"/>
            </a:lvl1pPr>
          </a:lstStyle>
          <a:p>
            <a:r>
              <a:rPr lang="sv-SE" dirty="0"/>
              <a:t>Rubrik</a:t>
            </a:r>
          </a:p>
        </p:txBody>
      </p:sp>
      <p:sp>
        <p:nvSpPr>
          <p:cNvPr id="3" name="Platshållare för text 2">
            <a:extLst>
              <a:ext uri="{FF2B5EF4-FFF2-40B4-BE49-F238E27FC236}">
                <a16:creationId xmlns:a16="http://schemas.microsoft.com/office/drawing/2014/main" id="{240E6226-F84A-5475-055B-ADE93C881BBC}"/>
              </a:ext>
            </a:extLst>
          </p:cNvPr>
          <p:cNvSpPr>
            <a:spLocks noGrp="1"/>
          </p:cNvSpPr>
          <p:nvPr>
            <p:ph type="body" idx="1" hasCustomPrompt="1"/>
          </p:nvPr>
        </p:nvSpPr>
        <p:spPr>
          <a:xfrm>
            <a:off x="839787" y="3187287"/>
            <a:ext cx="5157787" cy="434228"/>
          </a:xfrm>
        </p:spPr>
        <p:txBody>
          <a:bodyPr anchor="ctr">
            <a:noAutofit/>
          </a:bodyPr>
          <a:lstStyle>
            <a:lvl1pPr marL="0" indent="0">
              <a:buNone/>
              <a:defRPr sz="2400" b="0" i="0">
                <a:latin typeface="AvenirNext LT Pro Regular" panose="020B0504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4" name="Platshållare för innehåll 3">
            <a:extLst>
              <a:ext uri="{FF2B5EF4-FFF2-40B4-BE49-F238E27FC236}">
                <a16:creationId xmlns:a16="http://schemas.microsoft.com/office/drawing/2014/main" id="{23C54E97-E763-5645-7922-2BB02727C456}"/>
              </a:ext>
            </a:extLst>
          </p:cNvPr>
          <p:cNvSpPr>
            <a:spLocks noGrp="1"/>
          </p:cNvSpPr>
          <p:nvPr>
            <p:ph sz="half" idx="2" hasCustomPrompt="1"/>
          </p:nvPr>
        </p:nvSpPr>
        <p:spPr>
          <a:xfrm>
            <a:off x="838199" y="3685435"/>
            <a:ext cx="5157787" cy="2623157"/>
          </a:xfrm>
        </p:spPr>
        <p:txBody>
          <a:bodyPr vert="horz" lIns="91440" tIns="45720" rIns="91440" bIns="45720" rtlCol="0">
            <a:noAutofit/>
          </a:bodyPr>
          <a:lstStyle>
            <a:lvl1pPr>
              <a:defRPr lang="sv-SE" sz="2200" dirty="0"/>
            </a:lvl1pPr>
          </a:lstStyle>
          <a:p>
            <a:pPr lvl="0">
              <a:spcBef>
                <a:spcPts val="1400"/>
              </a:spcBef>
            </a:pPr>
            <a:r>
              <a:rPr lang="sv-SE" dirty="0"/>
              <a:t>Punkt</a:t>
            </a:r>
          </a:p>
        </p:txBody>
      </p:sp>
      <p:sp>
        <p:nvSpPr>
          <p:cNvPr id="5" name="Platshållare för text 4">
            <a:extLst>
              <a:ext uri="{FF2B5EF4-FFF2-40B4-BE49-F238E27FC236}">
                <a16:creationId xmlns:a16="http://schemas.microsoft.com/office/drawing/2014/main" id="{C59457F5-0317-53E5-88C0-332642591F37}"/>
              </a:ext>
            </a:extLst>
          </p:cNvPr>
          <p:cNvSpPr>
            <a:spLocks noGrp="1"/>
          </p:cNvSpPr>
          <p:nvPr>
            <p:ph type="body" sz="quarter" idx="3" hasCustomPrompt="1"/>
          </p:nvPr>
        </p:nvSpPr>
        <p:spPr>
          <a:xfrm>
            <a:off x="6172199" y="3187285"/>
            <a:ext cx="5183188" cy="434229"/>
          </a:xfrm>
        </p:spPr>
        <p:txBody>
          <a:bodyPr anchor="ctr">
            <a:noAutofit/>
          </a:bodyPr>
          <a:lstStyle>
            <a:lvl1pPr marL="0" indent="0">
              <a:buNone/>
              <a:defRPr sz="2400" b="0" i="0">
                <a:latin typeface="AvenirNext LT Pro Regular" panose="020B0504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Underrubrik</a:t>
            </a:r>
          </a:p>
        </p:txBody>
      </p:sp>
      <p:sp>
        <p:nvSpPr>
          <p:cNvPr id="6" name="Platshållare för innehåll 5">
            <a:extLst>
              <a:ext uri="{FF2B5EF4-FFF2-40B4-BE49-F238E27FC236}">
                <a16:creationId xmlns:a16="http://schemas.microsoft.com/office/drawing/2014/main" id="{3136394C-F88B-388F-7B44-9D3864B4F25F}"/>
              </a:ext>
            </a:extLst>
          </p:cNvPr>
          <p:cNvSpPr>
            <a:spLocks noGrp="1"/>
          </p:cNvSpPr>
          <p:nvPr>
            <p:ph sz="quarter" idx="4" hasCustomPrompt="1"/>
          </p:nvPr>
        </p:nvSpPr>
        <p:spPr>
          <a:xfrm>
            <a:off x="6172199" y="3685433"/>
            <a:ext cx="5183188" cy="2623157"/>
          </a:xfrm>
        </p:spPr>
        <p:txBody>
          <a:bodyPr>
            <a:noAutofit/>
          </a:bodyPr>
          <a:lstStyle>
            <a:lvl1pPr>
              <a:spcBef>
                <a:spcPts val="1400"/>
              </a:spcBef>
              <a:defRPr sz="2200"/>
            </a:lvl1pPr>
            <a:lvl2pPr>
              <a:defRPr sz="1600"/>
            </a:lvl2pPr>
            <a:lvl3pPr>
              <a:defRPr sz="1600"/>
            </a:lvl3pPr>
            <a:lvl4pPr>
              <a:defRPr sz="1600"/>
            </a:lvl4pPr>
            <a:lvl5pPr>
              <a:defRPr sz="1600"/>
            </a:lvl5pPr>
          </a:lstStyle>
          <a:p>
            <a:pPr lvl="0"/>
            <a:r>
              <a:rPr lang="sv-SE" dirty="0"/>
              <a:t>Punkt</a:t>
            </a:r>
          </a:p>
        </p:txBody>
      </p:sp>
      <p:sp>
        <p:nvSpPr>
          <p:cNvPr id="7" name="Platshållare för datum 6">
            <a:extLst>
              <a:ext uri="{FF2B5EF4-FFF2-40B4-BE49-F238E27FC236}">
                <a16:creationId xmlns:a16="http://schemas.microsoft.com/office/drawing/2014/main" id="{5FBEBD62-6F09-D6F3-BAA0-C3C1499B6B6E}"/>
              </a:ext>
              <a:ext uri="{C183D7F6-B498-43B3-948B-1728B52AA6E4}">
                <adec:decorative xmlns="" xmlns:adec="http://schemas.microsoft.com/office/drawing/2017/decorative" val="1"/>
              </a:ext>
            </a:extLst>
          </p:cNvPr>
          <p:cNvSpPr>
            <a:spLocks noGrp="1"/>
          </p:cNvSpPr>
          <p:nvPr>
            <p:ph type="dt" sz="half" idx="10"/>
          </p:nvPr>
        </p:nvSpPr>
        <p:spPr/>
        <p:txBody>
          <a:bodyPr>
            <a:noAutofit/>
          </a:bodyPr>
          <a:lstStyle/>
          <a:p>
            <a:fld id="{7F208342-5794-471C-9928-C29A6B39020D}" type="datetime1">
              <a:rPr lang="sv-SE" smtClean="0"/>
              <a:t>2024-11-19</a:t>
            </a:fld>
            <a:endParaRPr lang="sv-SE"/>
          </a:p>
        </p:txBody>
      </p:sp>
      <p:sp>
        <p:nvSpPr>
          <p:cNvPr id="8" name="Platshållare för sidfot 7">
            <a:extLst>
              <a:ext uri="{FF2B5EF4-FFF2-40B4-BE49-F238E27FC236}">
                <a16:creationId xmlns:a16="http://schemas.microsoft.com/office/drawing/2014/main" id="{63B9F0E4-33BA-36C9-94D4-F1833BC60241}"/>
              </a:ext>
              <a:ext uri="{C183D7F6-B498-43B3-948B-1728B52AA6E4}">
                <adec:decorative xmlns="" xmlns:adec="http://schemas.microsoft.com/office/drawing/2017/decorative" val="1"/>
              </a:ext>
            </a:extLst>
          </p:cNvPr>
          <p:cNvSpPr>
            <a:spLocks noGrp="1"/>
          </p:cNvSpPr>
          <p:nvPr>
            <p:ph type="ftr" sz="quarter" idx="11"/>
          </p:nvPr>
        </p:nvSpPr>
        <p:spPr/>
        <p:txBody>
          <a:bodyPr>
            <a:noAutofit/>
          </a:bodyPr>
          <a:lstStyle/>
          <a:p>
            <a:r>
              <a:rPr lang="sv-SE"/>
              <a:t>Sidfottext</a:t>
            </a:r>
          </a:p>
        </p:txBody>
      </p:sp>
      <p:sp>
        <p:nvSpPr>
          <p:cNvPr id="9" name="Platshållare för bildnummer 8">
            <a:extLst>
              <a:ext uri="{FF2B5EF4-FFF2-40B4-BE49-F238E27FC236}">
                <a16:creationId xmlns:a16="http://schemas.microsoft.com/office/drawing/2014/main" id="{1DBD612E-E8DF-683B-2AEF-25FD3D2B7C96}"/>
              </a:ext>
              <a:ext uri="{C183D7F6-B498-43B3-948B-1728B52AA6E4}">
                <adec:decorative xmlns="" xmlns:adec="http://schemas.microsoft.com/office/drawing/2017/decorative" val="1"/>
              </a:ext>
            </a:extLst>
          </p:cNvPr>
          <p:cNvSpPr>
            <a:spLocks noGrp="1"/>
          </p:cNvSpPr>
          <p:nvPr>
            <p:ph type="sldNum" sz="quarter" idx="12"/>
          </p:nvPr>
        </p:nvSpPr>
        <p:spPr/>
        <p:txBody>
          <a:bodyPr>
            <a:noAutofit/>
          </a:bodyPr>
          <a:lstStyle/>
          <a:p>
            <a:fld id="{0EA8761A-F05C-4F01-AE76-2EF79F772060}" type="slidenum">
              <a:rPr lang="sv-SE" smtClean="0"/>
              <a:t>‹#›</a:t>
            </a:fld>
            <a:endParaRPr lang="sv-SE"/>
          </a:p>
        </p:txBody>
      </p:sp>
    </p:spTree>
    <p:extLst>
      <p:ext uri="{BB962C8B-B14F-4D97-AF65-F5344CB8AC3E}">
        <p14:creationId xmlns:p14="http://schemas.microsoft.com/office/powerpoint/2010/main" val="33633779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p:bg>
      <p:bgPr>
        <a:solidFill>
          <a:srgbClr val="F7F2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A06F26-AA62-DC77-6D81-51E1E37756EC}"/>
              </a:ext>
            </a:extLst>
          </p:cNvPr>
          <p:cNvSpPr>
            <a:spLocks noGrp="1"/>
          </p:cNvSpPr>
          <p:nvPr>
            <p:ph type="title" hasCustomPrompt="1"/>
          </p:nvPr>
        </p:nvSpPr>
        <p:spPr>
          <a:xfrm>
            <a:off x="839788" y="1790006"/>
            <a:ext cx="4947401" cy="1325563"/>
          </a:xfrm>
        </p:spPr>
        <p:txBody>
          <a:bodyPr anchor="t">
            <a:noAutofit/>
          </a:bodyPr>
          <a:lstStyle>
            <a:lvl1pPr>
              <a:defRPr sz="4000">
                <a:solidFill>
                  <a:schemeClr val="tx1"/>
                </a:solidFill>
              </a:defRPr>
            </a:lvl1pPr>
          </a:lstStyle>
          <a:p>
            <a:r>
              <a:rPr lang="sv-SE" dirty="0"/>
              <a:t>Rubrik</a:t>
            </a:r>
          </a:p>
        </p:txBody>
      </p:sp>
      <p:sp>
        <p:nvSpPr>
          <p:cNvPr id="3" name="Platshållare för datum 2">
            <a:extLst>
              <a:ext uri="{FF2B5EF4-FFF2-40B4-BE49-F238E27FC236}">
                <a16:creationId xmlns:a16="http://schemas.microsoft.com/office/drawing/2014/main" id="{0EACEB5A-C13E-77A7-81F0-AF722F507B37}"/>
              </a:ext>
              <a:ext uri="{C183D7F6-B498-43B3-948B-1728B52AA6E4}">
                <adec:decorative xmlns=""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21EE4F49-EC76-4C2C-9B73-2EBF0DD89402}" type="datetime1">
              <a:rPr lang="sv-SE" smtClean="0"/>
              <a:pPr/>
              <a:t>2024-11-19</a:t>
            </a:fld>
            <a:endParaRPr lang="sv-SE"/>
          </a:p>
        </p:txBody>
      </p:sp>
      <p:sp>
        <p:nvSpPr>
          <p:cNvPr id="4" name="Platshållare för sidfot 3">
            <a:extLst>
              <a:ext uri="{FF2B5EF4-FFF2-40B4-BE49-F238E27FC236}">
                <a16:creationId xmlns:a16="http://schemas.microsoft.com/office/drawing/2014/main" id="{D9B4CC4B-BBBA-B3E1-B5BE-4336E1BC7D11}"/>
              </a:ext>
              <a:ext uri="{C183D7F6-B498-43B3-948B-1728B52AA6E4}">
                <adec:decorative xmlns=""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5" name="Platshållare för bildnummer 4">
            <a:extLst>
              <a:ext uri="{FF2B5EF4-FFF2-40B4-BE49-F238E27FC236}">
                <a16:creationId xmlns:a16="http://schemas.microsoft.com/office/drawing/2014/main" id="{687755E0-6C68-55E2-93B7-3C2332903D09}"/>
              </a:ext>
              <a:ext uri="{C183D7F6-B498-43B3-948B-1728B52AA6E4}">
                <adec:decorative xmlns=""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37733496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C9AA39D-994F-D672-1A92-949D21179B1B}"/>
              </a:ext>
              <a:ext uri="{C183D7F6-B498-43B3-948B-1728B52AA6E4}">
                <adec:decorative xmlns="" xmlns:adec="http://schemas.microsoft.com/office/drawing/2017/decorative" val="1"/>
              </a:ext>
            </a:extLst>
          </p:cNvPr>
          <p:cNvSpPr>
            <a:spLocks noGrp="1"/>
          </p:cNvSpPr>
          <p:nvPr>
            <p:ph type="dt" sz="half" idx="10"/>
          </p:nvPr>
        </p:nvSpPr>
        <p:spPr/>
        <p:txBody>
          <a:bodyPr/>
          <a:lstStyle/>
          <a:p>
            <a:fld id="{36E1C339-1173-498E-B68E-150066B9F832}" type="datetime1">
              <a:rPr lang="sv-SE" smtClean="0"/>
              <a:t>2024-11-19</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 xmlns:adec="http://schemas.microsoft.com/office/drawing/2017/decorative" val="1"/>
              </a:ext>
            </a:extLst>
          </p:cNvPr>
          <p:cNvSpPr>
            <a:spLocks noGrp="1"/>
          </p:cNvSpPr>
          <p:nvPr>
            <p:ph type="ftr" sz="quarter" idx="11"/>
          </p:nvPr>
        </p:nvSpPr>
        <p:spPr/>
        <p:txBody>
          <a:bodyPr/>
          <a:lstStyle/>
          <a:p>
            <a:r>
              <a:rPr lang="sv-SE"/>
              <a:t>Sidfottext</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 xmlns:adec="http://schemas.microsoft.com/office/drawing/2017/decorative" val="1"/>
              </a:ext>
            </a:extLst>
          </p:cNvPr>
          <p:cNvSpPr>
            <a:spLocks noGrp="1"/>
          </p:cNvSpPr>
          <p:nvPr>
            <p:ph type="sldNum" sz="quarter" idx="12"/>
          </p:nvPr>
        </p:nvSpPr>
        <p:spPr/>
        <p:txBody>
          <a:bodyPr/>
          <a:lstStyle/>
          <a:p>
            <a:fld id="{0EA8761A-F05C-4F01-AE76-2EF79F772060}" type="slidenum">
              <a:rPr lang="sv-SE" smtClean="0"/>
              <a:t>‹#›</a:t>
            </a:fld>
            <a:endParaRPr lang="sv-SE"/>
          </a:p>
        </p:txBody>
      </p:sp>
    </p:spTree>
    <p:extLst>
      <p:ext uri="{BB962C8B-B14F-4D97-AF65-F5344CB8AC3E}">
        <p14:creationId xmlns:p14="http://schemas.microsoft.com/office/powerpoint/2010/main" val="40529493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om med logga">
    <p:bg>
      <p:bgPr>
        <a:solidFill>
          <a:srgbClr val="F7F2EB"/>
        </a:solidFill>
        <a:effectLst/>
      </p:bgPr>
    </p:bg>
    <p:spTree>
      <p:nvGrpSpPr>
        <p:cNvPr id="1" name=""/>
        <p:cNvGrpSpPr/>
        <p:nvPr/>
      </p:nvGrpSpPr>
      <p:grpSpPr>
        <a:xfrm>
          <a:off x="0" y="0"/>
          <a:ext cx="0" cy="0"/>
          <a:chOff x="0" y="0"/>
          <a:chExt cx="0" cy="0"/>
        </a:xfrm>
      </p:grpSpPr>
      <p:sp>
        <p:nvSpPr>
          <p:cNvPr id="8" name="Platshållare för datum 1">
            <a:extLst>
              <a:ext uri="{FF2B5EF4-FFF2-40B4-BE49-F238E27FC236}">
                <a16:creationId xmlns:a16="http://schemas.microsoft.com/office/drawing/2014/main" id="{BD4E7ACA-DD34-312E-63AD-4C42C5D52EF4}"/>
              </a:ext>
              <a:ext uri="{C183D7F6-B498-43B3-948B-1728B52AA6E4}">
                <adec:decorative xmlns="" xmlns:adec="http://schemas.microsoft.com/office/drawing/2017/decorative" val="1"/>
              </a:ext>
            </a:extLst>
          </p:cNvPr>
          <p:cNvSpPr>
            <a:spLocks noGrp="1"/>
          </p:cNvSpPr>
          <p:nvPr>
            <p:ph type="dt" sz="half" idx="10"/>
          </p:nvPr>
        </p:nvSpPr>
        <p:spPr>
          <a:xfrm>
            <a:off x="160083" y="6364203"/>
            <a:ext cx="1051295" cy="365125"/>
          </a:xfrm>
        </p:spPr>
        <p:txBody>
          <a:bodyPr/>
          <a:lstStyle/>
          <a:p>
            <a:fld id="{36E1C339-1173-498E-B68E-150066B9F832}" type="datetime1">
              <a:rPr lang="sv-SE" smtClean="0"/>
              <a:t>2024-11-19</a:t>
            </a:fld>
            <a:endParaRPr lang="sv-SE"/>
          </a:p>
        </p:txBody>
      </p:sp>
      <p:sp>
        <p:nvSpPr>
          <p:cNvPr id="9" name="Platshållare för sidfot 2">
            <a:extLst>
              <a:ext uri="{FF2B5EF4-FFF2-40B4-BE49-F238E27FC236}">
                <a16:creationId xmlns:a16="http://schemas.microsoft.com/office/drawing/2014/main" id="{F49843CB-C0F3-CD2D-542C-3FE32B869631}"/>
              </a:ext>
              <a:ext uri="{C183D7F6-B498-43B3-948B-1728B52AA6E4}">
                <adec:decorative xmlns="" xmlns:adec="http://schemas.microsoft.com/office/drawing/2017/decorative" val="1"/>
              </a:ext>
            </a:extLst>
          </p:cNvPr>
          <p:cNvSpPr>
            <a:spLocks noGrp="1"/>
          </p:cNvSpPr>
          <p:nvPr>
            <p:ph type="ftr" sz="quarter" idx="11"/>
          </p:nvPr>
        </p:nvSpPr>
        <p:spPr>
          <a:xfrm>
            <a:off x="1538008" y="6365427"/>
            <a:ext cx="3360626" cy="365125"/>
          </a:xfrm>
        </p:spPr>
        <p:txBody>
          <a:bodyPr/>
          <a:lstStyle/>
          <a:p>
            <a:r>
              <a:rPr lang="sv-SE"/>
              <a:t>Sidfottext</a:t>
            </a:r>
          </a:p>
        </p:txBody>
      </p:sp>
      <p:sp>
        <p:nvSpPr>
          <p:cNvPr id="10" name="Platshållare för bildnummer 3">
            <a:extLst>
              <a:ext uri="{FF2B5EF4-FFF2-40B4-BE49-F238E27FC236}">
                <a16:creationId xmlns:a16="http://schemas.microsoft.com/office/drawing/2014/main" id="{97C9C3DA-4304-47F2-4E8F-C0B80AF735BF}"/>
              </a:ext>
              <a:ext uri="{C183D7F6-B498-43B3-948B-1728B52AA6E4}">
                <adec:decorative xmlns="" xmlns:adec="http://schemas.microsoft.com/office/drawing/2017/decorative" val="1"/>
              </a:ext>
            </a:extLst>
          </p:cNvPr>
          <p:cNvSpPr>
            <a:spLocks noGrp="1"/>
          </p:cNvSpPr>
          <p:nvPr>
            <p:ph type="sldNum" sz="quarter" idx="12"/>
          </p:nvPr>
        </p:nvSpPr>
        <p:spPr>
          <a:xfrm>
            <a:off x="11530910" y="6364203"/>
            <a:ext cx="501007" cy="365125"/>
          </a:xfrm>
        </p:spPr>
        <p:txBody>
          <a:bodyPr/>
          <a:lstStyle/>
          <a:p>
            <a:fld id="{0EA8761A-F05C-4F01-AE76-2EF79F772060}" type="slidenum">
              <a:rPr lang="sv-SE" smtClean="0"/>
              <a:t>‹#›</a:t>
            </a:fld>
            <a:endParaRPr lang="sv-SE"/>
          </a:p>
        </p:txBody>
      </p:sp>
    </p:spTree>
    <p:extLst>
      <p:ext uri="{BB962C8B-B14F-4D97-AF65-F5344CB8AC3E}">
        <p14:creationId xmlns:p14="http://schemas.microsoft.com/office/powerpoint/2010/main" val="30860955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Utfallande bild logga i färg">
    <p:bg>
      <p:bgPr>
        <a:solidFill>
          <a:srgbClr val="F7F2EB"/>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08E459A-1DD8-D673-1B7D-5A47E4627107}"/>
              </a:ext>
            </a:extLst>
          </p:cNvPr>
          <p:cNvSpPr>
            <a:spLocks noGrp="1"/>
          </p:cNvSpPr>
          <p:nvPr>
            <p:ph type="pic" sz="quarter" idx="13"/>
          </p:nvPr>
        </p:nvSpPr>
        <p:spPr>
          <a:xfrm>
            <a:off x="0" y="0"/>
            <a:ext cx="12192000" cy="6858000"/>
          </a:xfrm>
        </p:spPr>
        <p:txBody>
          <a:bodyPr/>
          <a:lstStyle>
            <a:lvl1pPr marL="0" indent="0" algn="ctr">
              <a:buNone/>
              <a:defRPr sz="1100"/>
            </a:lvl1pPr>
          </a:lstStyle>
          <a:p>
            <a:r>
              <a:rPr lang="sv-SE"/>
              <a:t>Klicka på ikonen för att lägga till en bild</a:t>
            </a:r>
          </a:p>
        </p:txBody>
      </p:sp>
      <p:sp>
        <p:nvSpPr>
          <p:cNvPr id="2" name="Platshållare för datum 1">
            <a:extLst>
              <a:ext uri="{FF2B5EF4-FFF2-40B4-BE49-F238E27FC236}">
                <a16:creationId xmlns:a16="http://schemas.microsoft.com/office/drawing/2014/main" id="{3C9AA39D-994F-D672-1A92-949D21179B1B}"/>
              </a:ext>
              <a:ext uri="{C183D7F6-B498-43B3-948B-1728B52AA6E4}">
                <adec:decorative xmlns="" xmlns:adec="http://schemas.microsoft.com/office/drawing/2017/decorative" val="1"/>
              </a:ext>
            </a:extLst>
          </p:cNvPr>
          <p:cNvSpPr>
            <a:spLocks noGrp="1"/>
          </p:cNvSpPr>
          <p:nvPr>
            <p:ph type="dt" sz="half" idx="10"/>
          </p:nvPr>
        </p:nvSpPr>
        <p:spPr/>
        <p:txBody>
          <a:bodyPr/>
          <a:lstStyle/>
          <a:p>
            <a:fld id="{23E830D1-9B43-4A41-B3A1-206CB98018A1}" type="datetime1">
              <a:rPr lang="sv-SE" smtClean="0"/>
              <a:t>2024-11-19</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 xmlns:adec="http://schemas.microsoft.com/office/drawing/2017/decorative" val="1"/>
              </a:ext>
            </a:extLst>
          </p:cNvPr>
          <p:cNvSpPr>
            <a:spLocks noGrp="1"/>
          </p:cNvSpPr>
          <p:nvPr>
            <p:ph type="ftr" sz="quarter" idx="11"/>
          </p:nvPr>
        </p:nvSpPr>
        <p:spPr/>
        <p:txBody>
          <a:bodyPr/>
          <a:lstStyle/>
          <a:p>
            <a:r>
              <a:rPr lang="sv-SE"/>
              <a:t>Sidfottext</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 xmlns:adec="http://schemas.microsoft.com/office/drawing/2017/decorative" val="1"/>
              </a:ext>
            </a:extLst>
          </p:cNvPr>
          <p:cNvSpPr>
            <a:spLocks noGrp="1"/>
          </p:cNvSpPr>
          <p:nvPr>
            <p:ph type="sldNum" sz="quarter" idx="12"/>
          </p:nvPr>
        </p:nvSpPr>
        <p:spPr/>
        <p:txBody>
          <a:bodyPr/>
          <a:lstStyle/>
          <a:p>
            <a:fld id="{0EA8761A-F05C-4F01-AE76-2EF79F772060}" type="slidenum">
              <a:rPr lang="sv-SE" smtClean="0"/>
              <a:t>‹#›</a:t>
            </a:fld>
            <a:endParaRPr lang="sv-SE"/>
          </a:p>
        </p:txBody>
      </p:sp>
      <p:sp>
        <p:nvSpPr>
          <p:cNvPr id="5" name="Platshållare för text 7">
            <a:extLst>
              <a:ext uri="{FF2B5EF4-FFF2-40B4-BE49-F238E27FC236}">
                <a16:creationId xmlns:a16="http://schemas.microsoft.com/office/drawing/2014/main" id="{A9979B33-E4C5-CC52-41BD-8785520D94EF}"/>
              </a:ext>
              <a:ext uri="{C183D7F6-B498-43B3-948B-1728B52AA6E4}">
                <adec:decorative xmlns="" xmlns:adec="http://schemas.microsoft.com/office/drawing/2017/decorative" val="1"/>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1825669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410547" y="1709738"/>
            <a:ext cx="11358206" cy="2852737"/>
          </a:xfrm>
        </p:spPr>
        <p:txBody>
          <a:bodyPr anchor="b">
            <a:normAutofit/>
          </a:bodyPr>
          <a:lstStyle>
            <a:lvl1pPr>
              <a:defRPr sz="4400" b="1">
                <a:solidFill>
                  <a:schemeClr val="tx2"/>
                </a:solidFill>
              </a:defRPr>
            </a:lvl1pPr>
          </a:lstStyle>
          <a:p>
            <a:r>
              <a:rPr lang="sv-SE" dirty="0"/>
              <a:t>Klicka här för att ändra format</a:t>
            </a:r>
          </a:p>
        </p:txBody>
      </p:sp>
      <p:sp>
        <p:nvSpPr>
          <p:cNvPr id="3" name="Platshållare för text 2"/>
          <p:cNvSpPr>
            <a:spLocks noGrp="1"/>
          </p:cNvSpPr>
          <p:nvPr>
            <p:ph type="body" idx="1"/>
          </p:nvPr>
        </p:nvSpPr>
        <p:spPr>
          <a:xfrm>
            <a:off x="410547" y="4589463"/>
            <a:ext cx="11358206"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
        <p:nvSpPr>
          <p:cNvPr id="8" name="Platshållare för datum 7">
            <a:extLst>
              <a:ext uri="{FF2B5EF4-FFF2-40B4-BE49-F238E27FC236}">
                <a16:creationId xmlns:a16="http://schemas.microsoft.com/office/drawing/2014/main" id="{BE6CDBAA-E30D-94B2-B737-9DD6AB549DC0}"/>
              </a:ext>
            </a:extLst>
          </p:cNvPr>
          <p:cNvSpPr>
            <a:spLocks noGrp="1"/>
          </p:cNvSpPr>
          <p:nvPr>
            <p:ph type="dt" sz="half" idx="10"/>
          </p:nvPr>
        </p:nvSpPr>
        <p:spPr/>
        <p:txBody>
          <a:bodyPr/>
          <a:lstStyle/>
          <a:p>
            <a:fld id="{B8A55B58-765D-4E56-A561-1FFBE190F123}" type="datetime1">
              <a:rPr lang="sv-SE" smtClean="0"/>
              <a:t>2024-11-19</a:t>
            </a:fld>
            <a:endParaRPr lang="sv-SE" dirty="0"/>
          </a:p>
        </p:txBody>
      </p:sp>
      <p:sp>
        <p:nvSpPr>
          <p:cNvPr id="9" name="Platshållare för sidfot 8">
            <a:extLst>
              <a:ext uri="{FF2B5EF4-FFF2-40B4-BE49-F238E27FC236}">
                <a16:creationId xmlns:a16="http://schemas.microsoft.com/office/drawing/2014/main" id="{56FFFA48-3C29-D025-07E7-D2E33D4321FE}"/>
              </a:ext>
            </a:extLst>
          </p:cNvPr>
          <p:cNvSpPr>
            <a:spLocks noGrp="1"/>
          </p:cNvSpPr>
          <p:nvPr>
            <p:ph type="ftr" sz="quarter" idx="11"/>
          </p:nvPr>
        </p:nvSpPr>
        <p:spPr/>
        <p:txBody>
          <a:bodyPr/>
          <a:lstStyle/>
          <a:p>
            <a:r>
              <a:rPr lang="sv-SE"/>
              <a:t>Sidfot</a:t>
            </a:r>
            <a:endParaRPr lang="sv-SE" dirty="0"/>
          </a:p>
        </p:txBody>
      </p:sp>
      <p:sp>
        <p:nvSpPr>
          <p:cNvPr id="15" name="Platshållare för bildnummer 14">
            <a:extLst>
              <a:ext uri="{FF2B5EF4-FFF2-40B4-BE49-F238E27FC236}">
                <a16:creationId xmlns:a16="http://schemas.microsoft.com/office/drawing/2014/main" id="{090EB81C-0FAD-6E7A-7970-F630A8E375D1}"/>
              </a:ext>
            </a:extLst>
          </p:cNvPr>
          <p:cNvSpPr>
            <a:spLocks noGrp="1"/>
          </p:cNvSpPr>
          <p:nvPr>
            <p:ph type="sldNum" sz="quarter" idx="12"/>
          </p:nvPr>
        </p:nvSpPr>
        <p:spPr/>
        <p:txBody>
          <a:body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3511012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Utfallande bild, vit logotyp">
    <p:bg>
      <p:bgPr>
        <a:solidFill>
          <a:srgbClr val="F7F2EB"/>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08E459A-1DD8-D673-1B7D-5A47E4627107}"/>
              </a:ext>
            </a:extLst>
          </p:cNvPr>
          <p:cNvSpPr>
            <a:spLocks noGrp="1"/>
          </p:cNvSpPr>
          <p:nvPr>
            <p:ph type="pic" sz="quarter" idx="13"/>
          </p:nvPr>
        </p:nvSpPr>
        <p:spPr>
          <a:xfrm>
            <a:off x="0" y="0"/>
            <a:ext cx="12192000" cy="6858000"/>
          </a:xfrm>
        </p:spPr>
        <p:txBody>
          <a:bodyPr/>
          <a:lstStyle>
            <a:lvl1pPr marL="0" indent="0" algn="ctr">
              <a:buNone/>
              <a:defRPr sz="1100"/>
            </a:lvl1pPr>
          </a:lstStyle>
          <a:p>
            <a:r>
              <a:rPr lang="sv-SE"/>
              <a:t>Klicka på ikonen för att lägga till en bild</a:t>
            </a:r>
          </a:p>
        </p:txBody>
      </p:sp>
      <p:sp>
        <p:nvSpPr>
          <p:cNvPr id="2" name="Platshållare för datum 1">
            <a:extLst>
              <a:ext uri="{FF2B5EF4-FFF2-40B4-BE49-F238E27FC236}">
                <a16:creationId xmlns:a16="http://schemas.microsoft.com/office/drawing/2014/main" id="{3C9AA39D-994F-D672-1A92-949D21179B1B}"/>
              </a:ext>
              <a:ext uri="{C183D7F6-B498-43B3-948B-1728B52AA6E4}">
                <adec:decorative xmlns="" xmlns:adec="http://schemas.microsoft.com/office/drawing/2017/decorative" val="1"/>
              </a:ext>
            </a:extLst>
          </p:cNvPr>
          <p:cNvSpPr>
            <a:spLocks noGrp="1"/>
          </p:cNvSpPr>
          <p:nvPr>
            <p:ph type="dt" sz="half" idx="10"/>
          </p:nvPr>
        </p:nvSpPr>
        <p:spPr/>
        <p:txBody>
          <a:bodyPr/>
          <a:lstStyle/>
          <a:p>
            <a:fld id="{0B366280-E0FB-4999-93E9-BE8398A1CCBF}" type="datetime1">
              <a:rPr lang="sv-SE" smtClean="0"/>
              <a:t>2024-11-19</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 xmlns:adec="http://schemas.microsoft.com/office/drawing/2017/decorative" val="1"/>
              </a:ext>
            </a:extLst>
          </p:cNvPr>
          <p:cNvSpPr>
            <a:spLocks noGrp="1"/>
          </p:cNvSpPr>
          <p:nvPr>
            <p:ph type="ftr" sz="quarter" idx="11"/>
          </p:nvPr>
        </p:nvSpPr>
        <p:spPr/>
        <p:txBody>
          <a:bodyPr/>
          <a:lstStyle/>
          <a:p>
            <a:r>
              <a:rPr lang="sv-SE"/>
              <a:t>Sidfottext</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 xmlns:adec="http://schemas.microsoft.com/office/drawing/2017/decorative" val="1"/>
              </a:ext>
            </a:extLst>
          </p:cNvPr>
          <p:cNvSpPr>
            <a:spLocks noGrp="1"/>
          </p:cNvSpPr>
          <p:nvPr>
            <p:ph type="sldNum" sz="quarter" idx="12"/>
          </p:nvPr>
        </p:nvSpPr>
        <p:spPr/>
        <p:txBody>
          <a:bodyPr/>
          <a:lstStyle/>
          <a:p>
            <a:fld id="{0EA8761A-F05C-4F01-AE76-2EF79F772060}" type="slidenum">
              <a:rPr lang="sv-SE" smtClean="0"/>
              <a:t>‹#›</a:t>
            </a:fld>
            <a:endParaRPr lang="sv-SE"/>
          </a:p>
        </p:txBody>
      </p:sp>
      <p:sp>
        <p:nvSpPr>
          <p:cNvPr id="7" name="Platshållare för text 10">
            <a:extLst>
              <a:ext uri="{FF2B5EF4-FFF2-40B4-BE49-F238E27FC236}">
                <a16:creationId xmlns:a16="http://schemas.microsoft.com/office/drawing/2014/main" id="{AD81AC03-04C0-6D6E-85D2-2EF894670FFF}"/>
              </a:ext>
              <a:ext uri="{C183D7F6-B498-43B3-948B-1728B52AA6E4}">
                <adec:decorative xmlns="" xmlns:adec="http://schemas.microsoft.com/office/drawing/2017/decorative" val="1"/>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1166715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på utfallande bild färglogga med block">
    <p:bg>
      <p:bgPr>
        <a:solidFill>
          <a:srgbClr val="F7F2EB"/>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08E459A-1DD8-D673-1B7D-5A47E4627107}"/>
              </a:ext>
            </a:extLst>
          </p:cNvPr>
          <p:cNvSpPr>
            <a:spLocks noGrp="1"/>
          </p:cNvSpPr>
          <p:nvPr>
            <p:ph type="pic" sz="quarter" idx="13"/>
          </p:nvPr>
        </p:nvSpPr>
        <p:spPr>
          <a:xfrm>
            <a:off x="0" y="0"/>
            <a:ext cx="12192000" cy="6858000"/>
          </a:xfrm>
        </p:spPr>
        <p:txBody>
          <a:bodyPr/>
          <a:lstStyle>
            <a:lvl1pPr marL="0" indent="0" algn="ctr">
              <a:buNone/>
              <a:defRPr sz="1100"/>
            </a:lvl1pPr>
          </a:lstStyle>
          <a:p>
            <a:r>
              <a:rPr lang="sv-SE"/>
              <a:t>Klicka på ikonen för att lägga till en bild</a:t>
            </a:r>
          </a:p>
        </p:txBody>
      </p:sp>
      <p:sp>
        <p:nvSpPr>
          <p:cNvPr id="2" name="Platshållare för datum 1">
            <a:extLst>
              <a:ext uri="{FF2B5EF4-FFF2-40B4-BE49-F238E27FC236}">
                <a16:creationId xmlns:a16="http://schemas.microsoft.com/office/drawing/2014/main" id="{3C9AA39D-994F-D672-1A92-949D21179B1B}"/>
              </a:ext>
              <a:ext uri="{C183D7F6-B498-43B3-948B-1728B52AA6E4}">
                <adec:decorative xmlns="" xmlns:adec="http://schemas.microsoft.com/office/drawing/2017/decorative" val="1"/>
              </a:ext>
            </a:extLst>
          </p:cNvPr>
          <p:cNvSpPr>
            <a:spLocks noGrp="1"/>
          </p:cNvSpPr>
          <p:nvPr>
            <p:ph type="dt" sz="half" idx="10"/>
          </p:nvPr>
        </p:nvSpPr>
        <p:spPr/>
        <p:txBody>
          <a:bodyPr/>
          <a:lstStyle/>
          <a:p>
            <a:fld id="{23E830D1-9B43-4A41-B3A1-206CB98018A1}" type="datetime1">
              <a:rPr lang="sv-SE" smtClean="0"/>
              <a:t>2024-11-19</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 xmlns:adec="http://schemas.microsoft.com/office/drawing/2017/decorative" val="1"/>
              </a:ext>
            </a:extLst>
          </p:cNvPr>
          <p:cNvSpPr>
            <a:spLocks noGrp="1"/>
          </p:cNvSpPr>
          <p:nvPr>
            <p:ph type="ftr" sz="quarter" idx="11"/>
          </p:nvPr>
        </p:nvSpPr>
        <p:spPr/>
        <p:txBody>
          <a:bodyPr/>
          <a:lstStyle/>
          <a:p>
            <a:r>
              <a:rPr lang="sv-SE"/>
              <a:t>Sidfottext</a:t>
            </a:r>
          </a:p>
        </p:txBody>
      </p:sp>
      <p:sp>
        <p:nvSpPr>
          <p:cNvPr id="5" name="Platshållare för text 7">
            <a:extLst>
              <a:ext uri="{FF2B5EF4-FFF2-40B4-BE49-F238E27FC236}">
                <a16:creationId xmlns:a16="http://schemas.microsoft.com/office/drawing/2014/main" id="{A9979B33-E4C5-CC52-41BD-8785520D94EF}"/>
              </a:ext>
              <a:ext uri="{C183D7F6-B498-43B3-948B-1728B52AA6E4}">
                <adec:decorative xmlns="" xmlns:adec="http://schemas.microsoft.com/office/drawing/2017/decorative" val="1"/>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lvl1pPr>
          </a:lstStyle>
          <a:p>
            <a:pPr lvl="0"/>
            <a:r>
              <a:rPr lang="sv-SE"/>
              <a:t> </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
        <p:nvSpPr>
          <p:cNvPr id="9" name="Platshållare för text 3">
            <a:extLst>
              <a:ext uri="{FF2B5EF4-FFF2-40B4-BE49-F238E27FC236}">
                <a16:creationId xmlns:a16="http://schemas.microsoft.com/office/drawing/2014/main" id="{7E5722EE-4741-26D2-2E7E-A7403FC0D738}"/>
              </a:ext>
            </a:extLst>
          </p:cNvPr>
          <p:cNvSpPr>
            <a:spLocks noGrp="1"/>
          </p:cNvSpPr>
          <p:nvPr>
            <p:ph type="body" sz="half" idx="2"/>
          </p:nvPr>
        </p:nvSpPr>
        <p:spPr>
          <a:xfrm>
            <a:off x="7683334" y="0"/>
            <a:ext cx="4218856" cy="6610662"/>
          </a:xfrm>
          <a:solidFill>
            <a:srgbClr val="F0D7BF"/>
          </a:solidFill>
        </p:spPr>
        <p:txBody>
          <a:bodyPr/>
          <a:lstStyle>
            <a:lvl1pPr marL="0" indent="0">
              <a:buNone/>
              <a:defRPr sz="2000">
                <a:solidFill>
                  <a:srgbClr val="F0D7B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sv-SE" dirty="0"/>
          </a:p>
        </p:txBody>
      </p:sp>
      <p:sp>
        <p:nvSpPr>
          <p:cNvPr id="10" name="Rubrik 1">
            <a:extLst>
              <a:ext uri="{FF2B5EF4-FFF2-40B4-BE49-F238E27FC236}">
                <a16:creationId xmlns:a16="http://schemas.microsoft.com/office/drawing/2014/main" id="{328590CC-9593-D2EC-5DB0-A2F7F8EB1FF8}"/>
              </a:ext>
            </a:extLst>
          </p:cNvPr>
          <p:cNvSpPr>
            <a:spLocks noGrp="1"/>
          </p:cNvSpPr>
          <p:nvPr>
            <p:ph type="title" hasCustomPrompt="1"/>
          </p:nvPr>
        </p:nvSpPr>
        <p:spPr>
          <a:xfrm>
            <a:off x="7860570" y="1379676"/>
            <a:ext cx="3883200" cy="1237130"/>
          </a:xfrm>
        </p:spPr>
        <p:txBody>
          <a:bodyPr anchor="b">
            <a:noAutofit/>
          </a:bodyPr>
          <a:lstStyle>
            <a:lvl1pPr>
              <a:defRPr sz="4000">
                <a:solidFill>
                  <a:schemeClr val="tx1"/>
                </a:solidFill>
              </a:defRPr>
            </a:lvl1pPr>
          </a:lstStyle>
          <a:p>
            <a:r>
              <a:rPr lang="sv-SE" dirty="0"/>
              <a:t>Rubrik</a:t>
            </a:r>
          </a:p>
        </p:txBody>
      </p:sp>
      <p:sp>
        <p:nvSpPr>
          <p:cNvPr id="11" name="Platshållare för text 3">
            <a:extLst>
              <a:ext uri="{FF2B5EF4-FFF2-40B4-BE49-F238E27FC236}">
                <a16:creationId xmlns:a16="http://schemas.microsoft.com/office/drawing/2014/main" id="{2D62D359-201E-6C2B-C39A-05398B436D37}"/>
              </a:ext>
            </a:extLst>
          </p:cNvPr>
          <p:cNvSpPr>
            <a:spLocks noGrp="1"/>
          </p:cNvSpPr>
          <p:nvPr>
            <p:ph type="body" sz="half" idx="15" hasCustomPrompt="1"/>
          </p:nvPr>
        </p:nvSpPr>
        <p:spPr>
          <a:xfrm>
            <a:off x="7860569" y="2688522"/>
            <a:ext cx="3883200" cy="3128991"/>
          </a:xfrm>
        </p:spPr>
        <p:txBody>
          <a:bodyPr/>
          <a:lstStyle>
            <a:lvl1pPr marL="342900" indent="-342900">
              <a:buFont typeface="Arial" panose="020B0604020202020204" pitchFamily="34" charset="0"/>
              <a:buChar char="•"/>
              <a:defRPr sz="2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Punkt</a:t>
            </a:r>
          </a:p>
        </p:txBody>
      </p:sp>
    </p:spTree>
    <p:extLst>
      <p:ext uri="{BB962C8B-B14F-4D97-AF65-F5344CB8AC3E}">
        <p14:creationId xmlns:p14="http://schemas.microsoft.com/office/powerpoint/2010/main" val="25085055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på utfallande bild vit logga med block">
    <p:bg>
      <p:bgPr>
        <a:solidFill>
          <a:srgbClr val="F7F2EB"/>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08E459A-1DD8-D673-1B7D-5A47E4627107}"/>
              </a:ext>
            </a:extLst>
          </p:cNvPr>
          <p:cNvSpPr>
            <a:spLocks noGrp="1"/>
          </p:cNvSpPr>
          <p:nvPr>
            <p:ph type="pic" sz="quarter" idx="13"/>
          </p:nvPr>
        </p:nvSpPr>
        <p:spPr>
          <a:xfrm>
            <a:off x="0" y="0"/>
            <a:ext cx="12192000" cy="6858000"/>
          </a:xfrm>
        </p:spPr>
        <p:txBody>
          <a:bodyPr/>
          <a:lstStyle>
            <a:lvl1pPr marL="0" indent="0" algn="ctr">
              <a:buNone/>
              <a:defRPr sz="1100"/>
            </a:lvl1pPr>
          </a:lstStyle>
          <a:p>
            <a:r>
              <a:rPr lang="sv-SE"/>
              <a:t>Klicka på ikonen för att lägga till en bild</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 xmlns:adec="http://schemas.microsoft.com/office/drawing/2017/decorative" val="1"/>
              </a:ext>
            </a:extLst>
          </p:cNvPr>
          <p:cNvSpPr>
            <a:spLocks noGrp="1"/>
          </p:cNvSpPr>
          <p:nvPr>
            <p:ph type="sldNum" sz="quarter" idx="12"/>
          </p:nvPr>
        </p:nvSpPr>
        <p:spPr/>
        <p:txBody>
          <a:bodyPr/>
          <a:lstStyle/>
          <a:p>
            <a:fld id="{0EA8761A-F05C-4F01-AE76-2EF79F772060}" type="slidenum">
              <a:rPr lang="sv-SE" smtClean="0"/>
              <a:t>‹#›</a:t>
            </a:fld>
            <a:endParaRPr lang="sv-SE"/>
          </a:p>
        </p:txBody>
      </p:sp>
      <p:sp>
        <p:nvSpPr>
          <p:cNvPr id="2" name="Platshållare för datum 1">
            <a:extLst>
              <a:ext uri="{FF2B5EF4-FFF2-40B4-BE49-F238E27FC236}">
                <a16:creationId xmlns:a16="http://schemas.microsoft.com/office/drawing/2014/main" id="{3C9AA39D-994F-D672-1A92-949D21179B1B}"/>
              </a:ext>
              <a:ext uri="{C183D7F6-B498-43B3-948B-1728B52AA6E4}">
                <adec:decorative xmlns="" xmlns:adec="http://schemas.microsoft.com/office/drawing/2017/decorative" val="1"/>
              </a:ext>
            </a:extLst>
          </p:cNvPr>
          <p:cNvSpPr>
            <a:spLocks noGrp="1"/>
          </p:cNvSpPr>
          <p:nvPr>
            <p:ph type="dt" sz="half" idx="10"/>
          </p:nvPr>
        </p:nvSpPr>
        <p:spPr/>
        <p:txBody>
          <a:bodyPr/>
          <a:lstStyle/>
          <a:p>
            <a:fld id="{0B366280-E0FB-4999-93E9-BE8398A1CCBF}" type="datetime1">
              <a:rPr lang="sv-SE" smtClean="0"/>
              <a:t>2024-11-19</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 xmlns:adec="http://schemas.microsoft.com/office/drawing/2017/decorative" val="1"/>
              </a:ext>
            </a:extLst>
          </p:cNvPr>
          <p:cNvSpPr>
            <a:spLocks noGrp="1"/>
          </p:cNvSpPr>
          <p:nvPr>
            <p:ph type="ftr" sz="quarter" idx="11"/>
          </p:nvPr>
        </p:nvSpPr>
        <p:spPr/>
        <p:txBody>
          <a:bodyPr/>
          <a:lstStyle/>
          <a:p>
            <a:r>
              <a:rPr lang="sv-SE"/>
              <a:t>Sidfottext</a:t>
            </a:r>
          </a:p>
        </p:txBody>
      </p:sp>
      <p:sp>
        <p:nvSpPr>
          <p:cNvPr id="10" name="Platshållare för text 3">
            <a:extLst>
              <a:ext uri="{FF2B5EF4-FFF2-40B4-BE49-F238E27FC236}">
                <a16:creationId xmlns:a16="http://schemas.microsoft.com/office/drawing/2014/main" id="{6D7C6E78-6124-E839-CC89-38F3188A7B1F}"/>
              </a:ext>
            </a:extLst>
          </p:cNvPr>
          <p:cNvSpPr>
            <a:spLocks noGrp="1"/>
          </p:cNvSpPr>
          <p:nvPr>
            <p:ph type="body" sz="half" idx="2"/>
          </p:nvPr>
        </p:nvSpPr>
        <p:spPr>
          <a:xfrm>
            <a:off x="218230" y="0"/>
            <a:ext cx="4218856" cy="6610662"/>
          </a:xfrm>
          <a:prstGeom prst="rect">
            <a:avLst/>
          </a:prstGeom>
          <a:solidFill>
            <a:schemeClr val="accent2"/>
          </a:solidFill>
        </p:spPr>
        <p:txBody>
          <a:bodyPr/>
          <a:lstStyle>
            <a:lvl1pPr marL="0" indent="0">
              <a:buNone/>
              <a:defRPr sz="20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sv-SE" dirty="0"/>
          </a:p>
        </p:txBody>
      </p:sp>
      <p:sp>
        <p:nvSpPr>
          <p:cNvPr id="11" name="Rubrik 1">
            <a:extLst>
              <a:ext uri="{FF2B5EF4-FFF2-40B4-BE49-F238E27FC236}">
                <a16:creationId xmlns:a16="http://schemas.microsoft.com/office/drawing/2014/main" id="{B16DE1DE-6D30-D722-D298-1A0D690F3927}"/>
              </a:ext>
            </a:extLst>
          </p:cNvPr>
          <p:cNvSpPr>
            <a:spLocks noGrp="1"/>
          </p:cNvSpPr>
          <p:nvPr>
            <p:ph type="title" hasCustomPrompt="1"/>
          </p:nvPr>
        </p:nvSpPr>
        <p:spPr>
          <a:xfrm>
            <a:off x="395466" y="1379676"/>
            <a:ext cx="3883200" cy="1237130"/>
          </a:xfrm>
        </p:spPr>
        <p:txBody>
          <a:bodyPr anchor="b">
            <a:noAutofit/>
          </a:bodyPr>
          <a:lstStyle>
            <a:lvl1pPr>
              <a:defRPr sz="4000">
                <a:solidFill>
                  <a:schemeClr val="bg1"/>
                </a:solidFill>
              </a:defRPr>
            </a:lvl1pPr>
          </a:lstStyle>
          <a:p>
            <a:r>
              <a:rPr lang="sv-SE" dirty="0"/>
              <a:t>Rubrik</a:t>
            </a:r>
          </a:p>
        </p:txBody>
      </p:sp>
      <p:sp>
        <p:nvSpPr>
          <p:cNvPr id="12" name="Platshållare för text 3">
            <a:extLst>
              <a:ext uri="{FF2B5EF4-FFF2-40B4-BE49-F238E27FC236}">
                <a16:creationId xmlns:a16="http://schemas.microsoft.com/office/drawing/2014/main" id="{B1D4AA01-1363-9DFE-0FBA-2B8E669BB60E}"/>
              </a:ext>
            </a:extLst>
          </p:cNvPr>
          <p:cNvSpPr>
            <a:spLocks noGrp="1"/>
          </p:cNvSpPr>
          <p:nvPr>
            <p:ph type="body" sz="half" idx="15" hasCustomPrompt="1"/>
          </p:nvPr>
        </p:nvSpPr>
        <p:spPr>
          <a:xfrm>
            <a:off x="395465" y="2688522"/>
            <a:ext cx="3883200" cy="3128991"/>
          </a:xfrm>
        </p:spPr>
        <p:txBody>
          <a:bodyPr/>
          <a:lstStyle>
            <a:lvl1pPr marL="0" indent="0">
              <a:buFont typeface="Arial" panose="020B0604020202020204" pitchFamily="34" charse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Text</a:t>
            </a:r>
          </a:p>
        </p:txBody>
      </p:sp>
      <p:sp>
        <p:nvSpPr>
          <p:cNvPr id="7" name="Platshållare för text 10">
            <a:extLst>
              <a:ext uri="{FF2B5EF4-FFF2-40B4-BE49-F238E27FC236}">
                <a16:creationId xmlns:a16="http://schemas.microsoft.com/office/drawing/2014/main" id="{AD81AC03-04C0-6D6E-85D2-2EF894670FFF}"/>
              </a:ext>
              <a:ext uri="{C183D7F6-B498-43B3-948B-1728B52AA6E4}">
                <adec:decorative xmlns="" xmlns:adec="http://schemas.microsoft.com/office/drawing/2017/decorative" val="1"/>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36270296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ubrik och mycket text">
    <p:bg>
      <p:bgPr>
        <a:solidFill>
          <a:srgbClr val="F7F2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772E1B-B133-D852-FA5E-6CF91C0A743F}"/>
              </a:ext>
            </a:extLst>
          </p:cNvPr>
          <p:cNvSpPr>
            <a:spLocks noGrp="1"/>
          </p:cNvSpPr>
          <p:nvPr>
            <p:ph type="title" hasCustomPrompt="1"/>
          </p:nvPr>
        </p:nvSpPr>
        <p:spPr>
          <a:xfrm>
            <a:off x="839788" y="2395569"/>
            <a:ext cx="9269507" cy="720000"/>
          </a:xfrm>
        </p:spPr>
        <p:txBody>
          <a:bodyPr anchor="b">
            <a:noAutofit/>
          </a:bodyPr>
          <a:lstStyle>
            <a:lvl1pPr>
              <a:defRPr sz="4000">
                <a:solidFill>
                  <a:schemeClr val="tx1"/>
                </a:solidFill>
              </a:defRPr>
            </a:lvl1pPr>
          </a:lstStyle>
          <a:p>
            <a:r>
              <a:rPr lang="sv-SE" dirty="0"/>
              <a:t>Rubrik</a:t>
            </a:r>
          </a:p>
        </p:txBody>
      </p:sp>
      <p:sp>
        <p:nvSpPr>
          <p:cNvPr id="3" name="Platshållare för innehåll 2">
            <a:extLst>
              <a:ext uri="{FF2B5EF4-FFF2-40B4-BE49-F238E27FC236}">
                <a16:creationId xmlns:a16="http://schemas.microsoft.com/office/drawing/2014/main" id="{E143A7C1-BC47-B385-A7EA-1115FD3270B1}"/>
              </a:ext>
            </a:extLst>
          </p:cNvPr>
          <p:cNvSpPr>
            <a:spLocks noGrp="1"/>
          </p:cNvSpPr>
          <p:nvPr>
            <p:ph sz="half" idx="1" hasCustomPrompt="1"/>
          </p:nvPr>
        </p:nvSpPr>
        <p:spPr>
          <a:xfrm>
            <a:off x="839788" y="3187287"/>
            <a:ext cx="4482354" cy="3121306"/>
          </a:xfrm>
        </p:spPr>
        <p:txBody>
          <a:bodyPr vert="horz" lIns="91440" tIns="45720" rIns="91440" bIns="45720" rtlCol="0">
            <a:noAutofit/>
          </a:bodyPr>
          <a:lstStyle>
            <a:lvl1pPr marL="0" indent="0">
              <a:buNone/>
              <a:defRPr lang="sv-SE" sz="1800"/>
            </a:lvl1pPr>
          </a:lstStyle>
          <a:p>
            <a:pPr marL="228600" lvl="0" indent="-228600"/>
            <a:r>
              <a:rPr lang="sv-SE" dirty="0"/>
              <a:t>Text</a:t>
            </a:r>
          </a:p>
        </p:txBody>
      </p:sp>
      <p:sp>
        <p:nvSpPr>
          <p:cNvPr id="4" name="Platshållare för innehåll 3">
            <a:extLst>
              <a:ext uri="{FF2B5EF4-FFF2-40B4-BE49-F238E27FC236}">
                <a16:creationId xmlns:a16="http://schemas.microsoft.com/office/drawing/2014/main" id="{5462D343-5512-7D1A-E5F0-0443C4FC3D0B}"/>
              </a:ext>
            </a:extLst>
          </p:cNvPr>
          <p:cNvSpPr>
            <a:spLocks noGrp="1"/>
          </p:cNvSpPr>
          <p:nvPr>
            <p:ph sz="half" idx="2" hasCustomPrompt="1"/>
          </p:nvPr>
        </p:nvSpPr>
        <p:spPr>
          <a:xfrm>
            <a:off x="5626941" y="3187285"/>
            <a:ext cx="4482354" cy="3121307"/>
          </a:xfrm>
        </p:spPr>
        <p:txBody>
          <a:bodyPr vert="horz" lIns="91440" tIns="45720" rIns="91440" bIns="45720" rtlCol="0">
            <a:noAutofit/>
          </a:bodyPr>
          <a:lstStyle>
            <a:lvl1pPr marL="0" indent="0">
              <a:buNone/>
              <a:defRPr lang="sv-SE" sz="1800"/>
            </a:lvl1pPr>
          </a:lstStyle>
          <a:p>
            <a:pPr marL="228600" lvl="0" indent="-228600"/>
            <a:r>
              <a:rPr lang="sv-SE" dirty="0"/>
              <a:t>Text</a:t>
            </a:r>
          </a:p>
        </p:txBody>
      </p:sp>
      <p:sp>
        <p:nvSpPr>
          <p:cNvPr id="5" name="Platshållare för datum 4">
            <a:extLst>
              <a:ext uri="{FF2B5EF4-FFF2-40B4-BE49-F238E27FC236}">
                <a16:creationId xmlns:a16="http://schemas.microsoft.com/office/drawing/2014/main" id="{9E8547E8-12A7-D55F-7BF4-86CC4F46EA04}"/>
              </a:ext>
              <a:ext uri="{C183D7F6-B498-43B3-948B-1728B52AA6E4}">
                <adec:decorative xmlns=""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FA75368C-E857-4853-8A57-271882899160}" type="datetime1">
              <a:rPr lang="sv-SE" smtClean="0"/>
              <a:pPr/>
              <a:t>2024-11-19</a:t>
            </a:fld>
            <a:endParaRPr lang="sv-SE"/>
          </a:p>
        </p:txBody>
      </p:sp>
      <p:sp>
        <p:nvSpPr>
          <p:cNvPr id="6" name="Platshållare för sidfot 5">
            <a:extLst>
              <a:ext uri="{FF2B5EF4-FFF2-40B4-BE49-F238E27FC236}">
                <a16:creationId xmlns:a16="http://schemas.microsoft.com/office/drawing/2014/main" id="{9C135277-882F-7071-2BB3-1B15EEFFE8EA}"/>
              </a:ext>
              <a:ext uri="{C183D7F6-B498-43B3-948B-1728B52AA6E4}">
                <adec:decorative xmlns=""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7" name="Platshållare för bildnummer 6">
            <a:extLst>
              <a:ext uri="{FF2B5EF4-FFF2-40B4-BE49-F238E27FC236}">
                <a16:creationId xmlns:a16="http://schemas.microsoft.com/office/drawing/2014/main" id="{B2617A05-34F8-185F-DE57-86C010D7FF2C}"/>
              </a:ext>
              <a:ext uri="{C183D7F6-B498-43B3-948B-1728B52AA6E4}">
                <adec:decorative xmlns=""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15010557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a:t>Klicka om du vill redigera mall för underrubrikformat</a:t>
            </a:r>
            <a:endParaRPr lang="en-US" dirty="0"/>
          </a:p>
        </p:txBody>
      </p:sp>
      <p:pic>
        <p:nvPicPr>
          <p:cNvPr id="11" name="Bildobjekt 10"/>
          <p:cNvPicPr>
            <a:picLocks noChangeAspect="1"/>
          </p:cNvPicPr>
          <p:nvPr userDrawn="1"/>
        </p:nvPicPr>
        <p:blipFill>
          <a:blip r:embed="rId2"/>
          <a:stretch>
            <a:fillRect/>
          </a:stretch>
        </p:blipFill>
        <p:spPr>
          <a:xfrm>
            <a:off x="9328454" y="3509316"/>
            <a:ext cx="2611976" cy="2746825"/>
          </a:xfrm>
          <a:prstGeom prst="rect">
            <a:avLst/>
          </a:prstGeom>
        </p:spPr>
      </p:pic>
      <p:pic>
        <p:nvPicPr>
          <p:cNvPr id="9" name="Bildobjekt 8" descr="En bild som visar text&#10;&#10;Automatiskt genererad beskrivning">
            <a:extLst>
              <a:ext uri="{FF2B5EF4-FFF2-40B4-BE49-F238E27FC236}">
                <a16:creationId xmlns:a16="http://schemas.microsoft.com/office/drawing/2014/main" id="{1173639F-3554-44C2-A685-BA4C9CE89524}"/>
              </a:ext>
            </a:extLst>
          </p:cNvPr>
          <p:cNvPicPr>
            <a:picLocks noChangeAspect="1"/>
          </p:cNvPicPr>
          <p:nvPr userDrawn="1"/>
        </p:nvPicPr>
        <p:blipFill>
          <a:blip r:embed="rId3"/>
          <a:stretch>
            <a:fillRect/>
          </a:stretch>
        </p:blipFill>
        <p:spPr>
          <a:xfrm>
            <a:off x="9678473" y="1552195"/>
            <a:ext cx="1940400" cy="815078"/>
          </a:xfrm>
          <a:prstGeom prst="rect">
            <a:avLst/>
          </a:prstGeom>
        </p:spPr>
      </p:pic>
      <p:pic>
        <p:nvPicPr>
          <p:cNvPr id="14" name="Bildobjekt 13" descr="En bild som visar text, clipart&#10;&#10;Automatiskt genererad beskrivning">
            <a:extLst>
              <a:ext uri="{FF2B5EF4-FFF2-40B4-BE49-F238E27FC236}">
                <a16:creationId xmlns:a16="http://schemas.microsoft.com/office/drawing/2014/main" id="{763669DB-26D2-4B2A-8641-3179E7BB7831}"/>
              </a:ext>
            </a:extLst>
          </p:cNvPr>
          <p:cNvPicPr>
            <a:picLocks noChangeAspect="1"/>
          </p:cNvPicPr>
          <p:nvPr userDrawn="1"/>
        </p:nvPicPr>
        <p:blipFill>
          <a:blip r:embed="rId4"/>
          <a:stretch>
            <a:fillRect/>
          </a:stretch>
        </p:blipFill>
        <p:spPr>
          <a:xfrm>
            <a:off x="9678473" y="866448"/>
            <a:ext cx="1940955" cy="432000"/>
          </a:xfrm>
          <a:prstGeom prst="rect">
            <a:avLst/>
          </a:prstGeom>
        </p:spPr>
      </p:pic>
      <p:pic>
        <p:nvPicPr>
          <p:cNvPr id="15" name="Bildobjekt 14">
            <a:extLst>
              <a:ext uri="{FF2B5EF4-FFF2-40B4-BE49-F238E27FC236}">
                <a16:creationId xmlns:a16="http://schemas.microsoft.com/office/drawing/2014/main" id="{92B132BD-135E-4172-B2A3-52836B35DC0E}"/>
              </a:ext>
            </a:extLst>
          </p:cNvPr>
          <p:cNvPicPr>
            <a:picLocks noChangeAspect="1"/>
          </p:cNvPicPr>
          <p:nvPr userDrawn="1"/>
        </p:nvPicPr>
        <p:blipFill>
          <a:blip r:embed="rId5"/>
          <a:stretch>
            <a:fillRect/>
          </a:stretch>
        </p:blipFill>
        <p:spPr>
          <a:xfrm>
            <a:off x="9678473" y="2621020"/>
            <a:ext cx="1940400" cy="689584"/>
          </a:xfrm>
          <a:prstGeom prst="rect">
            <a:avLst/>
          </a:prstGeom>
        </p:spPr>
      </p:pic>
    </p:spTree>
    <p:extLst>
      <p:ext uri="{BB962C8B-B14F-4D97-AF65-F5344CB8AC3E}">
        <p14:creationId xmlns:p14="http://schemas.microsoft.com/office/powerpoint/2010/main" val="35150650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1_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a:t>Klicka om du vill redigera mall för underrubrikformat</a:t>
            </a:r>
            <a:endParaRPr lang="en-US" dirty="0"/>
          </a:p>
        </p:txBody>
      </p:sp>
      <p:pic>
        <p:nvPicPr>
          <p:cNvPr id="10" name="Bildobjekt 9"/>
          <p:cNvPicPr>
            <a:picLocks noChangeAspect="1"/>
          </p:cNvPicPr>
          <p:nvPr userDrawn="1"/>
        </p:nvPicPr>
        <p:blipFill>
          <a:blip r:embed="rId2"/>
          <a:stretch>
            <a:fillRect/>
          </a:stretch>
        </p:blipFill>
        <p:spPr>
          <a:xfrm>
            <a:off x="9328454" y="3509316"/>
            <a:ext cx="2611976" cy="2746825"/>
          </a:xfrm>
          <a:prstGeom prst="rect">
            <a:avLst/>
          </a:prstGeom>
        </p:spPr>
      </p:pic>
      <p:pic>
        <p:nvPicPr>
          <p:cNvPr id="11" name="Bildobjekt 10" descr="En bild som visar text&#10;&#10;Automatiskt genererad beskrivning">
            <a:extLst>
              <a:ext uri="{FF2B5EF4-FFF2-40B4-BE49-F238E27FC236}">
                <a16:creationId xmlns:a16="http://schemas.microsoft.com/office/drawing/2014/main" id="{8ACA2F20-4145-73DC-FABE-0EFE636F0630}"/>
              </a:ext>
            </a:extLst>
          </p:cNvPr>
          <p:cNvPicPr>
            <a:picLocks noChangeAspect="1"/>
          </p:cNvPicPr>
          <p:nvPr userDrawn="1"/>
        </p:nvPicPr>
        <p:blipFill>
          <a:blip r:embed="rId3"/>
          <a:stretch>
            <a:fillRect/>
          </a:stretch>
        </p:blipFill>
        <p:spPr>
          <a:xfrm>
            <a:off x="1467828" y="6251687"/>
            <a:ext cx="906455" cy="380762"/>
          </a:xfrm>
          <a:prstGeom prst="rect">
            <a:avLst/>
          </a:prstGeom>
        </p:spPr>
      </p:pic>
      <p:pic>
        <p:nvPicPr>
          <p:cNvPr id="12" name="Bildobjekt 11" descr="En bild som visar text, clipart&#10;&#10;Automatiskt genererad beskrivning">
            <a:extLst>
              <a:ext uri="{FF2B5EF4-FFF2-40B4-BE49-F238E27FC236}">
                <a16:creationId xmlns:a16="http://schemas.microsoft.com/office/drawing/2014/main" id="{2DAD7EFF-DF8C-6DE7-A6C8-2B1A4DB5FC2D}"/>
              </a:ext>
            </a:extLst>
          </p:cNvPr>
          <p:cNvPicPr>
            <a:picLocks noChangeAspect="1"/>
          </p:cNvPicPr>
          <p:nvPr userDrawn="1"/>
        </p:nvPicPr>
        <p:blipFill>
          <a:blip r:embed="rId4"/>
          <a:stretch>
            <a:fillRect/>
          </a:stretch>
        </p:blipFill>
        <p:spPr>
          <a:xfrm>
            <a:off x="2585746" y="6251687"/>
            <a:ext cx="1710744" cy="380762"/>
          </a:xfrm>
          <a:prstGeom prst="rect">
            <a:avLst/>
          </a:prstGeom>
        </p:spPr>
      </p:pic>
      <p:pic>
        <p:nvPicPr>
          <p:cNvPr id="13" name="Bildobjekt 12">
            <a:extLst>
              <a:ext uri="{FF2B5EF4-FFF2-40B4-BE49-F238E27FC236}">
                <a16:creationId xmlns:a16="http://schemas.microsoft.com/office/drawing/2014/main" id="{3E6DBBAC-06E2-62FD-F93F-ECAF6999DFF0}"/>
              </a:ext>
            </a:extLst>
          </p:cNvPr>
          <p:cNvPicPr>
            <a:picLocks noChangeAspect="1"/>
          </p:cNvPicPr>
          <p:nvPr userDrawn="1"/>
        </p:nvPicPr>
        <p:blipFill>
          <a:blip r:embed="rId5"/>
          <a:stretch>
            <a:fillRect/>
          </a:stretch>
        </p:blipFill>
        <p:spPr>
          <a:xfrm>
            <a:off x="232322" y="6251687"/>
            <a:ext cx="1071415" cy="380762"/>
          </a:xfrm>
          <a:prstGeom prst="rect">
            <a:avLst/>
          </a:prstGeom>
        </p:spPr>
      </p:pic>
    </p:spTree>
    <p:extLst>
      <p:ext uri="{BB962C8B-B14F-4D97-AF65-F5344CB8AC3E}">
        <p14:creationId xmlns:p14="http://schemas.microsoft.com/office/powerpoint/2010/main" val="20448524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solidFill>
              </a:defRPr>
            </a:lvl1pPr>
          </a:lstStyle>
          <a:p>
            <a:r>
              <a:rPr lang="sv-SE"/>
              <a:t>Klicka här för att ändra format</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7" name="Rectangle 6"/>
          <p:cNvSpPr/>
          <p:nvPr userDrawn="1"/>
        </p:nvSpPr>
        <p:spPr>
          <a:xfrm>
            <a:off x="1" y="755468"/>
            <a:ext cx="3430668" cy="533400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sp>
    </p:spTree>
    <p:extLst>
      <p:ext uri="{BB962C8B-B14F-4D97-AF65-F5344CB8AC3E}">
        <p14:creationId xmlns:p14="http://schemas.microsoft.com/office/powerpoint/2010/main" val="26542404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1751106" y="787384"/>
            <a:ext cx="9433362" cy="1010471"/>
          </a:xfrm>
        </p:spPr>
        <p:txBody>
          <a:bodyPr/>
          <a:lstStyle>
            <a:lvl1pPr>
              <a:defRPr b="0">
                <a:solidFill>
                  <a:schemeClr val="tx1"/>
                </a:solidFill>
              </a:defRPr>
            </a:lvl1pPr>
          </a:lstStyle>
          <a:p>
            <a:r>
              <a:rPr lang="sv-SE"/>
              <a:t>Klicka här för att ändra format</a:t>
            </a:r>
            <a:endParaRPr lang="en-US" dirty="0"/>
          </a:p>
        </p:txBody>
      </p:sp>
      <p:sp>
        <p:nvSpPr>
          <p:cNvPr id="3" name="Content Placeholder 2"/>
          <p:cNvSpPr>
            <a:spLocks noGrp="1"/>
          </p:cNvSpPr>
          <p:nvPr>
            <p:ph idx="1"/>
          </p:nvPr>
        </p:nvSpPr>
        <p:spPr>
          <a:xfrm>
            <a:off x="1748707" y="1951865"/>
            <a:ext cx="9435761" cy="391454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10890500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8707" y="785852"/>
            <a:ext cx="9434405" cy="508055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40230245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748707" y="785851"/>
            <a:ext cx="9435759" cy="1012003"/>
          </a:xfrm>
        </p:spPr>
        <p:txBody>
          <a:bodyPr/>
          <a:lstStyle/>
          <a:p>
            <a:r>
              <a:rPr lang="sv-SE"/>
              <a:t>Klicka här för att ändra format</a:t>
            </a:r>
            <a:endParaRPr lang="en-US" dirty="0"/>
          </a:p>
        </p:txBody>
      </p:sp>
      <p:sp>
        <p:nvSpPr>
          <p:cNvPr id="3" name="Content Placeholder 2"/>
          <p:cNvSpPr>
            <a:spLocks noGrp="1"/>
          </p:cNvSpPr>
          <p:nvPr>
            <p:ph sz="half" idx="1"/>
          </p:nvPr>
        </p:nvSpPr>
        <p:spPr>
          <a:xfrm>
            <a:off x="1748707" y="1951864"/>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648466" y="1951864"/>
            <a:ext cx="4536000" cy="391454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3820045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10547" y="2461329"/>
            <a:ext cx="5609253" cy="3652423"/>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6172199" y="2461329"/>
            <a:ext cx="5609253" cy="3652423"/>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3"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2CD385D3-0334-4DCD-B861-C542A40B60E9}" type="datetime1">
              <a:rPr lang="sv-SE" smtClean="0"/>
              <a:t>2024-11-19</a:t>
            </a:fld>
            <a:endParaRPr lang="sv-SE" dirty="0"/>
          </a:p>
        </p:txBody>
      </p:sp>
      <p:sp>
        <p:nvSpPr>
          <p:cNvPr id="14"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r>
              <a:rPr lang="sv-SE"/>
              <a:t>Sidfot</a:t>
            </a:r>
            <a:endParaRPr lang="sv-SE" dirty="0"/>
          </a:p>
        </p:txBody>
      </p:sp>
      <p:sp>
        <p:nvSpPr>
          <p:cNvPr id="15"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6" name="Rubrik 5">
            <a:extLst>
              <a:ext uri="{FF2B5EF4-FFF2-40B4-BE49-F238E27FC236}">
                <a16:creationId xmlns:a16="http://schemas.microsoft.com/office/drawing/2014/main" id="{E092A276-343F-BEA9-5AD9-1D2069A7DFE1}"/>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0435429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8705" y="785851"/>
            <a:ext cx="4551424"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1748707" y="1951863"/>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648466" y="785851"/>
            <a:ext cx="4536000"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648466" y="1951863"/>
            <a:ext cx="4536000" cy="391454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29851274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6" name="Title 5"/>
          <p:cNvSpPr>
            <a:spLocks noGrp="1"/>
          </p:cNvSpPr>
          <p:nvPr>
            <p:ph type="title"/>
          </p:nvPr>
        </p:nvSpPr>
        <p:spPr>
          <a:xfrm>
            <a:off x="1748705" y="785851"/>
            <a:ext cx="9435763" cy="1012003"/>
          </a:xfrm>
        </p:spPr>
        <p:txBody>
          <a:bodyPr/>
          <a:lstStyle>
            <a:lvl1pPr>
              <a:defRPr>
                <a:solidFill>
                  <a:schemeClr val="tx1"/>
                </a:solidFill>
              </a:defRPr>
            </a:lvl1pPr>
          </a:lstStyle>
          <a:p>
            <a:r>
              <a:rPr lang="sv-SE"/>
              <a:t>Klicka här för att ändra format</a:t>
            </a:r>
            <a:endParaRPr lang="en-US" dirty="0"/>
          </a:p>
        </p:txBody>
      </p:sp>
    </p:spTree>
    <p:extLst>
      <p:ext uri="{BB962C8B-B14F-4D97-AF65-F5344CB8AC3E}">
        <p14:creationId xmlns:p14="http://schemas.microsoft.com/office/powerpoint/2010/main" val="13720944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6819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724081" y="754070"/>
            <a:ext cx="9921745"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Tree>
    <p:extLst>
      <p:ext uri="{BB962C8B-B14F-4D97-AF65-F5344CB8AC3E}">
        <p14:creationId xmlns:p14="http://schemas.microsoft.com/office/powerpoint/2010/main" val="25535511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a:xfrm>
            <a:off x="1748705" y="785851"/>
            <a:ext cx="9435762" cy="1012003"/>
          </a:xfrm>
        </p:spPr>
        <p:txBody>
          <a:bodyPr/>
          <a:lstStyle>
            <a:lvl1pPr>
              <a:defRPr>
                <a:solidFill>
                  <a:schemeClr val="tx1"/>
                </a:solidFill>
              </a:defRPr>
            </a:lvl1pPr>
          </a:lstStyle>
          <a:p>
            <a:r>
              <a:rPr lang="sv-SE"/>
              <a:t>Klicka här för att ändra format</a:t>
            </a:r>
            <a:endParaRPr lang="en-US" dirty="0"/>
          </a:p>
        </p:txBody>
      </p:sp>
      <p:sp>
        <p:nvSpPr>
          <p:cNvPr id="3" name="Vertical Text Placeholder 2"/>
          <p:cNvSpPr>
            <a:spLocks noGrp="1"/>
          </p:cNvSpPr>
          <p:nvPr>
            <p:ph type="body" orient="vert" idx="1"/>
          </p:nvPr>
        </p:nvSpPr>
        <p:spPr>
          <a:xfrm>
            <a:off x="1748707" y="1951864"/>
            <a:ext cx="9435760" cy="3914546"/>
          </a:xfrm>
        </p:spPr>
        <p:txBody>
          <a:bodyPr vert="eaVert" ancho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26125721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Rubrikbild 1">
    <p:bg>
      <p:bgPr>
        <a:solidFill>
          <a:srgbClr val="FFEB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6A715-7938-A270-CE32-504E536F8D83}"/>
              </a:ext>
            </a:extLst>
          </p:cNvPr>
          <p:cNvSpPr>
            <a:spLocks noGrp="1"/>
          </p:cNvSpPr>
          <p:nvPr>
            <p:ph type="ctrTitle" hasCustomPrompt="1"/>
          </p:nvPr>
        </p:nvSpPr>
        <p:spPr>
          <a:xfrm>
            <a:off x="838199" y="2685826"/>
            <a:ext cx="10502154" cy="2145418"/>
          </a:xfrm>
        </p:spPr>
        <p:txBody>
          <a:bodyPr anchor="b">
            <a:noAutofit/>
          </a:bodyPr>
          <a:lstStyle>
            <a:lvl1pPr algn="l">
              <a:lnSpc>
                <a:spcPct val="90000"/>
              </a:lnSpc>
              <a:defRPr sz="7200">
                <a:solidFill>
                  <a:schemeClr val="accent3"/>
                </a:solidFill>
                <a:latin typeface="AvenirNext LT Pro Bold" panose="020B0504020202020204" pitchFamily="34" charset="0"/>
              </a:defRPr>
            </a:lvl1pPr>
          </a:lstStyle>
          <a:p>
            <a:r>
              <a:rPr lang="sv-SE" dirty="0"/>
              <a:t>Rubrik</a:t>
            </a:r>
          </a:p>
        </p:txBody>
      </p:sp>
      <p:sp>
        <p:nvSpPr>
          <p:cNvPr id="3" name="Underrubrik 2">
            <a:extLst>
              <a:ext uri="{FF2B5EF4-FFF2-40B4-BE49-F238E27FC236}">
                <a16:creationId xmlns:a16="http://schemas.microsoft.com/office/drawing/2014/main" id="{C34920DF-DB3F-70AF-AAFD-9E2C005C29F8}"/>
              </a:ext>
            </a:extLst>
          </p:cNvPr>
          <p:cNvSpPr>
            <a:spLocks noGrp="1"/>
          </p:cNvSpPr>
          <p:nvPr>
            <p:ph type="subTitle" idx="1" hasCustomPrompt="1"/>
          </p:nvPr>
        </p:nvSpPr>
        <p:spPr>
          <a:xfrm>
            <a:off x="838200" y="4896196"/>
            <a:ext cx="10502154" cy="1065333"/>
          </a:xfrm>
        </p:spPr>
        <p:txBody>
          <a:bodyPr>
            <a:noAutofit/>
          </a:bodyPr>
          <a:lstStyle>
            <a:lvl1pPr marL="0" indent="0" algn="l">
              <a:buNone/>
              <a:defRPr sz="2400" b="0" i="0">
                <a:solidFill>
                  <a:schemeClr val="accent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4" name="Platshållare för datum 3">
            <a:extLst>
              <a:ext uri="{FF2B5EF4-FFF2-40B4-BE49-F238E27FC236}">
                <a16:creationId xmlns:a16="http://schemas.microsoft.com/office/drawing/2014/main" id="{DE3C9C90-48B9-15C3-3CB2-7C1B3952EC50}"/>
              </a:ext>
            </a:extLst>
          </p:cNvPr>
          <p:cNvSpPr>
            <a:spLocks noGrp="1"/>
          </p:cNvSpPr>
          <p:nvPr>
            <p:ph type="dt" sz="half" idx="10"/>
          </p:nvPr>
        </p:nvSpPr>
        <p:spPr/>
        <p:txBody>
          <a:bodyPr/>
          <a:lstStyle>
            <a:lvl1pPr>
              <a:defRPr>
                <a:solidFill>
                  <a:schemeClr val="accent3"/>
                </a:solidFill>
              </a:defRPr>
            </a:lvl1pPr>
          </a:lstStyle>
          <a:p>
            <a:fld id="{3C9CDAC1-0A76-4CCB-B13B-CDEA79253170}" type="datetime1">
              <a:rPr lang="sv-SE" smtClean="0"/>
              <a:pPr/>
              <a:t>2024-11-19</a:t>
            </a:fld>
            <a:endParaRPr lang="sv-SE"/>
          </a:p>
        </p:txBody>
      </p:sp>
      <p:sp>
        <p:nvSpPr>
          <p:cNvPr id="5" name="Platshållare för sidfot 4">
            <a:extLst>
              <a:ext uri="{FF2B5EF4-FFF2-40B4-BE49-F238E27FC236}">
                <a16:creationId xmlns:a16="http://schemas.microsoft.com/office/drawing/2014/main" id="{545FE6CA-C330-0CAC-87C2-E345303B91DA}"/>
              </a:ext>
              <a:ext uri="{C183D7F6-B498-43B3-948B-1728B52AA6E4}">
                <adec:decorative xmlns:adec="http://schemas.microsoft.com/office/drawing/2017/decorative" xmlns="" val="1"/>
              </a:ext>
            </a:extLst>
          </p:cNvPr>
          <p:cNvSpPr>
            <a:spLocks noGrp="1"/>
          </p:cNvSpPr>
          <p:nvPr>
            <p:ph type="ftr" sz="quarter" idx="11"/>
          </p:nvPr>
        </p:nvSpPr>
        <p:spPr/>
        <p:txBody>
          <a:bodyPr/>
          <a:lstStyle>
            <a:lvl1pPr>
              <a:defRPr>
                <a:solidFill>
                  <a:schemeClr val="accent3"/>
                </a:solidFill>
              </a:defRPr>
            </a:lvl1pPr>
          </a:lstStyle>
          <a:p>
            <a:r>
              <a:rPr lang="sv-SE" dirty="0"/>
              <a:t>Sidfottext</a:t>
            </a:r>
          </a:p>
        </p:txBody>
      </p:sp>
      <p:sp>
        <p:nvSpPr>
          <p:cNvPr id="6" name="Platshållare för bildnummer 5">
            <a:extLst>
              <a:ext uri="{FF2B5EF4-FFF2-40B4-BE49-F238E27FC236}">
                <a16:creationId xmlns:a16="http://schemas.microsoft.com/office/drawing/2014/main" id="{D77B3C30-6165-380B-5C9A-71FB1AA9AE3C}"/>
              </a:ext>
              <a:ext uri="{C183D7F6-B498-43B3-948B-1728B52AA6E4}">
                <adec:decorative xmlns:adec="http://schemas.microsoft.com/office/drawing/2017/decorative" xmlns=""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3129404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ubrikbild 2 ">
    <p:bg>
      <p:bgPr>
        <a:solidFill>
          <a:srgbClr val="FFEB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6A715-7938-A270-CE32-504E536F8D83}"/>
              </a:ext>
            </a:extLst>
          </p:cNvPr>
          <p:cNvSpPr>
            <a:spLocks noGrp="1"/>
          </p:cNvSpPr>
          <p:nvPr>
            <p:ph type="ctrTitle" hasCustomPrompt="1"/>
          </p:nvPr>
        </p:nvSpPr>
        <p:spPr>
          <a:xfrm>
            <a:off x="838200" y="2668555"/>
            <a:ext cx="4881283" cy="1683735"/>
          </a:xfrm>
        </p:spPr>
        <p:txBody>
          <a:bodyPr anchor="b">
            <a:noAutofit/>
          </a:bodyPr>
          <a:lstStyle>
            <a:lvl1pPr algn="l">
              <a:lnSpc>
                <a:spcPct val="90000"/>
              </a:lnSpc>
              <a:defRPr sz="4000">
                <a:solidFill>
                  <a:schemeClr val="accent3"/>
                </a:solidFill>
                <a:latin typeface="AvenirNext LT Pro Bold" panose="020B0504020202020204" pitchFamily="34" charset="0"/>
              </a:defRPr>
            </a:lvl1pPr>
          </a:lstStyle>
          <a:p>
            <a:r>
              <a:rPr lang="sv-SE"/>
              <a:t>Rubrik</a:t>
            </a:r>
          </a:p>
        </p:txBody>
      </p:sp>
      <p:sp>
        <p:nvSpPr>
          <p:cNvPr id="3" name="Underrubrik 2">
            <a:extLst>
              <a:ext uri="{FF2B5EF4-FFF2-40B4-BE49-F238E27FC236}">
                <a16:creationId xmlns:a16="http://schemas.microsoft.com/office/drawing/2014/main" id="{C34920DF-DB3F-70AF-AAFD-9E2C005C29F8}"/>
              </a:ext>
            </a:extLst>
          </p:cNvPr>
          <p:cNvSpPr>
            <a:spLocks noGrp="1"/>
          </p:cNvSpPr>
          <p:nvPr>
            <p:ph type="subTitle" idx="1" hasCustomPrompt="1"/>
          </p:nvPr>
        </p:nvSpPr>
        <p:spPr>
          <a:xfrm>
            <a:off x="838200" y="4422371"/>
            <a:ext cx="4881283" cy="864524"/>
          </a:xfrm>
        </p:spPr>
        <p:txBody>
          <a:bodyPr>
            <a:noAutofit/>
          </a:bodyPr>
          <a:lstStyle>
            <a:lvl1pPr marL="0" indent="0" algn="l">
              <a:buNone/>
              <a:defRPr sz="2400" b="0" i="0">
                <a:solidFill>
                  <a:schemeClr val="accent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DE3C9C90-48B9-15C3-3CB2-7C1B3952EC50}"/>
              </a:ext>
            </a:extLst>
          </p:cNvPr>
          <p:cNvSpPr>
            <a:spLocks noGrp="1"/>
          </p:cNvSpPr>
          <p:nvPr>
            <p:ph type="dt" sz="half" idx="10"/>
          </p:nvPr>
        </p:nvSpPr>
        <p:spPr/>
        <p:txBody>
          <a:bodyPr/>
          <a:lstStyle>
            <a:lvl1pPr>
              <a:defRPr>
                <a:solidFill>
                  <a:schemeClr val="accent3"/>
                </a:solidFill>
              </a:defRPr>
            </a:lvl1pPr>
          </a:lstStyle>
          <a:p>
            <a:fld id="{3C9CDAC1-0A76-4CCB-B13B-CDEA79253170}" type="datetime1">
              <a:rPr lang="sv-SE" smtClean="0"/>
              <a:pPr/>
              <a:t>2024-11-19</a:t>
            </a:fld>
            <a:endParaRPr lang="sv-SE" dirty="0"/>
          </a:p>
        </p:txBody>
      </p:sp>
      <p:sp>
        <p:nvSpPr>
          <p:cNvPr id="5" name="Platshållare för sidfot 4">
            <a:extLst>
              <a:ext uri="{FF2B5EF4-FFF2-40B4-BE49-F238E27FC236}">
                <a16:creationId xmlns:a16="http://schemas.microsoft.com/office/drawing/2014/main" id="{545FE6CA-C330-0CAC-87C2-E345303B91DA}"/>
              </a:ext>
              <a:ext uri="{C183D7F6-B498-43B3-948B-1728B52AA6E4}">
                <adec:decorative xmlns:adec="http://schemas.microsoft.com/office/drawing/2017/decorative" xmlns=""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6" name="Platshållare för bildnummer 5">
            <a:extLst>
              <a:ext uri="{FF2B5EF4-FFF2-40B4-BE49-F238E27FC236}">
                <a16:creationId xmlns:a16="http://schemas.microsoft.com/office/drawing/2014/main" id="{D77B3C30-6165-380B-5C9A-71FB1AA9AE3C}"/>
              </a:ext>
              <a:ext uri="{C183D7F6-B498-43B3-948B-1728B52AA6E4}">
                <adec:decorative xmlns:adec="http://schemas.microsoft.com/office/drawing/2017/decorative" xmlns=""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
        <p:nvSpPr>
          <p:cNvPr id="7" name="Platshållare för bild 9">
            <a:extLst>
              <a:ext uri="{FF2B5EF4-FFF2-40B4-BE49-F238E27FC236}">
                <a16:creationId xmlns:a16="http://schemas.microsoft.com/office/drawing/2014/main" id="{60445CA6-69A4-3DDB-6AED-AB4BF85157EB}"/>
              </a:ext>
            </a:extLst>
          </p:cNvPr>
          <p:cNvSpPr>
            <a:spLocks noGrp="1"/>
          </p:cNvSpPr>
          <p:nvPr>
            <p:ph type="pic" sz="quarter" idx="13"/>
          </p:nvPr>
        </p:nvSpPr>
        <p:spPr>
          <a:xfrm>
            <a:off x="6096000" y="0"/>
            <a:ext cx="6096000" cy="6858000"/>
          </a:xfrm>
        </p:spPr>
        <p:txBody>
          <a:bodyPr/>
          <a:lstStyle>
            <a:lvl1pPr marL="0" indent="0" algn="ctr">
              <a:buNone/>
              <a:defRPr sz="1100">
                <a:solidFill>
                  <a:schemeClr val="accent3"/>
                </a:solidFill>
              </a:defRPr>
            </a:lvl1pPr>
          </a:lstStyle>
          <a:p>
            <a:r>
              <a:rPr lang="sv-SE"/>
              <a:t>Klicka på ikonen för att lägga till en bild</a:t>
            </a:r>
          </a:p>
        </p:txBody>
      </p:sp>
    </p:spTree>
    <p:extLst>
      <p:ext uri="{BB962C8B-B14F-4D97-AF65-F5344CB8AC3E}">
        <p14:creationId xmlns:p14="http://schemas.microsoft.com/office/powerpoint/2010/main" val="730473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Rubrikbild 3">
    <p:bg>
      <p:bgPr>
        <a:solidFill>
          <a:srgbClr val="FFEBE8"/>
        </a:solidFill>
        <a:effectLst/>
      </p:bgPr>
    </p:bg>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CD2122F-CB4F-991C-F85D-DF70FE94A120}"/>
              </a:ext>
            </a:extLst>
          </p:cNvPr>
          <p:cNvSpPr>
            <a:spLocks noGrp="1"/>
          </p:cNvSpPr>
          <p:nvPr>
            <p:ph type="pic" sz="quarter" idx="13"/>
          </p:nvPr>
        </p:nvSpPr>
        <p:spPr>
          <a:xfrm>
            <a:off x="0" y="0"/>
            <a:ext cx="12192000" cy="6858000"/>
          </a:xfrm>
        </p:spPr>
        <p:txBody>
          <a:bodyPr/>
          <a:lstStyle>
            <a:lvl1pPr marL="0" indent="0" algn="ctr">
              <a:buNone/>
              <a:defRPr sz="1100">
                <a:solidFill>
                  <a:schemeClr val="bg1"/>
                </a:solidFill>
              </a:defRPr>
            </a:lvl1pPr>
          </a:lstStyle>
          <a:p>
            <a:r>
              <a:rPr lang="sv-SE"/>
              <a:t>Klicka på ikonen för att lägga till en bild</a:t>
            </a:r>
          </a:p>
        </p:txBody>
      </p:sp>
      <p:sp>
        <p:nvSpPr>
          <p:cNvPr id="2" name="Rubrik 1">
            <a:extLst>
              <a:ext uri="{FF2B5EF4-FFF2-40B4-BE49-F238E27FC236}">
                <a16:creationId xmlns:a16="http://schemas.microsoft.com/office/drawing/2014/main" id="{9DB6A715-7938-A270-CE32-504E536F8D83}"/>
              </a:ext>
            </a:extLst>
          </p:cNvPr>
          <p:cNvSpPr>
            <a:spLocks noGrp="1"/>
          </p:cNvSpPr>
          <p:nvPr>
            <p:ph type="ctrTitle" hasCustomPrompt="1"/>
          </p:nvPr>
        </p:nvSpPr>
        <p:spPr>
          <a:xfrm>
            <a:off x="838198" y="3532910"/>
            <a:ext cx="10502154" cy="1298333"/>
          </a:xfrm>
        </p:spPr>
        <p:txBody>
          <a:bodyPr anchor="b">
            <a:noAutofit/>
          </a:bodyPr>
          <a:lstStyle>
            <a:lvl1pPr algn="l">
              <a:lnSpc>
                <a:spcPct val="90000"/>
              </a:lnSpc>
              <a:defRPr sz="7200">
                <a:solidFill>
                  <a:schemeClr val="bg1"/>
                </a:solidFill>
                <a:latin typeface="AvenirNext LT Pro Bold" panose="020B0504020202020204" pitchFamily="34" charset="0"/>
              </a:defRPr>
            </a:lvl1pPr>
          </a:lstStyle>
          <a:p>
            <a:r>
              <a:rPr lang="sv-SE" dirty="0"/>
              <a:t>Rubrik</a:t>
            </a:r>
          </a:p>
        </p:txBody>
      </p:sp>
      <p:sp>
        <p:nvSpPr>
          <p:cNvPr id="4" name="Platshållare för datum 3">
            <a:extLst>
              <a:ext uri="{FF2B5EF4-FFF2-40B4-BE49-F238E27FC236}">
                <a16:creationId xmlns:a16="http://schemas.microsoft.com/office/drawing/2014/main" id="{DE3C9C90-48B9-15C3-3CB2-7C1B3952EC50}"/>
              </a:ext>
            </a:extLst>
          </p:cNvPr>
          <p:cNvSpPr>
            <a:spLocks noGrp="1"/>
          </p:cNvSpPr>
          <p:nvPr>
            <p:ph type="dt" sz="half" idx="10"/>
          </p:nvPr>
        </p:nvSpPr>
        <p:spPr/>
        <p:txBody>
          <a:bodyPr/>
          <a:lstStyle>
            <a:lvl1pPr>
              <a:defRPr>
                <a:solidFill>
                  <a:schemeClr val="bg1"/>
                </a:solidFill>
              </a:defRPr>
            </a:lvl1pPr>
          </a:lstStyle>
          <a:p>
            <a:fld id="{3C9CDAC1-0A76-4CCB-B13B-CDEA79253170}" type="datetime1">
              <a:rPr lang="sv-SE" smtClean="0"/>
              <a:pPr/>
              <a:t>2024-11-19</a:t>
            </a:fld>
            <a:endParaRPr lang="sv-SE" dirty="0"/>
          </a:p>
        </p:txBody>
      </p:sp>
      <p:sp>
        <p:nvSpPr>
          <p:cNvPr id="5" name="Platshållare för sidfot 4">
            <a:extLst>
              <a:ext uri="{FF2B5EF4-FFF2-40B4-BE49-F238E27FC236}">
                <a16:creationId xmlns:a16="http://schemas.microsoft.com/office/drawing/2014/main" id="{545FE6CA-C330-0CAC-87C2-E345303B91DA}"/>
              </a:ext>
              <a:ext uri="{C183D7F6-B498-43B3-948B-1728B52AA6E4}">
                <adec:decorative xmlns:adec="http://schemas.microsoft.com/office/drawing/2017/decorative" xmlns="" val="1"/>
              </a:ext>
            </a:extLst>
          </p:cNvPr>
          <p:cNvSpPr>
            <a:spLocks noGrp="1"/>
          </p:cNvSpPr>
          <p:nvPr>
            <p:ph type="ftr" sz="quarter" idx="11"/>
          </p:nvPr>
        </p:nvSpPr>
        <p:spPr/>
        <p:txBody>
          <a:bodyPr/>
          <a:lstStyle>
            <a:lvl1pPr>
              <a:defRPr>
                <a:solidFill>
                  <a:schemeClr val="bg1"/>
                </a:solidFill>
              </a:defRPr>
            </a:lvl1pPr>
          </a:lstStyle>
          <a:p>
            <a:r>
              <a:rPr lang="sv-SE"/>
              <a:t>Sidfottext</a:t>
            </a:r>
          </a:p>
        </p:txBody>
      </p:sp>
      <p:sp>
        <p:nvSpPr>
          <p:cNvPr id="6" name="Platshållare för bildnummer 5">
            <a:extLst>
              <a:ext uri="{FF2B5EF4-FFF2-40B4-BE49-F238E27FC236}">
                <a16:creationId xmlns:a16="http://schemas.microsoft.com/office/drawing/2014/main" id="{D77B3C30-6165-380B-5C9A-71FB1AA9AE3C}"/>
              </a:ext>
              <a:ext uri="{C183D7F6-B498-43B3-948B-1728B52AA6E4}">
                <adec:decorative xmlns:adec="http://schemas.microsoft.com/office/drawing/2017/decorative" xmlns="" val="1"/>
              </a:ext>
            </a:extLst>
          </p:cNvPr>
          <p:cNvSpPr>
            <a:spLocks noGrp="1"/>
          </p:cNvSpPr>
          <p:nvPr>
            <p:ph type="sldNum" sz="quarter" idx="12"/>
          </p:nvPr>
        </p:nvSpPr>
        <p:spPr/>
        <p:txBody>
          <a:bodyPr/>
          <a:lstStyle>
            <a:lvl1pPr>
              <a:defRPr>
                <a:solidFill>
                  <a:schemeClr val="bg1"/>
                </a:solidFill>
              </a:defRPr>
            </a:lvl1pPr>
          </a:lstStyle>
          <a:p>
            <a:fld id="{0EA8761A-F05C-4F01-AE76-2EF79F772060}" type="slidenum">
              <a:rPr lang="sv-SE" smtClean="0"/>
              <a:pPr/>
              <a:t>‹#›</a:t>
            </a:fld>
            <a:endParaRPr lang="sv-SE"/>
          </a:p>
        </p:txBody>
      </p:sp>
      <p:sp>
        <p:nvSpPr>
          <p:cNvPr id="8" name="Platshållare för text 10" descr="Logotyp för Sveriges kommuner och regioner.">
            <a:extLst>
              <a:ext uri="{FF2B5EF4-FFF2-40B4-BE49-F238E27FC236}">
                <a16:creationId xmlns:a16="http://schemas.microsoft.com/office/drawing/2014/main" id="{17796FAB-5CC3-0E60-5B43-A3F801C342E1}"/>
              </a:ext>
              <a:ext uri="{C183D7F6-B498-43B3-948B-1728B52AA6E4}">
                <adec:decorative xmlns:adec="http://schemas.microsoft.com/office/drawing/2017/decorative" xmlns="" val="0"/>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solidFill>
                  <a:schemeClr val="bg1"/>
                </a:solidFill>
              </a:defRPr>
            </a:lvl1pPr>
          </a:lstStyle>
          <a:p>
            <a:pPr lvl="0"/>
            <a:r>
              <a:rPr lang="sv-SE"/>
              <a:t> </a:t>
            </a:r>
          </a:p>
        </p:txBody>
      </p:sp>
    </p:spTree>
    <p:extLst>
      <p:ext uri="{BB962C8B-B14F-4D97-AF65-F5344CB8AC3E}">
        <p14:creationId xmlns:p14="http://schemas.microsoft.com/office/powerpoint/2010/main" val="24952380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Rubrikbild 4">
    <p:bg>
      <p:bgPr>
        <a:solidFill>
          <a:srgbClr val="FFEBE8"/>
        </a:solidFill>
        <a:effectLst/>
      </p:bgPr>
    </p:bg>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0B6BFD76-59F2-2DED-DABF-5311B3B958A0}"/>
              </a:ext>
            </a:extLst>
          </p:cNvPr>
          <p:cNvSpPr>
            <a:spLocks noGrp="1"/>
          </p:cNvSpPr>
          <p:nvPr>
            <p:ph type="pic" sz="quarter" idx="13"/>
          </p:nvPr>
        </p:nvSpPr>
        <p:spPr>
          <a:xfrm>
            <a:off x="0" y="0"/>
            <a:ext cx="12192000" cy="6858000"/>
          </a:xfrm>
        </p:spPr>
        <p:txBody>
          <a:bodyPr/>
          <a:lstStyle>
            <a:lvl1pPr marL="0" indent="0" algn="ctr">
              <a:buNone/>
              <a:defRPr sz="1100">
                <a:solidFill>
                  <a:schemeClr val="accent3"/>
                </a:solidFill>
              </a:defRPr>
            </a:lvl1pPr>
          </a:lstStyle>
          <a:p>
            <a:r>
              <a:rPr lang="sv-SE"/>
              <a:t>Klicka på ikonen för att lägga till en bild</a:t>
            </a:r>
          </a:p>
        </p:txBody>
      </p:sp>
      <p:sp>
        <p:nvSpPr>
          <p:cNvPr id="2" name="Rubrik 1">
            <a:extLst>
              <a:ext uri="{FF2B5EF4-FFF2-40B4-BE49-F238E27FC236}">
                <a16:creationId xmlns:a16="http://schemas.microsoft.com/office/drawing/2014/main" id="{9DB6A715-7938-A270-CE32-504E536F8D83}"/>
              </a:ext>
            </a:extLst>
          </p:cNvPr>
          <p:cNvSpPr>
            <a:spLocks noGrp="1"/>
          </p:cNvSpPr>
          <p:nvPr>
            <p:ph type="ctrTitle" hasCustomPrompt="1"/>
          </p:nvPr>
        </p:nvSpPr>
        <p:spPr>
          <a:xfrm>
            <a:off x="838198" y="3532909"/>
            <a:ext cx="10502154" cy="1298333"/>
          </a:xfrm>
        </p:spPr>
        <p:txBody>
          <a:bodyPr anchor="b">
            <a:noAutofit/>
          </a:bodyPr>
          <a:lstStyle>
            <a:lvl1pPr algn="l">
              <a:lnSpc>
                <a:spcPct val="90000"/>
              </a:lnSpc>
              <a:defRPr sz="7200">
                <a:solidFill>
                  <a:schemeClr val="accent3"/>
                </a:solidFill>
                <a:latin typeface="AvenirNext LT Pro Bold" panose="020B0504020202020204" pitchFamily="34" charset="0"/>
              </a:defRPr>
            </a:lvl1pPr>
          </a:lstStyle>
          <a:p>
            <a:r>
              <a:rPr lang="sv-SE" dirty="0"/>
              <a:t>Rubrik</a:t>
            </a:r>
          </a:p>
        </p:txBody>
      </p:sp>
      <p:sp>
        <p:nvSpPr>
          <p:cNvPr id="4" name="Platshållare för datum 3">
            <a:extLst>
              <a:ext uri="{FF2B5EF4-FFF2-40B4-BE49-F238E27FC236}">
                <a16:creationId xmlns:a16="http://schemas.microsoft.com/office/drawing/2014/main" id="{DE3C9C90-48B9-15C3-3CB2-7C1B3952EC50}"/>
              </a:ext>
            </a:extLst>
          </p:cNvPr>
          <p:cNvSpPr>
            <a:spLocks noGrp="1"/>
          </p:cNvSpPr>
          <p:nvPr>
            <p:ph type="dt" sz="half" idx="10"/>
          </p:nvPr>
        </p:nvSpPr>
        <p:spPr/>
        <p:txBody>
          <a:bodyPr/>
          <a:lstStyle>
            <a:lvl1pPr>
              <a:defRPr>
                <a:solidFill>
                  <a:schemeClr val="accent3"/>
                </a:solidFill>
              </a:defRPr>
            </a:lvl1pPr>
          </a:lstStyle>
          <a:p>
            <a:fld id="{3C9CDAC1-0A76-4CCB-B13B-CDEA79253170}" type="datetime1">
              <a:rPr lang="sv-SE" smtClean="0"/>
              <a:pPr/>
              <a:t>2024-11-19</a:t>
            </a:fld>
            <a:endParaRPr lang="sv-SE" dirty="0"/>
          </a:p>
        </p:txBody>
      </p:sp>
      <p:sp>
        <p:nvSpPr>
          <p:cNvPr id="5" name="Platshållare för sidfot 4">
            <a:extLst>
              <a:ext uri="{FF2B5EF4-FFF2-40B4-BE49-F238E27FC236}">
                <a16:creationId xmlns:a16="http://schemas.microsoft.com/office/drawing/2014/main" id="{545FE6CA-C330-0CAC-87C2-E345303B91DA}"/>
              </a:ext>
              <a:ext uri="{C183D7F6-B498-43B3-948B-1728B52AA6E4}">
                <adec:decorative xmlns:adec="http://schemas.microsoft.com/office/drawing/2017/decorative" xmlns=""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6" name="Platshållare för bildnummer 5">
            <a:extLst>
              <a:ext uri="{FF2B5EF4-FFF2-40B4-BE49-F238E27FC236}">
                <a16:creationId xmlns:a16="http://schemas.microsoft.com/office/drawing/2014/main" id="{D77B3C30-6165-380B-5C9A-71FB1AA9AE3C}"/>
              </a:ext>
              <a:ext uri="{C183D7F6-B498-43B3-948B-1728B52AA6E4}">
                <adec:decorative xmlns:adec="http://schemas.microsoft.com/office/drawing/2017/decorative" xmlns=""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
        <p:nvSpPr>
          <p:cNvPr id="8" name="Platshållare för text 7" descr="Logotyp för Sveriges Kommuner och regioner.">
            <a:extLst>
              <a:ext uri="{FF2B5EF4-FFF2-40B4-BE49-F238E27FC236}">
                <a16:creationId xmlns:a16="http://schemas.microsoft.com/office/drawing/2014/main" id="{D785EB06-58C0-D0BF-FDAB-A51277B16979}"/>
              </a:ext>
              <a:ext uri="{C183D7F6-B498-43B3-948B-1728B52AA6E4}">
                <adec:decorative xmlns:adec="http://schemas.microsoft.com/office/drawing/2017/decorative" xmlns="" val="0"/>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solidFill>
                  <a:schemeClr val="accent3"/>
                </a:solidFill>
              </a:defRPr>
            </a:lvl1pPr>
          </a:lstStyle>
          <a:p>
            <a:pPr lvl="0"/>
            <a:r>
              <a:rPr lang="sv-SE"/>
              <a:t> </a:t>
            </a:r>
          </a:p>
        </p:txBody>
      </p:sp>
    </p:spTree>
    <p:extLst>
      <p:ext uri="{BB962C8B-B14F-4D97-AF65-F5344CB8AC3E}">
        <p14:creationId xmlns:p14="http://schemas.microsoft.com/office/powerpoint/2010/main" val="27361947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vsnittsrubrik 1">
    <p:bg>
      <p:bgPr>
        <a:solidFill>
          <a:srgbClr val="FFEB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3F7DFE-A18E-4FEA-53A4-A81CDBD7997A}"/>
              </a:ext>
            </a:extLst>
          </p:cNvPr>
          <p:cNvSpPr>
            <a:spLocks noGrp="1"/>
          </p:cNvSpPr>
          <p:nvPr>
            <p:ph type="title" hasCustomPrompt="1"/>
          </p:nvPr>
        </p:nvSpPr>
        <p:spPr>
          <a:xfrm>
            <a:off x="838200" y="2759417"/>
            <a:ext cx="9557084" cy="1368000"/>
          </a:xfrm>
        </p:spPr>
        <p:txBody>
          <a:bodyPr anchor="b">
            <a:noAutofit/>
          </a:bodyPr>
          <a:lstStyle>
            <a:lvl1pPr>
              <a:defRPr sz="5600">
                <a:solidFill>
                  <a:schemeClr val="accent3"/>
                </a:solidFill>
                <a:latin typeface="AvenirNext LT Pro Bold" panose="020B0504020202020204" pitchFamily="34" charset="0"/>
              </a:defRPr>
            </a:lvl1pPr>
          </a:lstStyle>
          <a:p>
            <a:r>
              <a:rPr lang="sv-SE" dirty="0"/>
              <a:t>Rubrik</a:t>
            </a:r>
          </a:p>
        </p:txBody>
      </p:sp>
      <p:sp>
        <p:nvSpPr>
          <p:cNvPr id="3" name="Platshållare för text 2">
            <a:extLst>
              <a:ext uri="{FF2B5EF4-FFF2-40B4-BE49-F238E27FC236}">
                <a16:creationId xmlns:a16="http://schemas.microsoft.com/office/drawing/2014/main" id="{CF6DBD33-47E8-C6B6-4720-C8325F393A62}"/>
              </a:ext>
            </a:extLst>
          </p:cNvPr>
          <p:cNvSpPr>
            <a:spLocks noGrp="1"/>
          </p:cNvSpPr>
          <p:nvPr>
            <p:ph type="body" idx="1" hasCustomPrompt="1"/>
          </p:nvPr>
        </p:nvSpPr>
        <p:spPr>
          <a:xfrm>
            <a:off x="831849" y="4165507"/>
            <a:ext cx="9562862" cy="924768"/>
          </a:xfrm>
        </p:spPr>
        <p:txBody>
          <a:bodyPr>
            <a:noAutofit/>
          </a:bodyPr>
          <a:lstStyle>
            <a:lvl1pPr marL="0" indent="0">
              <a:buNone/>
              <a:defRPr sz="2400" b="0" i="0">
                <a:solidFill>
                  <a:schemeClr val="accent3"/>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Underrubrik</a:t>
            </a:r>
          </a:p>
        </p:txBody>
      </p:sp>
      <p:sp>
        <p:nvSpPr>
          <p:cNvPr id="4" name="Platshållare för datum 3">
            <a:extLst>
              <a:ext uri="{FF2B5EF4-FFF2-40B4-BE49-F238E27FC236}">
                <a16:creationId xmlns:a16="http://schemas.microsoft.com/office/drawing/2014/main" id="{8BB4A272-7EEE-3056-FF2E-348D0771628D}"/>
              </a:ext>
              <a:ext uri="{C183D7F6-B498-43B3-948B-1728B52AA6E4}">
                <adec:decorative xmlns:adec="http://schemas.microsoft.com/office/drawing/2017/decorative" xmlns="" val="1"/>
              </a:ext>
            </a:extLst>
          </p:cNvPr>
          <p:cNvSpPr>
            <a:spLocks noGrp="1"/>
          </p:cNvSpPr>
          <p:nvPr>
            <p:ph type="dt" sz="half" idx="10"/>
          </p:nvPr>
        </p:nvSpPr>
        <p:spPr/>
        <p:txBody>
          <a:bodyPr/>
          <a:lstStyle>
            <a:lvl1pPr>
              <a:defRPr>
                <a:solidFill>
                  <a:schemeClr val="accent3"/>
                </a:solidFill>
              </a:defRPr>
            </a:lvl1pPr>
          </a:lstStyle>
          <a:p>
            <a:fld id="{6E9020EF-984C-486A-898E-1ED7325E1C64}" type="datetime1">
              <a:rPr lang="sv-SE" smtClean="0"/>
              <a:pPr/>
              <a:t>2024-11-19</a:t>
            </a:fld>
            <a:endParaRPr lang="sv-SE" dirty="0"/>
          </a:p>
        </p:txBody>
      </p:sp>
      <p:sp>
        <p:nvSpPr>
          <p:cNvPr id="5" name="Platshållare för sidfot 4">
            <a:extLst>
              <a:ext uri="{FF2B5EF4-FFF2-40B4-BE49-F238E27FC236}">
                <a16:creationId xmlns:a16="http://schemas.microsoft.com/office/drawing/2014/main" id="{C9C1C9E2-AC37-7C71-50C6-F971E7D83C35}"/>
              </a:ext>
              <a:ext uri="{C183D7F6-B498-43B3-948B-1728B52AA6E4}">
                <adec:decorative xmlns:adec="http://schemas.microsoft.com/office/drawing/2017/decorative" xmlns=""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6" name="Platshållare för bildnummer 5">
            <a:extLst>
              <a:ext uri="{FF2B5EF4-FFF2-40B4-BE49-F238E27FC236}">
                <a16:creationId xmlns:a16="http://schemas.microsoft.com/office/drawing/2014/main" id="{7B8A942B-B1EB-55EA-A1BF-0EAAA0507ECC}"/>
              </a:ext>
              <a:ext uri="{C183D7F6-B498-43B3-948B-1728B52AA6E4}">
                <adec:decorative xmlns:adec="http://schemas.microsoft.com/office/drawing/2017/decorative" xmlns=""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6663502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410548" y="2477256"/>
            <a:ext cx="5587028"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p:cNvSpPr>
            <a:spLocks noGrp="1"/>
          </p:cNvSpPr>
          <p:nvPr>
            <p:ph sz="half" idx="2"/>
          </p:nvPr>
        </p:nvSpPr>
        <p:spPr>
          <a:xfrm>
            <a:off x="410548" y="3291644"/>
            <a:ext cx="5587028" cy="3302872"/>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p:cNvSpPr>
            <a:spLocks noGrp="1"/>
          </p:cNvSpPr>
          <p:nvPr>
            <p:ph type="body" sz="quarter" idx="3"/>
          </p:nvPr>
        </p:nvSpPr>
        <p:spPr>
          <a:xfrm>
            <a:off x="6172200" y="2477256"/>
            <a:ext cx="5609252" cy="8143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6" name="Platshållare för innehåll 5"/>
          <p:cNvSpPr>
            <a:spLocks noGrp="1"/>
          </p:cNvSpPr>
          <p:nvPr>
            <p:ph sz="quarter" idx="4"/>
          </p:nvPr>
        </p:nvSpPr>
        <p:spPr>
          <a:xfrm>
            <a:off x="6172199" y="3291644"/>
            <a:ext cx="5609253" cy="3302872"/>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datum 7">
            <a:extLst>
              <a:ext uri="{FF2B5EF4-FFF2-40B4-BE49-F238E27FC236}">
                <a16:creationId xmlns:a16="http://schemas.microsoft.com/office/drawing/2014/main" id="{C42C84FB-F8CC-993B-156B-0021EFF120F3}"/>
              </a:ext>
            </a:extLst>
          </p:cNvPr>
          <p:cNvSpPr>
            <a:spLocks noGrp="1"/>
          </p:cNvSpPr>
          <p:nvPr>
            <p:ph type="dt" sz="half" idx="10"/>
          </p:nvPr>
        </p:nvSpPr>
        <p:spPr/>
        <p:txBody>
          <a:bodyPr/>
          <a:lstStyle/>
          <a:p>
            <a:fld id="{94A5B0F6-8285-49E2-AB66-79E77ABABA64}" type="datetime1">
              <a:rPr lang="sv-SE" smtClean="0"/>
              <a:t>2024-11-19</a:t>
            </a:fld>
            <a:endParaRPr lang="sv-SE" dirty="0"/>
          </a:p>
        </p:txBody>
      </p:sp>
      <p:sp>
        <p:nvSpPr>
          <p:cNvPr id="9" name="Platshållare för sidfot 8">
            <a:extLst>
              <a:ext uri="{FF2B5EF4-FFF2-40B4-BE49-F238E27FC236}">
                <a16:creationId xmlns:a16="http://schemas.microsoft.com/office/drawing/2014/main" id="{F79A1A1A-005D-819F-2C76-7A2B06725B1B}"/>
              </a:ext>
            </a:extLst>
          </p:cNvPr>
          <p:cNvSpPr>
            <a:spLocks noGrp="1"/>
          </p:cNvSpPr>
          <p:nvPr>
            <p:ph type="ftr" sz="quarter" idx="11"/>
          </p:nvPr>
        </p:nvSpPr>
        <p:spPr/>
        <p:txBody>
          <a:bodyPr/>
          <a:lstStyle/>
          <a:p>
            <a:r>
              <a:rPr lang="sv-SE"/>
              <a:t>Sidfot</a:t>
            </a:r>
            <a:endParaRPr lang="sv-SE" dirty="0"/>
          </a:p>
        </p:txBody>
      </p:sp>
      <p:sp>
        <p:nvSpPr>
          <p:cNvPr id="10" name="Platshållare för bildnummer 9">
            <a:extLst>
              <a:ext uri="{FF2B5EF4-FFF2-40B4-BE49-F238E27FC236}">
                <a16:creationId xmlns:a16="http://schemas.microsoft.com/office/drawing/2014/main" id="{4ED45F3E-F9E2-CCD8-C000-907046194F69}"/>
              </a:ext>
            </a:extLst>
          </p:cNvPr>
          <p:cNvSpPr>
            <a:spLocks noGrp="1"/>
          </p:cNvSpPr>
          <p:nvPr>
            <p:ph type="sldNum" sz="quarter" idx="12"/>
          </p:nvPr>
        </p:nvSpPr>
        <p:spPr/>
        <p:txBody>
          <a:bodyPr/>
          <a:lstStyle/>
          <a:p>
            <a:fld id="{130DDE8C-17E0-4539-9C15-C1E9D231907F}" type="slidenum">
              <a:rPr lang="sv-SE" smtClean="0"/>
              <a:pPr/>
              <a:t>‹#›</a:t>
            </a:fld>
            <a:endParaRPr lang="sv-SE" dirty="0"/>
          </a:p>
        </p:txBody>
      </p:sp>
      <p:sp>
        <p:nvSpPr>
          <p:cNvPr id="11" name="Rubrik 10">
            <a:extLst>
              <a:ext uri="{FF2B5EF4-FFF2-40B4-BE49-F238E27FC236}">
                <a16:creationId xmlns:a16="http://schemas.microsoft.com/office/drawing/2014/main" id="{A26AEE01-D8E5-1805-06DC-4A44D9A8329D}"/>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2628615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vsnittsrubrik 2">
    <p:bg>
      <p:bgPr>
        <a:solidFill>
          <a:srgbClr val="FFEB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3F7DFE-A18E-4FEA-53A4-A81CDBD7997A}"/>
              </a:ext>
            </a:extLst>
          </p:cNvPr>
          <p:cNvSpPr>
            <a:spLocks noGrp="1"/>
          </p:cNvSpPr>
          <p:nvPr>
            <p:ph type="title" hasCustomPrompt="1"/>
          </p:nvPr>
        </p:nvSpPr>
        <p:spPr>
          <a:xfrm>
            <a:off x="838200" y="1981999"/>
            <a:ext cx="5701553" cy="2145418"/>
          </a:xfrm>
        </p:spPr>
        <p:txBody>
          <a:bodyPr anchor="b">
            <a:noAutofit/>
          </a:bodyPr>
          <a:lstStyle>
            <a:lvl1pPr>
              <a:defRPr sz="5600">
                <a:solidFill>
                  <a:schemeClr val="accent3"/>
                </a:solidFill>
                <a:latin typeface="AvenirNext LT Pro Bold" panose="020B0504020202020204" pitchFamily="34" charset="0"/>
              </a:defRPr>
            </a:lvl1pPr>
          </a:lstStyle>
          <a:p>
            <a:r>
              <a:rPr lang="sv-SE" dirty="0"/>
              <a:t>Rubrik</a:t>
            </a:r>
          </a:p>
        </p:txBody>
      </p:sp>
      <p:sp>
        <p:nvSpPr>
          <p:cNvPr id="3" name="Platshållare för text 2">
            <a:extLst>
              <a:ext uri="{FF2B5EF4-FFF2-40B4-BE49-F238E27FC236}">
                <a16:creationId xmlns:a16="http://schemas.microsoft.com/office/drawing/2014/main" id="{CF6DBD33-47E8-C6B6-4720-C8325F393A62}"/>
              </a:ext>
            </a:extLst>
          </p:cNvPr>
          <p:cNvSpPr>
            <a:spLocks noGrp="1"/>
          </p:cNvSpPr>
          <p:nvPr>
            <p:ph type="body" idx="1" hasCustomPrompt="1"/>
          </p:nvPr>
        </p:nvSpPr>
        <p:spPr>
          <a:xfrm>
            <a:off x="831849" y="4165507"/>
            <a:ext cx="5707904" cy="924768"/>
          </a:xfrm>
        </p:spPr>
        <p:txBody>
          <a:bodyPr>
            <a:noAutofit/>
          </a:bodyPr>
          <a:lstStyle>
            <a:lvl1pPr marL="0" indent="0">
              <a:buNone/>
              <a:defRPr sz="2400" b="0" i="0">
                <a:solidFill>
                  <a:schemeClr val="accent3"/>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Underrubrik</a:t>
            </a:r>
          </a:p>
        </p:txBody>
      </p:sp>
      <p:sp>
        <p:nvSpPr>
          <p:cNvPr id="4" name="Platshållare för datum 3">
            <a:extLst>
              <a:ext uri="{FF2B5EF4-FFF2-40B4-BE49-F238E27FC236}">
                <a16:creationId xmlns:a16="http://schemas.microsoft.com/office/drawing/2014/main" id="{8BB4A272-7EEE-3056-FF2E-348D0771628D}"/>
              </a:ext>
              <a:ext uri="{C183D7F6-B498-43B3-948B-1728B52AA6E4}">
                <adec:decorative xmlns:adec="http://schemas.microsoft.com/office/drawing/2017/decorative" xmlns="" val="1"/>
              </a:ext>
            </a:extLst>
          </p:cNvPr>
          <p:cNvSpPr>
            <a:spLocks noGrp="1"/>
          </p:cNvSpPr>
          <p:nvPr>
            <p:ph type="dt" sz="half" idx="10"/>
          </p:nvPr>
        </p:nvSpPr>
        <p:spPr/>
        <p:txBody>
          <a:bodyPr/>
          <a:lstStyle>
            <a:lvl1pPr>
              <a:defRPr>
                <a:solidFill>
                  <a:schemeClr val="accent3"/>
                </a:solidFill>
              </a:defRPr>
            </a:lvl1pPr>
          </a:lstStyle>
          <a:p>
            <a:fld id="{58E89344-CD34-4286-AAC5-3EF9AF06EAFC}" type="datetime1">
              <a:rPr lang="sv-SE" smtClean="0"/>
              <a:pPr/>
              <a:t>2024-11-19</a:t>
            </a:fld>
            <a:endParaRPr lang="sv-SE"/>
          </a:p>
        </p:txBody>
      </p:sp>
      <p:sp>
        <p:nvSpPr>
          <p:cNvPr id="5" name="Platshållare för sidfot 4">
            <a:extLst>
              <a:ext uri="{FF2B5EF4-FFF2-40B4-BE49-F238E27FC236}">
                <a16:creationId xmlns:a16="http://schemas.microsoft.com/office/drawing/2014/main" id="{C9C1C9E2-AC37-7C71-50C6-F971E7D83C35}"/>
              </a:ext>
              <a:ext uri="{C183D7F6-B498-43B3-948B-1728B52AA6E4}">
                <adec:decorative xmlns:adec="http://schemas.microsoft.com/office/drawing/2017/decorative" xmlns=""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6" name="Platshållare för bildnummer 5">
            <a:extLst>
              <a:ext uri="{FF2B5EF4-FFF2-40B4-BE49-F238E27FC236}">
                <a16:creationId xmlns:a16="http://schemas.microsoft.com/office/drawing/2014/main" id="{7B8A942B-B1EB-55EA-A1BF-0EAAA0507ECC}"/>
              </a:ext>
              <a:ext uri="{C183D7F6-B498-43B3-948B-1728B52AA6E4}">
                <adec:decorative xmlns:adec="http://schemas.microsoft.com/office/drawing/2017/decorative" xmlns=""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3016915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ubrik och bild">
    <p:bg>
      <p:bgPr>
        <a:solidFill>
          <a:srgbClr val="FFEB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2496677"/>
            <a:ext cx="4860396" cy="1237130"/>
          </a:xfrm>
        </p:spPr>
        <p:txBody>
          <a:bodyPr anchor="t">
            <a:noAutofit/>
          </a:bodyPr>
          <a:lstStyle>
            <a:lvl1pPr>
              <a:defRPr sz="5600">
                <a:solidFill>
                  <a:schemeClr val="accent3"/>
                </a:solidFill>
                <a:latin typeface="AvenirNext LT Pro Bold" panose="020B0504020202020204" pitchFamily="34" charset="0"/>
              </a:defRPr>
            </a:lvl1pPr>
          </a:lstStyle>
          <a:p>
            <a:r>
              <a:rPr lang="sv-SE"/>
              <a:t>Rubrik</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096000" y="376890"/>
            <a:ext cx="5715000" cy="6104219"/>
          </a:xfrm>
        </p:spPr>
        <p:txBody>
          <a:bodyPr>
            <a:normAutofit/>
          </a:bodyPr>
          <a:lstStyle>
            <a:lvl1pPr marL="0" indent="0" algn="ctr">
              <a:buNone/>
              <a:defRPr sz="1100">
                <a:solidFill>
                  <a:schemeClr val="accent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xmlns="" val="1"/>
              </a:ext>
            </a:extLst>
          </p:cNvPr>
          <p:cNvSpPr>
            <a:spLocks noGrp="1"/>
          </p:cNvSpPr>
          <p:nvPr>
            <p:ph type="dt" sz="half" idx="10"/>
          </p:nvPr>
        </p:nvSpPr>
        <p:spPr/>
        <p:txBody>
          <a:bodyPr/>
          <a:lstStyle>
            <a:lvl1pPr>
              <a:defRPr>
                <a:solidFill>
                  <a:schemeClr val="accent3"/>
                </a:solidFill>
              </a:defRPr>
            </a:lvl1pPr>
          </a:lstStyle>
          <a:p>
            <a:fld id="{08652C4B-B8AE-4DA5-BC52-342EBCBE08BA}" type="datetime1">
              <a:rPr lang="sv-SE" smtClean="0"/>
              <a:pPr/>
              <a:t>2024-11-19</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xmlns=""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xmlns=""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32449521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ubrik och utfallande bild">
    <p:bg>
      <p:bgPr>
        <a:solidFill>
          <a:srgbClr val="FFEB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2496677"/>
            <a:ext cx="4860396" cy="1237130"/>
          </a:xfrm>
        </p:spPr>
        <p:txBody>
          <a:bodyPr anchor="t">
            <a:noAutofit/>
          </a:bodyPr>
          <a:lstStyle>
            <a:lvl1pPr>
              <a:defRPr sz="5600">
                <a:solidFill>
                  <a:schemeClr val="accent3"/>
                </a:solidFill>
                <a:latin typeface="AvenirNext LT Pro Bold" panose="020B0504020202020204" pitchFamily="34" charset="0"/>
              </a:defRPr>
            </a:lvl1pPr>
          </a:lstStyle>
          <a:p>
            <a:r>
              <a:rPr lang="sv-SE"/>
              <a:t>Rubrik</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096000" y="0"/>
            <a:ext cx="6096000" cy="6858000"/>
          </a:xfrm>
        </p:spPr>
        <p:txBody>
          <a:bodyPr>
            <a:normAutofit/>
          </a:bodyPr>
          <a:lstStyle>
            <a:lvl1pPr marL="0" indent="0" algn="ctr">
              <a:buNone/>
              <a:defRPr sz="1100">
                <a:solidFill>
                  <a:schemeClr val="accent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xmlns="" val="1"/>
              </a:ext>
            </a:extLst>
          </p:cNvPr>
          <p:cNvSpPr>
            <a:spLocks noGrp="1"/>
          </p:cNvSpPr>
          <p:nvPr>
            <p:ph type="dt" sz="half" idx="10"/>
          </p:nvPr>
        </p:nvSpPr>
        <p:spPr/>
        <p:txBody>
          <a:bodyPr/>
          <a:lstStyle>
            <a:lvl1pPr>
              <a:defRPr>
                <a:solidFill>
                  <a:schemeClr val="accent3"/>
                </a:solidFill>
              </a:defRPr>
            </a:lvl1pPr>
          </a:lstStyle>
          <a:p>
            <a:fld id="{5D05FCD3-3492-4FFB-A5C1-DA3BA36D4976}" type="datetime1">
              <a:rPr lang="sv-SE" smtClean="0"/>
              <a:pPr/>
              <a:t>2024-11-19</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xmlns=""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xmlns=""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0797476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ubrik och innehåll">
    <p:bg>
      <p:bgPr>
        <a:solidFill>
          <a:srgbClr val="FFEB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6B7ECA-1D98-5941-0D9F-78A0DEE61274}"/>
              </a:ext>
            </a:extLst>
          </p:cNvPr>
          <p:cNvSpPr>
            <a:spLocks noGrp="1"/>
          </p:cNvSpPr>
          <p:nvPr>
            <p:ph type="title" hasCustomPrompt="1"/>
          </p:nvPr>
        </p:nvSpPr>
        <p:spPr>
          <a:xfrm>
            <a:off x="839788" y="1878439"/>
            <a:ext cx="7313612" cy="1237130"/>
          </a:xfrm>
        </p:spPr>
        <p:txBody>
          <a:bodyPr anchor="b">
            <a:noAutofit/>
          </a:bodyPr>
          <a:lstStyle>
            <a:lvl1pPr>
              <a:defRPr sz="4000">
                <a:solidFill>
                  <a:schemeClr val="accent3"/>
                </a:solidFill>
                <a:latin typeface="AvenirNext LT Pro Bold" panose="020B0504020202020204" pitchFamily="34" charset="0"/>
              </a:defRPr>
            </a:lvl1pPr>
          </a:lstStyle>
          <a:p>
            <a:r>
              <a:rPr lang="sv-SE"/>
              <a:t>Rubrik</a:t>
            </a:r>
          </a:p>
        </p:txBody>
      </p:sp>
      <p:sp>
        <p:nvSpPr>
          <p:cNvPr id="3" name="Platshållare för innehåll 2">
            <a:extLst>
              <a:ext uri="{FF2B5EF4-FFF2-40B4-BE49-F238E27FC236}">
                <a16:creationId xmlns:a16="http://schemas.microsoft.com/office/drawing/2014/main" id="{FA403C0F-160C-B65B-3871-2ACB32EB2886}"/>
              </a:ext>
            </a:extLst>
          </p:cNvPr>
          <p:cNvSpPr>
            <a:spLocks noGrp="1"/>
          </p:cNvSpPr>
          <p:nvPr>
            <p:ph idx="1" hasCustomPrompt="1"/>
          </p:nvPr>
        </p:nvSpPr>
        <p:spPr>
          <a:xfrm>
            <a:off x="839787" y="3187285"/>
            <a:ext cx="7313612" cy="3113623"/>
          </a:xfrm>
        </p:spPr>
        <p:txBody>
          <a:bodyPr>
            <a:noAutofit/>
          </a:bodyPr>
          <a:lstStyle>
            <a:lvl1pPr>
              <a:spcBef>
                <a:spcPts val="1400"/>
              </a:spcBef>
              <a:buSzPct val="100000"/>
              <a:defRPr sz="2200">
                <a:solidFill>
                  <a:schemeClr val="accent3"/>
                </a:solidFill>
              </a:defRPr>
            </a:lvl1pPr>
            <a:lvl2pPr>
              <a:buSzPct val="120000"/>
              <a:defRPr/>
            </a:lvl2pPr>
            <a:lvl3pPr>
              <a:buSzPct val="120000"/>
              <a:defRPr/>
            </a:lvl3pPr>
            <a:lvl4pPr>
              <a:buSzPct val="120000"/>
              <a:defRPr/>
            </a:lvl4pPr>
            <a:lvl5pPr>
              <a:buSzPct val="120000"/>
              <a:defRPr/>
            </a:lvl5pPr>
          </a:lstStyle>
          <a:p>
            <a:pPr lvl="0"/>
            <a:r>
              <a:rPr lang="sv-SE"/>
              <a:t>Punkt</a:t>
            </a:r>
          </a:p>
          <a:p>
            <a:pPr lvl="0"/>
            <a:r>
              <a:rPr lang="sv-SE"/>
              <a:t>Punkt</a:t>
            </a:r>
          </a:p>
          <a:p>
            <a:pPr lvl="0"/>
            <a:r>
              <a:rPr lang="sv-SE"/>
              <a:t>Punkt</a:t>
            </a:r>
          </a:p>
        </p:txBody>
      </p:sp>
      <p:sp>
        <p:nvSpPr>
          <p:cNvPr id="4" name="Platshållare för datum 3">
            <a:extLst>
              <a:ext uri="{FF2B5EF4-FFF2-40B4-BE49-F238E27FC236}">
                <a16:creationId xmlns:a16="http://schemas.microsoft.com/office/drawing/2014/main" id="{C7F3B261-C52E-8B45-0008-0B077F1D4BA2}"/>
              </a:ext>
              <a:ext uri="{C183D7F6-B498-43B3-948B-1728B52AA6E4}">
                <adec:decorative xmlns:adec="http://schemas.microsoft.com/office/drawing/2017/decorative" xmlns="" val="1"/>
              </a:ext>
            </a:extLst>
          </p:cNvPr>
          <p:cNvSpPr>
            <a:spLocks noGrp="1"/>
          </p:cNvSpPr>
          <p:nvPr>
            <p:ph type="dt" sz="half" idx="10"/>
          </p:nvPr>
        </p:nvSpPr>
        <p:spPr/>
        <p:txBody>
          <a:bodyPr/>
          <a:lstStyle>
            <a:lvl1pPr>
              <a:defRPr>
                <a:solidFill>
                  <a:schemeClr val="accent3"/>
                </a:solidFill>
              </a:defRPr>
            </a:lvl1pPr>
          </a:lstStyle>
          <a:p>
            <a:fld id="{141E8FB7-B1A9-4218-A760-3AA9472286D6}" type="datetime1">
              <a:rPr lang="sv-SE" smtClean="0"/>
              <a:pPr/>
              <a:t>2024-11-19</a:t>
            </a:fld>
            <a:endParaRPr lang="sv-SE" dirty="0"/>
          </a:p>
        </p:txBody>
      </p:sp>
      <p:sp>
        <p:nvSpPr>
          <p:cNvPr id="5" name="Platshållare för sidfot 4">
            <a:extLst>
              <a:ext uri="{FF2B5EF4-FFF2-40B4-BE49-F238E27FC236}">
                <a16:creationId xmlns:a16="http://schemas.microsoft.com/office/drawing/2014/main" id="{8388B7B5-EF69-3921-497E-15058B57C789}"/>
              </a:ext>
              <a:ext uri="{C183D7F6-B498-43B3-948B-1728B52AA6E4}">
                <adec:decorative xmlns:adec="http://schemas.microsoft.com/office/drawing/2017/decorative" xmlns=""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6" name="Platshållare för bildnummer 5">
            <a:extLst>
              <a:ext uri="{FF2B5EF4-FFF2-40B4-BE49-F238E27FC236}">
                <a16:creationId xmlns:a16="http://schemas.microsoft.com/office/drawing/2014/main" id="{CA6B7F78-AA47-C9DF-0094-9C1331DD59C0}"/>
              </a:ext>
              <a:ext uri="{C183D7F6-B498-43B3-948B-1728B52AA6E4}">
                <adec:decorative xmlns:adec="http://schemas.microsoft.com/office/drawing/2017/decorative" xmlns=""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30900668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ubrik innehåll och utfallande bild">
    <p:bg>
      <p:bgPr>
        <a:solidFill>
          <a:srgbClr val="FFEB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E62464-C2CC-D4CD-8E42-1AE2171EA284}"/>
              </a:ext>
            </a:extLst>
          </p:cNvPr>
          <p:cNvSpPr>
            <a:spLocks noGrp="1"/>
          </p:cNvSpPr>
          <p:nvPr>
            <p:ph type="title" hasCustomPrompt="1"/>
          </p:nvPr>
        </p:nvSpPr>
        <p:spPr>
          <a:xfrm>
            <a:off x="839788" y="1878439"/>
            <a:ext cx="4860396" cy="1237130"/>
          </a:xfrm>
        </p:spPr>
        <p:txBody>
          <a:bodyPr anchor="b">
            <a:noAutofit/>
          </a:bodyPr>
          <a:lstStyle>
            <a:lvl1pPr>
              <a:defRPr sz="4000">
                <a:solidFill>
                  <a:schemeClr val="accent3"/>
                </a:solidFill>
                <a:latin typeface="AvenirNext LT Pro Bold" panose="020B0504020202020204" pitchFamily="34" charset="0"/>
              </a:defRPr>
            </a:lvl1pPr>
          </a:lstStyle>
          <a:p>
            <a:r>
              <a:rPr lang="sv-SE" dirty="0"/>
              <a:t>Rubrik</a:t>
            </a:r>
          </a:p>
        </p:txBody>
      </p:sp>
      <p:sp>
        <p:nvSpPr>
          <p:cNvPr id="4" name="Platshållare för text 3">
            <a:extLst>
              <a:ext uri="{FF2B5EF4-FFF2-40B4-BE49-F238E27FC236}">
                <a16:creationId xmlns:a16="http://schemas.microsoft.com/office/drawing/2014/main" id="{2DEC3975-7BC9-B261-A0E3-328B657FE551}"/>
              </a:ext>
            </a:extLst>
          </p:cNvPr>
          <p:cNvSpPr>
            <a:spLocks noGrp="1"/>
          </p:cNvSpPr>
          <p:nvPr>
            <p:ph type="body" sz="half" idx="2" hasCustomPrompt="1"/>
          </p:nvPr>
        </p:nvSpPr>
        <p:spPr>
          <a:xfrm>
            <a:off x="839787" y="3187285"/>
            <a:ext cx="4860396" cy="3121307"/>
          </a:xfrm>
        </p:spPr>
        <p:txBody>
          <a:bodyPr vert="horz" lIns="91440" tIns="45720" rIns="91440" bIns="45720" rtlCol="0">
            <a:noAutofit/>
          </a:bodyPr>
          <a:lstStyle>
            <a:lvl1pPr marL="0" indent="0">
              <a:buFont typeface="Arial" panose="020B0604020202020204" pitchFamily="34" charset="0"/>
              <a:buNone/>
              <a:defRPr lang="sv-SE" sz="2000" dirty="0">
                <a:solidFill>
                  <a:schemeClr val="accent3"/>
                </a:solidFill>
              </a:defRPr>
            </a:lvl1pPr>
          </a:lstStyle>
          <a:p>
            <a:pPr lvl="0">
              <a:spcBef>
                <a:spcPts val="1400"/>
              </a:spcBef>
            </a:pPr>
            <a:r>
              <a:rPr lang="sv-SE"/>
              <a:t>Text</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096000" y="0"/>
            <a:ext cx="6096000" cy="6858000"/>
          </a:xfrm>
        </p:spPr>
        <p:txBody>
          <a:bodyPr>
            <a:normAutofit/>
          </a:bodyPr>
          <a:lstStyle>
            <a:lvl1pPr marL="0" indent="0" algn="ctr">
              <a:buNone/>
              <a:defRPr sz="1100">
                <a:solidFill>
                  <a:schemeClr val="accent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xmlns="" val="1"/>
              </a:ext>
            </a:extLst>
          </p:cNvPr>
          <p:cNvSpPr>
            <a:spLocks noGrp="1"/>
          </p:cNvSpPr>
          <p:nvPr>
            <p:ph type="dt" sz="half" idx="10"/>
          </p:nvPr>
        </p:nvSpPr>
        <p:spPr/>
        <p:txBody>
          <a:bodyPr/>
          <a:lstStyle>
            <a:lvl1pPr>
              <a:defRPr>
                <a:solidFill>
                  <a:schemeClr val="accent3"/>
                </a:solidFill>
              </a:defRPr>
            </a:lvl1pPr>
          </a:lstStyle>
          <a:p>
            <a:fld id="{D3364698-0835-423A-9948-E889C242C3D0}" type="datetime1">
              <a:rPr lang="sv-SE" smtClean="0"/>
              <a:pPr/>
              <a:t>2024-11-19</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xmlns=""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xmlns=""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9035142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ubrik, innehåll och bild">
    <p:bg>
      <p:bgPr>
        <a:solidFill>
          <a:srgbClr val="FFEB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1878439"/>
            <a:ext cx="4860396" cy="1237130"/>
          </a:xfrm>
        </p:spPr>
        <p:txBody>
          <a:bodyPr anchor="b">
            <a:noAutofit/>
          </a:bodyPr>
          <a:lstStyle>
            <a:lvl1pPr>
              <a:defRPr sz="4000">
                <a:solidFill>
                  <a:schemeClr val="accent3"/>
                </a:solidFill>
                <a:latin typeface="AvenirNext LT Pro Bold" panose="020B0504020202020204" pitchFamily="34" charset="0"/>
              </a:defRPr>
            </a:lvl1pPr>
          </a:lstStyle>
          <a:p>
            <a:r>
              <a:rPr lang="sv-SE"/>
              <a:t>Rubrik</a:t>
            </a:r>
          </a:p>
        </p:txBody>
      </p:sp>
      <p:sp>
        <p:nvSpPr>
          <p:cNvPr id="4" name="Platshållare för text 3">
            <a:extLst>
              <a:ext uri="{FF2B5EF4-FFF2-40B4-BE49-F238E27FC236}">
                <a16:creationId xmlns:a16="http://schemas.microsoft.com/office/drawing/2014/main" id="{2DEC3975-7BC9-B261-A0E3-328B657FE551}"/>
              </a:ext>
            </a:extLst>
          </p:cNvPr>
          <p:cNvSpPr>
            <a:spLocks noGrp="1"/>
          </p:cNvSpPr>
          <p:nvPr>
            <p:ph type="body" sz="half" idx="2" hasCustomPrompt="1"/>
          </p:nvPr>
        </p:nvSpPr>
        <p:spPr>
          <a:xfrm>
            <a:off x="839787" y="3187285"/>
            <a:ext cx="4860396" cy="3128991"/>
          </a:xfrm>
        </p:spPr>
        <p:txBody>
          <a:bodyPr/>
          <a:lstStyle>
            <a:lvl1pPr marL="342900" indent="-342900">
              <a:buFont typeface="Arial" panose="020B0604020202020204" pitchFamily="34" charset="0"/>
              <a:buChar char="•"/>
              <a:defRPr sz="2200" b="0">
                <a:solidFill>
                  <a:schemeClr val="accent3"/>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Punkt</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096000" y="376890"/>
            <a:ext cx="5715000" cy="6104219"/>
          </a:xfrm>
        </p:spPr>
        <p:txBody>
          <a:bodyPr>
            <a:normAutofit/>
          </a:bodyPr>
          <a:lstStyle>
            <a:lvl1pPr marL="0" indent="0" algn="ctr">
              <a:buNone/>
              <a:defRPr sz="1100">
                <a:solidFill>
                  <a:schemeClr val="accent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xmlns="" val="1"/>
              </a:ext>
            </a:extLst>
          </p:cNvPr>
          <p:cNvSpPr>
            <a:spLocks noGrp="1"/>
          </p:cNvSpPr>
          <p:nvPr>
            <p:ph type="dt" sz="half" idx="10"/>
          </p:nvPr>
        </p:nvSpPr>
        <p:spPr/>
        <p:txBody>
          <a:bodyPr/>
          <a:lstStyle>
            <a:lvl1pPr>
              <a:defRPr>
                <a:solidFill>
                  <a:schemeClr val="accent3"/>
                </a:solidFill>
              </a:defRPr>
            </a:lvl1pPr>
          </a:lstStyle>
          <a:p>
            <a:fld id="{BCB86B00-AC76-46B7-A4AF-AA234FF7AF4B}" type="datetime1">
              <a:rPr lang="sv-SE" smtClean="0"/>
              <a:pPr/>
              <a:t>2024-11-19</a:t>
            </a:fld>
            <a:endParaRPr lang="sv-SE" dirty="0"/>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xmlns=""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xmlns=""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11442028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ubrik, innehåll och bild med ram 1">
    <p:bg>
      <p:bgPr>
        <a:solidFill>
          <a:srgbClr val="FFEBE8"/>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C74D07D-CB4D-B35F-0B20-45DCD1B9AB45}"/>
              </a:ext>
            </a:extLst>
          </p:cNvPr>
          <p:cNvSpPr/>
          <p:nvPr userDrawn="1"/>
        </p:nvSpPr>
        <p:spPr>
          <a:xfrm>
            <a:off x="6096000" y="0"/>
            <a:ext cx="6110816" cy="6858000"/>
          </a:xfrm>
          <a:prstGeom prst="rect">
            <a:avLst/>
          </a:prstGeom>
          <a:solidFill>
            <a:srgbClr val="FFCE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3"/>
              </a:solidFill>
            </a:endParaRPr>
          </a:p>
        </p:txBody>
      </p:sp>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1878439"/>
            <a:ext cx="4860396" cy="1237130"/>
          </a:xfrm>
        </p:spPr>
        <p:txBody>
          <a:bodyPr anchor="b">
            <a:noAutofit/>
          </a:bodyPr>
          <a:lstStyle>
            <a:lvl1pPr>
              <a:defRPr sz="4000">
                <a:solidFill>
                  <a:schemeClr val="accent3"/>
                </a:solidFill>
                <a:latin typeface="AvenirNext LT Pro Bold" panose="020B0504020202020204" pitchFamily="34" charset="0"/>
              </a:defRPr>
            </a:lvl1pPr>
          </a:lstStyle>
          <a:p>
            <a:r>
              <a:rPr lang="sv-SE" dirty="0"/>
              <a:t>Rubrik</a:t>
            </a:r>
          </a:p>
        </p:txBody>
      </p:sp>
      <p:sp>
        <p:nvSpPr>
          <p:cNvPr id="4" name="Platshållare för text 3">
            <a:extLst>
              <a:ext uri="{FF2B5EF4-FFF2-40B4-BE49-F238E27FC236}">
                <a16:creationId xmlns:a16="http://schemas.microsoft.com/office/drawing/2014/main" id="{2DEC3975-7BC9-B261-A0E3-328B657FE551}"/>
              </a:ext>
            </a:extLst>
          </p:cNvPr>
          <p:cNvSpPr>
            <a:spLocks noGrp="1"/>
          </p:cNvSpPr>
          <p:nvPr>
            <p:ph type="body" sz="half" idx="2" hasCustomPrompt="1"/>
          </p:nvPr>
        </p:nvSpPr>
        <p:spPr>
          <a:xfrm>
            <a:off x="839787" y="3187285"/>
            <a:ext cx="4860396" cy="3128991"/>
          </a:xfrm>
        </p:spPr>
        <p:txBody>
          <a:bodyPr/>
          <a:lstStyle>
            <a:lvl1pPr marL="0" indent="0">
              <a:buFont typeface="Arial" panose="020B0604020202020204" pitchFamily="34" charset="0"/>
              <a:buNone/>
              <a:defRPr sz="20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Text</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483926" y="376890"/>
            <a:ext cx="5327073" cy="6104219"/>
          </a:xfrm>
        </p:spPr>
        <p:txBody>
          <a:bodyPr>
            <a:normAutofit/>
          </a:bodyPr>
          <a:lstStyle>
            <a:lvl1pPr marL="0" indent="0" algn="ctr">
              <a:buNone/>
              <a:defRPr sz="1100">
                <a:solidFill>
                  <a:schemeClr val="accent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xmlns="" val="1"/>
              </a:ext>
            </a:extLst>
          </p:cNvPr>
          <p:cNvSpPr>
            <a:spLocks noGrp="1"/>
          </p:cNvSpPr>
          <p:nvPr>
            <p:ph type="dt" sz="half" idx="10"/>
          </p:nvPr>
        </p:nvSpPr>
        <p:spPr/>
        <p:txBody>
          <a:bodyPr/>
          <a:lstStyle>
            <a:lvl1pPr>
              <a:defRPr>
                <a:solidFill>
                  <a:schemeClr val="accent3"/>
                </a:solidFill>
              </a:defRPr>
            </a:lvl1pPr>
          </a:lstStyle>
          <a:p>
            <a:fld id="{BCB86B00-AC76-46B7-A4AF-AA234FF7AF4B}" type="datetime1">
              <a:rPr lang="sv-SE" smtClean="0"/>
              <a:pPr/>
              <a:t>2024-11-19</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xmlns=""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xmlns=""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6733936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ubrik, innehåll och bild med ram 2">
    <p:bg>
      <p:bgPr>
        <a:solidFill>
          <a:srgbClr val="FFEBE8"/>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C74D07D-CB4D-B35F-0B20-45DCD1B9AB45}"/>
              </a:ext>
            </a:extLst>
          </p:cNvPr>
          <p:cNvSpPr/>
          <p:nvPr userDrawn="1"/>
        </p:nvSpPr>
        <p:spPr>
          <a:xfrm>
            <a:off x="6096000" y="0"/>
            <a:ext cx="6110816"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3"/>
              </a:solidFill>
            </a:endParaRPr>
          </a:p>
        </p:txBody>
      </p:sp>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1878439"/>
            <a:ext cx="4860396" cy="1237130"/>
          </a:xfrm>
        </p:spPr>
        <p:txBody>
          <a:bodyPr anchor="b">
            <a:noAutofit/>
          </a:bodyPr>
          <a:lstStyle>
            <a:lvl1pPr>
              <a:defRPr sz="4000">
                <a:solidFill>
                  <a:schemeClr val="accent3"/>
                </a:solidFill>
                <a:latin typeface="AvenirNext LT Pro Bold" panose="020B0504020202020204" pitchFamily="34" charset="0"/>
              </a:defRPr>
            </a:lvl1pPr>
          </a:lstStyle>
          <a:p>
            <a:r>
              <a:rPr lang="sv-SE" dirty="0"/>
              <a:t>Rubrik</a:t>
            </a:r>
          </a:p>
        </p:txBody>
      </p:sp>
      <p:sp>
        <p:nvSpPr>
          <p:cNvPr id="4" name="Platshållare för text 3">
            <a:extLst>
              <a:ext uri="{FF2B5EF4-FFF2-40B4-BE49-F238E27FC236}">
                <a16:creationId xmlns:a16="http://schemas.microsoft.com/office/drawing/2014/main" id="{2DEC3975-7BC9-B261-A0E3-328B657FE551}"/>
              </a:ext>
            </a:extLst>
          </p:cNvPr>
          <p:cNvSpPr>
            <a:spLocks noGrp="1"/>
          </p:cNvSpPr>
          <p:nvPr>
            <p:ph type="body" sz="half" idx="2" hasCustomPrompt="1"/>
          </p:nvPr>
        </p:nvSpPr>
        <p:spPr>
          <a:xfrm>
            <a:off x="839787" y="3187285"/>
            <a:ext cx="4860396" cy="3128991"/>
          </a:xfrm>
        </p:spPr>
        <p:txBody>
          <a:bodyPr/>
          <a:lstStyle>
            <a:lvl1pPr marL="0" indent="0">
              <a:buNone/>
              <a:defRPr sz="20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Text</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483926" y="376890"/>
            <a:ext cx="5327073" cy="6104219"/>
          </a:xfrm>
        </p:spPr>
        <p:txBody>
          <a:bodyPr>
            <a:normAutofit/>
          </a:bodyPr>
          <a:lstStyle>
            <a:lvl1pPr marL="0" indent="0" algn="ctr">
              <a:buNone/>
              <a:defRPr sz="1100">
                <a:solidFill>
                  <a:schemeClr val="accent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xmlns="" val="1"/>
              </a:ext>
            </a:extLst>
          </p:cNvPr>
          <p:cNvSpPr>
            <a:spLocks noGrp="1"/>
          </p:cNvSpPr>
          <p:nvPr>
            <p:ph type="dt" sz="half" idx="10"/>
          </p:nvPr>
        </p:nvSpPr>
        <p:spPr/>
        <p:txBody>
          <a:bodyPr/>
          <a:lstStyle>
            <a:lvl1pPr>
              <a:defRPr>
                <a:solidFill>
                  <a:schemeClr val="accent3"/>
                </a:solidFill>
              </a:defRPr>
            </a:lvl1pPr>
          </a:lstStyle>
          <a:p>
            <a:fld id="{BCB86B00-AC76-46B7-A4AF-AA234FF7AF4B}" type="datetime1">
              <a:rPr lang="sv-SE" smtClean="0"/>
              <a:pPr/>
              <a:t>2024-11-19</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xmlns=""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xmlns=""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32893846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ubrik och två delar">
    <p:bg>
      <p:bgPr>
        <a:solidFill>
          <a:srgbClr val="FFEB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772E1B-B133-D852-FA5E-6CF91C0A743F}"/>
              </a:ext>
            </a:extLst>
          </p:cNvPr>
          <p:cNvSpPr>
            <a:spLocks noGrp="1"/>
          </p:cNvSpPr>
          <p:nvPr>
            <p:ph type="title" hasCustomPrompt="1"/>
          </p:nvPr>
        </p:nvSpPr>
        <p:spPr>
          <a:xfrm>
            <a:off x="839788" y="2395569"/>
            <a:ext cx="9269507" cy="720000"/>
          </a:xfrm>
        </p:spPr>
        <p:txBody>
          <a:bodyPr anchor="b">
            <a:noAutofit/>
          </a:bodyPr>
          <a:lstStyle>
            <a:lvl1pPr>
              <a:defRPr sz="4000">
                <a:solidFill>
                  <a:schemeClr val="accent3"/>
                </a:solidFill>
                <a:latin typeface="AvenirNext LT Pro Bold" panose="020B0504020202020204" pitchFamily="34" charset="0"/>
              </a:defRPr>
            </a:lvl1pPr>
          </a:lstStyle>
          <a:p>
            <a:r>
              <a:rPr lang="sv-SE" dirty="0"/>
              <a:t>Rubrik</a:t>
            </a:r>
          </a:p>
        </p:txBody>
      </p:sp>
      <p:sp>
        <p:nvSpPr>
          <p:cNvPr id="3" name="Platshållare för innehåll 2">
            <a:extLst>
              <a:ext uri="{FF2B5EF4-FFF2-40B4-BE49-F238E27FC236}">
                <a16:creationId xmlns:a16="http://schemas.microsoft.com/office/drawing/2014/main" id="{E143A7C1-BC47-B385-A7EA-1115FD3270B1}"/>
              </a:ext>
            </a:extLst>
          </p:cNvPr>
          <p:cNvSpPr>
            <a:spLocks noGrp="1"/>
          </p:cNvSpPr>
          <p:nvPr>
            <p:ph sz="half" idx="1" hasCustomPrompt="1"/>
          </p:nvPr>
        </p:nvSpPr>
        <p:spPr>
          <a:xfrm>
            <a:off x="839788" y="3187287"/>
            <a:ext cx="4482354" cy="3121306"/>
          </a:xfrm>
        </p:spPr>
        <p:txBody>
          <a:bodyPr vert="horz" lIns="91440" tIns="45720" rIns="91440" bIns="45720" rtlCol="0">
            <a:noAutofit/>
          </a:bodyPr>
          <a:lstStyle>
            <a:lvl1pPr>
              <a:defRPr lang="sv-SE" sz="2200" dirty="0">
                <a:solidFill>
                  <a:schemeClr val="accent3"/>
                </a:solidFill>
              </a:defRPr>
            </a:lvl1pPr>
          </a:lstStyle>
          <a:p>
            <a:pPr lvl="0">
              <a:spcBef>
                <a:spcPts val="1400"/>
              </a:spcBef>
            </a:pPr>
            <a:r>
              <a:rPr lang="sv-SE" dirty="0"/>
              <a:t>Punkt</a:t>
            </a:r>
          </a:p>
        </p:txBody>
      </p:sp>
      <p:sp>
        <p:nvSpPr>
          <p:cNvPr id="4" name="Platshållare för innehåll 3">
            <a:extLst>
              <a:ext uri="{FF2B5EF4-FFF2-40B4-BE49-F238E27FC236}">
                <a16:creationId xmlns:a16="http://schemas.microsoft.com/office/drawing/2014/main" id="{5462D343-5512-7D1A-E5F0-0443C4FC3D0B}"/>
              </a:ext>
            </a:extLst>
          </p:cNvPr>
          <p:cNvSpPr>
            <a:spLocks noGrp="1"/>
          </p:cNvSpPr>
          <p:nvPr>
            <p:ph sz="half" idx="2" hasCustomPrompt="1"/>
          </p:nvPr>
        </p:nvSpPr>
        <p:spPr>
          <a:xfrm>
            <a:off x="5626941" y="3187285"/>
            <a:ext cx="4482354" cy="3121307"/>
          </a:xfrm>
        </p:spPr>
        <p:txBody>
          <a:bodyPr vert="horz" lIns="91440" tIns="45720" rIns="91440" bIns="45720" rtlCol="0">
            <a:noAutofit/>
          </a:bodyPr>
          <a:lstStyle>
            <a:lvl1pPr>
              <a:defRPr lang="sv-SE" sz="2200" dirty="0">
                <a:solidFill>
                  <a:schemeClr val="accent3"/>
                </a:solidFill>
              </a:defRPr>
            </a:lvl1pPr>
          </a:lstStyle>
          <a:p>
            <a:pPr lvl="0">
              <a:spcBef>
                <a:spcPts val="1400"/>
              </a:spcBef>
            </a:pPr>
            <a:r>
              <a:rPr lang="sv-SE" dirty="0"/>
              <a:t>Punkt</a:t>
            </a:r>
          </a:p>
        </p:txBody>
      </p:sp>
      <p:sp>
        <p:nvSpPr>
          <p:cNvPr id="5" name="Platshållare för datum 4">
            <a:extLst>
              <a:ext uri="{FF2B5EF4-FFF2-40B4-BE49-F238E27FC236}">
                <a16:creationId xmlns:a16="http://schemas.microsoft.com/office/drawing/2014/main" id="{9E8547E8-12A7-D55F-7BF4-86CC4F46EA04}"/>
              </a:ext>
              <a:ext uri="{C183D7F6-B498-43B3-948B-1728B52AA6E4}">
                <adec:decorative xmlns:adec="http://schemas.microsoft.com/office/drawing/2017/decorative" xmlns="" val="1"/>
              </a:ext>
            </a:extLst>
          </p:cNvPr>
          <p:cNvSpPr>
            <a:spLocks noGrp="1"/>
          </p:cNvSpPr>
          <p:nvPr>
            <p:ph type="dt" sz="half" idx="10"/>
          </p:nvPr>
        </p:nvSpPr>
        <p:spPr/>
        <p:txBody>
          <a:bodyPr/>
          <a:lstStyle>
            <a:lvl1pPr>
              <a:defRPr>
                <a:solidFill>
                  <a:schemeClr val="accent3"/>
                </a:solidFill>
              </a:defRPr>
            </a:lvl1pPr>
          </a:lstStyle>
          <a:p>
            <a:fld id="{FA75368C-E857-4853-8A57-271882899160}" type="datetime1">
              <a:rPr lang="sv-SE" smtClean="0"/>
              <a:pPr/>
              <a:t>2024-11-19</a:t>
            </a:fld>
            <a:endParaRPr lang="sv-SE"/>
          </a:p>
        </p:txBody>
      </p:sp>
      <p:sp>
        <p:nvSpPr>
          <p:cNvPr id="6" name="Platshållare för sidfot 5">
            <a:extLst>
              <a:ext uri="{FF2B5EF4-FFF2-40B4-BE49-F238E27FC236}">
                <a16:creationId xmlns:a16="http://schemas.microsoft.com/office/drawing/2014/main" id="{9C135277-882F-7071-2BB3-1B15EEFFE8EA}"/>
              </a:ext>
              <a:ext uri="{C183D7F6-B498-43B3-948B-1728B52AA6E4}">
                <adec:decorative xmlns:adec="http://schemas.microsoft.com/office/drawing/2017/decorative" xmlns="" val="1"/>
              </a:ext>
            </a:extLst>
          </p:cNvPr>
          <p:cNvSpPr>
            <a:spLocks noGrp="1"/>
          </p:cNvSpPr>
          <p:nvPr>
            <p:ph type="ftr" sz="quarter" idx="11"/>
          </p:nvPr>
        </p:nvSpPr>
        <p:spPr/>
        <p:txBody>
          <a:bodyPr/>
          <a:lstStyle>
            <a:lvl1pPr>
              <a:defRPr>
                <a:solidFill>
                  <a:schemeClr val="accent3"/>
                </a:solidFill>
              </a:defRPr>
            </a:lvl1pPr>
          </a:lstStyle>
          <a:p>
            <a:r>
              <a:rPr lang="sv-SE" dirty="0"/>
              <a:t>Sidfottext</a:t>
            </a:r>
          </a:p>
        </p:txBody>
      </p:sp>
      <p:sp>
        <p:nvSpPr>
          <p:cNvPr id="7" name="Platshållare för bildnummer 6">
            <a:extLst>
              <a:ext uri="{FF2B5EF4-FFF2-40B4-BE49-F238E27FC236}">
                <a16:creationId xmlns:a16="http://schemas.microsoft.com/office/drawing/2014/main" id="{B2617A05-34F8-185F-DE57-86C010D7FF2C}"/>
              </a:ext>
              <a:ext uri="{C183D7F6-B498-43B3-948B-1728B52AA6E4}">
                <adec:decorative xmlns:adec="http://schemas.microsoft.com/office/drawing/2017/decorative" xmlns=""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17808551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ubrik, under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BD3A2D-C3B8-62B8-AF1E-AD8EC831B9E5}"/>
              </a:ext>
            </a:extLst>
          </p:cNvPr>
          <p:cNvSpPr>
            <a:spLocks noGrp="1"/>
          </p:cNvSpPr>
          <p:nvPr>
            <p:ph type="title" hasCustomPrompt="1"/>
          </p:nvPr>
        </p:nvSpPr>
        <p:spPr>
          <a:xfrm>
            <a:off x="839788" y="2395569"/>
            <a:ext cx="10517188" cy="720000"/>
          </a:xfrm>
        </p:spPr>
        <p:txBody>
          <a:bodyPr anchor="b">
            <a:noAutofit/>
          </a:bodyPr>
          <a:lstStyle>
            <a:lvl1pPr>
              <a:defRPr sz="4000">
                <a:latin typeface="AvenirNext LT Pro Bold" panose="020B0504020202020204" pitchFamily="34" charset="0"/>
              </a:defRPr>
            </a:lvl1pPr>
          </a:lstStyle>
          <a:p>
            <a:r>
              <a:rPr lang="sv-SE" dirty="0"/>
              <a:t>Rubrik</a:t>
            </a:r>
          </a:p>
        </p:txBody>
      </p:sp>
      <p:sp>
        <p:nvSpPr>
          <p:cNvPr id="3" name="Platshållare för text 2">
            <a:extLst>
              <a:ext uri="{FF2B5EF4-FFF2-40B4-BE49-F238E27FC236}">
                <a16:creationId xmlns:a16="http://schemas.microsoft.com/office/drawing/2014/main" id="{240E6226-F84A-5475-055B-ADE93C881BBC}"/>
              </a:ext>
            </a:extLst>
          </p:cNvPr>
          <p:cNvSpPr>
            <a:spLocks noGrp="1"/>
          </p:cNvSpPr>
          <p:nvPr>
            <p:ph type="body" idx="1" hasCustomPrompt="1"/>
          </p:nvPr>
        </p:nvSpPr>
        <p:spPr>
          <a:xfrm>
            <a:off x="839787" y="3187287"/>
            <a:ext cx="5157787" cy="434228"/>
          </a:xfrm>
        </p:spPr>
        <p:txBody>
          <a:bodyPr anchor="ctr">
            <a:noAutofit/>
          </a:bodyPr>
          <a:lstStyle>
            <a:lvl1pPr marL="0" indent="0">
              <a:buNone/>
              <a:defRPr sz="2400" b="0" i="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Underrubrik</a:t>
            </a:r>
          </a:p>
        </p:txBody>
      </p:sp>
      <p:sp>
        <p:nvSpPr>
          <p:cNvPr id="4" name="Platshållare för innehåll 3">
            <a:extLst>
              <a:ext uri="{FF2B5EF4-FFF2-40B4-BE49-F238E27FC236}">
                <a16:creationId xmlns:a16="http://schemas.microsoft.com/office/drawing/2014/main" id="{23C54E97-E763-5645-7922-2BB02727C456}"/>
              </a:ext>
            </a:extLst>
          </p:cNvPr>
          <p:cNvSpPr>
            <a:spLocks noGrp="1"/>
          </p:cNvSpPr>
          <p:nvPr>
            <p:ph sz="half" idx="2" hasCustomPrompt="1"/>
          </p:nvPr>
        </p:nvSpPr>
        <p:spPr>
          <a:xfrm>
            <a:off x="838199" y="3685435"/>
            <a:ext cx="5157787" cy="2623157"/>
          </a:xfrm>
        </p:spPr>
        <p:txBody>
          <a:bodyPr vert="horz" lIns="91440" tIns="45720" rIns="91440" bIns="45720" rtlCol="0">
            <a:noAutofit/>
          </a:bodyPr>
          <a:lstStyle>
            <a:lvl1pPr>
              <a:defRPr lang="sv-SE" sz="2200" dirty="0"/>
            </a:lvl1pPr>
          </a:lstStyle>
          <a:p>
            <a:pPr lvl="0">
              <a:spcBef>
                <a:spcPts val="1400"/>
              </a:spcBef>
            </a:pPr>
            <a:r>
              <a:rPr lang="sv-SE" dirty="0"/>
              <a:t>Punkt</a:t>
            </a:r>
          </a:p>
        </p:txBody>
      </p:sp>
      <p:sp>
        <p:nvSpPr>
          <p:cNvPr id="5" name="Platshållare för text 4">
            <a:extLst>
              <a:ext uri="{FF2B5EF4-FFF2-40B4-BE49-F238E27FC236}">
                <a16:creationId xmlns:a16="http://schemas.microsoft.com/office/drawing/2014/main" id="{C59457F5-0317-53E5-88C0-332642591F37}"/>
              </a:ext>
            </a:extLst>
          </p:cNvPr>
          <p:cNvSpPr>
            <a:spLocks noGrp="1"/>
          </p:cNvSpPr>
          <p:nvPr>
            <p:ph type="body" sz="quarter" idx="3" hasCustomPrompt="1"/>
          </p:nvPr>
        </p:nvSpPr>
        <p:spPr>
          <a:xfrm>
            <a:off x="6172199" y="3187285"/>
            <a:ext cx="5183188" cy="434229"/>
          </a:xfrm>
        </p:spPr>
        <p:txBody>
          <a:bodyPr anchor="ctr">
            <a:noAutofit/>
          </a:bodyPr>
          <a:lstStyle>
            <a:lvl1pPr marL="0" indent="0">
              <a:buNone/>
              <a:defRPr sz="2400" b="0" i="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Underrubrik</a:t>
            </a:r>
          </a:p>
        </p:txBody>
      </p:sp>
      <p:sp>
        <p:nvSpPr>
          <p:cNvPr id="6" name="Platshållare för innehåll 5">
            <a:extLst>
              <a:ext uri="{FF2B5EF4-FFF2-40B4-BE49-F238E27FC236}">
                <a16:creationId xmlns:a16="http://schemas.microsoft.com/office/drawing/2014/main" id="{3136394C-F88B-388F-7B44-9D3864B4F25F}"/>
              </a:ext>
            </a:extLst>
          </p:cNvPr>
          <p:cNvSpPr>
            <a:spLocks noGrp="1"/>
          </p:cNvSpPr>
          <p:nvPr>
            <p:ph sz="quarter" idx="4" hasCustomPrompt="1"/>
          </p:nvPr>
        </p:nvSpPr>
        <p:spPr>
          <a:xfrm>
            <a:off x="6172199" y="3685433"/>
            <a:ext cx="5183188" cy="2623157"/>
          </a:xfrm>
        </p:spPr>
        <p:txBody>
          <a:bodyPr>
            <a:noAutofit/>
          </a:bodyPr>
          <a:lstStyle>
            <a:lvl1pPr>
              <a:spcBef>
                <a:spcPts val="1400"/>
              </a:spcBef>
              <a:defRPr sz="2200"/>
            </a:lvl1pPr>
            <a:lvl2pPr>
              <a:defRPr sz="1600"/>
            </a:lvl2pPr>
            <a:lvl3pPr>
              <a:defRPr sz="1600"/>
            </a:lvl3pPr>
            <a:lvl4pPr>
              <a:defRPr sz="1600"/>
            </a:lvl4pPr>
            <a:lvl5pPr>
              <a:defRPr sz="1600"/>
            </a:lvl5pPr>
          </a:lstStyle>
          <a:p>
            <a:pPr lvl="0"/>
            <a:r>
              <a:rPr lang="sv-SE"/>
              <a:t>Punkt</a:t>
            </a:r>
          </a:p>
        </p:txBody>
      </p:sp>
      <p:sp>
        <p:nvSpPr>
          <p:cNvPr id="7" name="Platshållare för datum 6">
            <a:extLst>
              <a:ext uri="{FF2B5EF4-FFF2-40B4-BE49-F238E27FC236}">
                <a16:creationId xmlns:a16="http://schemas.microsoft.com/office/drawing/2014/main" id="{5FBEBD62-6F09-D6F3-BAA0-C3C1499B6B6E}"/>
              </a:ext>
              <a:ext uri="{C183D7F6-B498-43B3-948B-1728B52AA6E4}">
                <adec:decorative xmlns:adec="http://schemas.microsoft.com/office/drawing/2017/decorative" xmlns="" val="1"/>
              </a:ext>
            </a:extLst>
          </p:cNvPr>
          <p:cNvSpPr>
            <a:spLocks noGrp="1"/>
          </p:cNvSpPr>
          <p:nvPr>
            <p:ph type="dt" sz="half" idx="10"/>
          </p:nvPr>
        </p:nvSpPr>
        <p:spPr/>
        <p:txBody>
          <a:bodyPr>
            <a:noAutofit/>
          </a:bodyPr>
          <a:lstStyle/>
          <a:p>
            <a:fld id="{7F208342-5794-471C-9928-C29A6B39020D}" type="datetime1">
              <a:rPr lang="sv-SE" smtClean="0"/>
              <a:t>2024-11-19</a:t>
            </a:fld>
            <a:endParaRPr lang="sv-SE"/>
          </a:p>
        </p:txBody>
      </p:sp>
      <p:sp>
        <p:nvSpPr>
          <p:cNvPr id="8" name="Platshållare för sidfot 7">
            <a:extLst>
              <a:ext uri="{FF2B5EF4-FFF2-40B4-BE49-F238E27FC236}">
                <a16:creationId xmlns:a16="http://schemas.microsoft.com/office/drawing/2014/main" id="{63B9F0E4-33BA-36C9-94D4-F1833BC60241}"/>
              </a:ext>
              <a:ext uri="{C183D7F6-B498-43B3-948B-1728B52AA6E4}">
                <adec:decorative xmlns:adec="http://schemas.microsoft.com/office/drawing/2017/decorative" xmlns="" val="1"/>
              </a:ext>
            </a:extLst>
          </p:cNvPr>
          <p:cNvSpPr>
            <a:spLocks noGrp="1"/>
          </p:cNvSpPr>
          <p:nvPr>
            <p:ph type="ftr" sz="quarter" idx="11"/>
          </p:nvPr>
        </p:nvSpPr>
        <p:spPr/>
        <p:txBody>
          <a:bodyPr>
            <a:noAutofit/>
          </a:bodyPr>
          <a:lstStyle/>
          <a:p>
            <a:r>
              <a:rPr lang="sv-SE"/>
              <a:t>Sidfottext</a:t>
            </a:r>
          </a:p>
        </p:txBody>
      </p:sp>
      <p:sp>
        <p:nvSpPr>
          <p:cNvPr id="9" name="Platshållare för bildnummer 8">
            <a:extLst>
              <a:ext uri="{FF2B5EF4-FFF2-40B4-BE49-F238E27FC236}">
                <a16:creationId xmlns:a16="http://schemas.microsoft.com/office/drawing/2014/main" id="{1DBD612E-E8DF-683B-2AEF-25FD3D2B7C96}"/>
              </a:ext>
              <a:ext uri="{C183D7F6-B498-43B3-948B-1728B52AA6E4}">
                <adec:decorative xmlns:adec="http://schemas.microsoft.com/office/drawing/2017/decorative" xmlns="" val="1"/>
              </a:ext>
            </a:extLst>
          </p:cNvPr>
          <p:cNvSpPr>
            <a:spLocks noGrp="1"/>
          </p:cNvSpPr>
          <p:nvPr>
            <p:ph type="sldNum" sz="quarter" idx="12"/>
          </p:nvPr>
        </p:nvSpPr>
        <p:spPr/>
        <p:txBody>
          <a:bodyPr>
            <a:noAutofit/>
          </a:bodyPr>
          <a:lstStyle/>
          <a:p>
            <a:fld id="{0EA8761A-F05C-4F01-AE76-2EF79F772060}" type="slidenum">
              <a:rPr lang="sv-SE" smtClean="0"/>
              <a:t>‹#›</a:t>
            </a:fld>
            <a:endParaRPr lang="sv-SE"/>
          </a:p>
        </p:txBody>
      </p:sp>
    </p:spTree>
    <p:extLst>
      <p:ext uri="{BB962C8B-B14F-4D97-AF65-F5344CB8AC3E}">
        <p14:creationId xmlns:p14="http://schemas.microsoft.com/office/powerpoint/2010/main" val="813492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11"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D162A7CE-C08E-413D-9F72-C87D9E61DF64}" type="datetime1">
              <a:rPr lang="sv-SE" smtClean="0"/>
              <a:t>2024-11-19</a:t>
            </a:fld>
            <a:endParaRPr lang="sv-SE" dirty="0"/>
          </a:p>
        </p:txBody>
      </p:sp>
      <p:sp>
        <p:nvSpPr>
          <p:cNvPr id="12"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r>
              <a:rPr lang="sv-SE"/>
              <a:t>Sidfot</a:t>
            </a:r>
            <a:endParaRPr lang="sv-SE" dirty="0"/>
          </a:p>
        </p:txBody>
      </p:sp>
      <p:sp>
        <p:nvSpPr>
          <p:cNvPr id="13"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4" name="Rubrik 3">
            <a:extLst>
              <a:ext uri="{FF2B5EF4-FFF2-40B4-BE49-F238E27FC236}">
                <a16:creationId xmlns:a16="http://schemas.microsoft.com/office/drawing/2014/main" id="{6B904F37-D812-20CD-15EB-C11C43BA0E59}"/>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9906085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ubrik">
    <p:bg>
      <p:bgPr>
        <a:solidFill>
          <a:srgbClr val="FFEB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A06F26-AA62-DC77-6D81-51E1E37756EC}"/>
              </a:ext>
            </a:extLst>
          </p:cNvPr>
          <p:cNvSpPr>
            <a:spLocks noGrp="1"/>
          </p:cNvSpPr>
          <p:nvPr>
            <p:ph type="title" hasCustomPrompt="1"/>
          </p:nvPr>
        </p:nvSpPr>
        <p:spPr>
          <a:xfrm>
            <a:off x="839788" y="1790006"/>
            <a:ext cx="4947401" cy="1325563"/>
          </a:xfrm>
        </p:spPr>
        <p:txBody>
          <a:bodyPr anchor="t">
            <a:noAutofit/>
          </a:bodyPr>
          <a:lstStyle>
            <a:lvl1pPr>
              <a:defRPr sz="4000">
                <a:solidFill>
                  <a:schemeClr val="accent3"/>
                </a:solidFill>
                <a:latin typeface="AvenirNext LT Pro Bold" panose="020B0504020202020204" pitchFamily="34" charset="0"/>
              </a:defRPr>
            </a:lvl1pPr>
          </a:lstStyle>
          <a:p>
            <a:r>
              <a:rPr lang="sv-SE" dirty="0"/>
              <a:t>Rubrik</a:t>
            </a:r>
          </a:p>
        </p:txBody>
      </p:sp>
      <p:sp>
        <p:nvSpPr>
          <p:cNvPr id="3" name="Platshållare för datum 2">
            <a:extLst>
              <a:ext uri="{FF2B5EF4-FFF2-40B4-BE49-F238E27FC236}">
                <a16:creationId xmlns:a16="http://schemas.microsoft.com/office/drawing/2014/main" id="{0EACEB5A-C13E-77A7-81F0-AF722F507B37}"/>
              </a:ext>
              <a:ext uri="{C183D7F6-B498-43B3-948B-1728B52AA6E4}">
                <adec:decorative xmlns:adec="http://schemas.microsoft.com/office/drawing/2017/decorative" xmlns="" val="1"/>
              </a:ext>
            </a:extLst>
          </p:cNvPr>
          <p:cNvSpPr>
            <a:spLocks noGrp="1"/>
          </p:cNvSpPr>
          <p:nvPr>
            <p:ph type="dt" sz="half" idx="10"/>
          </p:nvPr>
        </p:nvSpPr>
        <p:spPr/>
        <p:txBody>
          <a:bodyPr/>
          <a:lstStyle>
            <a:lvl1pPr>
              <a:defRPr>
                <a:solidFill>
                  <a:schemeClr val="accent3"/>
                </a:solidFill>
              </a:defRPr>
            </a:lvl1pPr>
          </a:lstStyle>
          <a:p>
            <a:fld id="{21EE4F49-EC76-4C2C-9B73-2EBF0DD89402}" type="datetime1">
              <a:rPr lang="sv-SE" smtClean="0"/>
              <a:pPr/>
              <a:t>2024-11-19</a:t>
            </a:fld>
            <a:endParaRPr lang="sv-SE"/>
          </a:p>
        </p:txBody>
      </p:sp>
      <p:sp>
        <p:nvSpPr>
          <p:cNvPr id="4" name="Platshållare för sidfot 3">
            <a:extLst>
              <a:ext uri="{FF2B5EF4-FFF2-40B4-BE49-F238E27FC236}">
                <a16:creationId xmlns:a16="http://schemas.microsoft.com/office/drawing/2014/main" id="{D9B4CC4B-BBBA-B3E1-B5BE-4336E1BC7D11}"/>
              </a:ext>
              <a:ext uri="{C183D7F6-B498-43B3-948B-1728B52AA6E4}">
                <adec:decorative xmlns:adec="http://schemas.microsoft.com/office/drawing/2017/decorative" xmlns=""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5" name="Platshållare för bildnummer 4">
            <a:extLst>
              <a:ext uri="{FF2B5EF4-FFF2-40B4-BE49-F238E27FC236}">
                <a16:creationId xmlns:a16="http://schemas.microsoft.com/office/drawing/2014/main" id="{687755E0-6C68-55E2-93B7-3C2332903D09}"/>
              </a:ext>
              <a:ext uri="{C183D7F6-B498-43B3-948B-1728B52AA6E4}">
                <adec:decorative xmlns:adec="http://schemas.microsoft.com/office/drawing/2017/decorative" xmlns=""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4097772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xmlns="" val="1"/>
              </a:ext>
            </a:extLst>
          </p:cNvPr>
          <p:cNvSpPr>
            <a:spLocks noGrp="1"/>
          </p:cNvSpPr>
          <p:nvPr>
            <p:ph type="dt" sz="half" idx="10"/>
          </p:nvPr>
        </p:nvSpPr>
        <p:spPr/>
        <p:txBody>
          <a:bodyPr/>
          <a:lstStyle/>
          <a:p>
            <a:fld id="{36E1C339-1173-498E-B68E-150066B9F832}" type="datetime1">
              <a:rPr lang="sv-SE" smtClean="0"/>
              <a:t>2024-11-19</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xmlns="" val="1"/>
              </a:ext>
            </a:extLst>
          </p:cNvPr>
          <p:cNvSpPr>
            <a:spLocks noGrp="1"/>
          </p:cNvSpPr>
          <p:nvPr>
            <p:ph type="ftr" sz="quarter" idx="11"/>
          </p:nvPr>
        </p:nvSpPr>
        <p:spPr/>
        <p:txBody>
          <a:bodyPr/>
          <a:lstStyle/>
          <a:p>
            <a:r>
              <a:rPr lang="sv-SE"/>
              <a:t>Sidfottext</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xmlns="" val="1"/>
              </a:ext>
            </a:extLst>
          </p:cNvPr>
          <p:cNvSpPr>
            <a:spLocks noGrp="1"/>
          </p:cNvSpPr>
          <p:nvPr>
            <p:ph type="sldNum" sz="quarter" idx="12"/>
          </p:nvPr>
        </p:nvSpPr>
        <p:spPr/>
        <p:txBody>
          <a:bodyPr/>
          <a:lstStyle/>
          <a:p>
            <a:fld id="{0EA8761A-F05C-4F01-AE76-2EF79F772060}" type="slidenum">
              <a:rPr lang="sv-SE" smtClean="0"/>
              <a:t>‹#›</a:t>
            </a:fld>
            <a:endParaRPr lang="sv-SE"/>
          </a:p>
        </p:txBody>
      </p:sp>
    </p:spTree>
    <p:extLst>
      <p:ext uri="{BB962C8B-B14F-4D97-AF65-F5344CB8AC3E}">
        <p14:creationId xmlns:p14="http://schemas.microsoft.com/office/powerpoint/2010/main" val="24963319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om med logga">
    <p:bg>
      <p:bgPr>
        <a:solidFill>
          <a:srgbClr val="FFEBE8"/>
        </a:solidFill>
        <a:effectLst/>
      </p:bgPr>
    </p:bg>
    <p:spTree>
      <p:nvGrpSpPr>
        <p:cNvPr id="1" name=""/>
        <p:cNvGrpSpPr/>
        <p:nvPr/>
      </p:nvGrpSpPr>
      <p:grpSpPr>
        <a:xfrm>
          <a:off x="0" y="0"/>
          <a:ext cx="0" cy="0"/>
          <a:chOff x="0" y="0"/>
          <a:chExt cx="0" cy="0"/>
        </a:xfrm>
      </p:grpSpPr>
      <p:sp>
        <p:nvSpPr>
          <p:cNvPr id="8" name="Platshållare för datum 1">
            <a:extLst>
              <a:ext uri="{FF2B5EF4-FFF2-40B4-BE49-F238E27FC236}">
                <a16:creationId xmlns:a16="http://schemas.microsoft.com/office/drawing/2014/main" id="{BD4E7ACA-DD34-312E-63AD-4C42C5D52EF4}"/>
              </a:ext>
              <a:ext uri="{C183D7F6-B498-43B3-948B-1728B52AA6E4}">
                <adec:decorative xmlns:adec="http://schemas.microsoft.com/office/drawing/2017/decorative" xmlns="" val="1"/>
              </a:ext>
            </a:extLst>
          </p:cNvPr>
          <p:cNvSpPr>
            <a:spLocks noGrp="1"/>
          </p:cNvSpPr>
          <p:nvPr>
            <p:ph type="dt" sz="half" idx="10"/>
          </p:nvPr>
        </p:nvSpPr>
        <p:spPr>
          <a:xfrm>
            <a:off x="160083" y="6364203"/>
            <a:ext cx="1051295" cy="365125"/>
          </a:xfrm>
        </p:spPr>
        <p:txBody>
          <a:bodyPr/>
          <a:lstStyle/>
          <a:p>
            <a:fld id="{36E1C339-1173-498E-B68E-150066B9F832}" type="datetime1">
              <a:rPr lang="sv-SE" smtClean="0"/>
              <a:t>2024-11-19</a:t>
            </a:fld>
            <a:endParaRPr lang="sv-SE"/>
          </a:p>
        </p:txBody>
      </p:sp>
      <p:sp>
        <p:nvSpPr>
          <p:cNvPr id="9" name="Platshållare för sidfot 2">
            <a:extLst>
              <a:ext uri="{FF2B5EF4-FFF2-40B4-BE49-F238E27FC236}">
                <a16:creationId xmlns:a16="http://schemas.microsoft.com/office/drawing/2014/main" id="{F49843CB-C0F3-CD2D-542C-3FE32B869631}"/>
              </a:ext>
              <a:ext uri="{C183D7F6-B498-43B3-948B-1728B52AA6E4}">
                <adec:decorative xmlns:adec="http://schemas.microsoft.com/office/drawing/2017/decorative" xmlns="" val="1"/>
              </a:ext>
            </a:extLst>
          </p:cNvPr>
          <p:cNvSpPr>
            <a:spLocks noGrp="1"/>
          </p:cNvSpPr>
          <p:nvPr>
            <p:ph type="ftr" sz="quarter" idx="11"/>
          </p:nvPr>
        </p:nvSpPr>
        <p:spPr>
          <a:xfrm>
            <a:off x="1538008" y="6365427"/>
            <a:ext cx="3360626" cy="365125"/>
          </a:xfrm>
        </p:spPr>
        <p:txBody>
          <a:bodyPr/>
          <a:lstStyle/>
          <a:p>
            <a:r>
              <a:rPr lang="sv-SE"/>
              <a:t>Sidfottext</a:t>
            </a:r>
          </a:p>
        </p:txBody>
      </p:sp>
      <p:sp>
        <p:nvSpPr>
          <p:cNvPr id="10" name="Platshållare för bildnummer 3">
            <a:extLst>
              <a:ext uri="{FF2B5EF4-FFF2-40B4-BE49-F238E27FC236}">
                <a16:creationId xmlns:a16="http://schemas.microsoft.com/office/drawing/2014/main" id="{97C9C3DA-4304-47F2-4E8F-C0B80AF735BF}"/>
              </a:ext>
              <a:ext uri="{C183D7F6-B498-43B3-948B-1728B52AA6E4}">
                <adec:decorative xmlns:adec="http://schemas.microsoft.com/office/drawing/2017/decorative" xmlns="" val="1"/>
              </a:ext>
            </a:extLst>
          </p:cNvPr>
          <p:cNvSpPr>
            <a:spLocks noGrp="1"/>
          </p:cNvSpPr>
          <p:nvPr>
            <p:ph type="sldNum" sz="quarter" idx="12"/>
          </p:nvPr>
        </p:nvSpPr>
        <p:spPr>
          <a:xfrm>
            <a:off x="11530910" y="6364203"/>
            <a:ext cx="501007" cy="365125"/>
          </a:xfrm>
        </p:spPr>
        <p:txBody>
          <a:bodyPr/>
          <a:lstStyle/>
          <a:p>
            <a:fld id="{0EA8761A-F05C-4F01-AE76-2EF79F772060}" type="slidenum">
              <a:rPr lang="sv-SE" smtClean="0"/>
              <a:t>‹#›</a:t>
            </a:fld>
            <a:endParaRPr lang="sv-SE"/>
          </a:p>
        </p:txBody>
      </p:sp>
    </p:spTree>
    <p:extLst>
      <p:ext uri="{BB962C8B-B14F-4D97-AF65-F5344CB8AC3E}">
        <p14:creationId xmlns:p14="http://schemas.microsoft.com/office/powerpoint/2010/main" val="3214960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Utfallande bild logga i färg">
    <p:bg>
      <p:bgPr>
        <a:solidFill>
          <a:srgbClr val="FFEBE8"/>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08E459A-1DD8-D673-1B7D-5A47E4627107}"/>
              </a:ext>
            </a:extLst>
          </p:cNvPr>
          <p:cNvSpPr>
            <a:spLocks noGrp="1"/>
          </p:cNvSpPr>
          <p:nvPr>
            <p:ph type="pic" sz="quarter" idx="13"/>
          </p:nvPr>
        </p:nvSpPr>
        <p:spPr>
          <a:xfrm>
            <a:off x="0" y="0"/>
            <a:ext cx="12192000" cy="6858000"/>
          </a:xfrm>
        </p:spPr>
        <p:txBody>
          <a:bodyPr/>
          <a:lstStyle>
            <a:lvl1pPr marL="0" indent="0" algn="ctr">
              <a:buNone/>
              <a:defRPr sz="1100"/>
            </a:lvl1pPr>
          </a:lstStyle>
          <a:p>
            <a:r>
              <a:rPr lang="sv-SE"/>
              <a:t>Klicka på ikonen för att lägga till en bild</a:t>
            </a:r>
          </a:p>
        </p:txBody>
      </p:sp>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xmlns="" val="1"/>
              </a:ext>
            </a:extLst>
          </p:cNvPr>
          <p:cNvSpPr>
            <a:spLocks noGrp="1"/>
          </p:cNvSpPr>
          <p:nvPr>
            <p:ph type="dt" sz="half" idx="10"/>
          </p:nvPr>
        </p:nvSpPr>
        <p:spPr/>
        <p:txBody>
          <a:bodyPr/>
          <a:lstStyle/>
          <a:p>
            <a:fld id="{23E830D1-9B43-4A41-B3A1-206CB98018A1}" type="datetime1">
              <a:rPr lang="sv-SE" smtClean="0"/>
              <a:t>2024-11-19</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xmlns="" val="1"/>
              </a:ext>
            </a:extLst>
          </p:cNvPr>
          <p:cNvSpPr>
            <a:spLocks noGrp="1"/>
          </p:cNvSpPr>
          <p:nvPr>
            <p:ph type="ftr" sz="quarter" idx="11"/>
          </p:nvPr>
        </p:nvSpPr>
        <p:spPr/>
        <p:txBody>
          <a:bodyPr/>
          <a:lstStyle/>
          <a:p>
            <a:r>
              <a:rPr lang="sv-SE"/>
              <a:t>Sidfottext</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xmlns="" val="1"/>
              </a:ext>
            </a:extLst>
          </p:cNvPr>
          <p:cNvSpPr>
            <a:spLocks noGrp="1"/>
          </p:cNvSpPr>
          <p:nvPr>
            <p:ph type="sldNum" sz="quarter" idx="12"/>
          </p:nvPr>
        </p:nvSpPr>
        <p:spPr/>
        <p:txBody>
          <a:bodyPr/>
          <a:lstStyle/>
          <a:p>
            <a:fld id="{0EA8761A-F05C-4F01-AE76-2EF79F772060}" type="slidenum">
              <a:rPr lang="sv-SE" smtClean="0"/>
              <a:t>‹#›</a:t>
            </a:fld>
            <a:endParaRPr lang="sv-SE"/>
          </a:p>
        </p:txBody>
      </p:sp>
      <p:sp>
        <p:nvSpPr>
          <p:cNvPr id="5" name="Platshållare för text 7">
            <a:extLst>
              <a:ext uri="{FF2B5EF4-FFF2-40B4-BE49-F238E27FC236}">
                <a16:creationId xmlns:a16="http://schemas.microsoft.com/office/drawing/2014/main" id="{A9979B33-E4C5-CC52-41BD-8785520D94EF}"/>
              </a:ext>
              <a:ext uri="{C183D7F6-B498-43B3-948B-1728B52AA6E4}">
                <adec:decorative xmlns:adec="http://schemas.microsoft.com/office/drawing/2017/decorative" xmlns="" val="1"/>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11025286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Utfallande bild, vit logotyp">
    <p:bg>
      <p:bgPr>
        <a:solidFill>
          <a:srgbClr val="FFEBE8"/>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08E459A-1DD8-D673-1B7D-5A47E4627107}"/>
              </a:ext>
            </a:extLst>
          </p:cNvPr>
          <p:cNvSpPr>
            <a:spLocks noGrp="1"/>
          </p:cNvSpPr>
          <p:nvPr>
            <p:ph type="pic" sz="quarter" idx="13"/>
          </p:nvPr>
        </p:nvSpPr>
        <p:spPr>
          <a:xfrm>
            <a:off x="0" y="0"/>
            <a:ext cx="12192000" cy="6858000"/>
          </a:xfrm>
        </p:spPr>
        <p:txBody>
          <a:bodyPr/>
          <a:lstStyle>
            <a:lvl1pPr marL="0" indent="0" algn="ctr">
              <a:buNone/>
              <a:defRPr sz="1100"/>
            </a:lvl1pPr>
          </a:lstStyle>
          <a:p>
            <a:r>
              <a:rPr lang="sv-SE"/>
              <a:t>Klicka på ikonen för att lägga till en bild</a:t>
            </a:r>
          </a:p>
        </p:txBody>
      </p:sp>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xmlns="" val="1"/>
              </a:ext>
            </a:extLst>
          </p:cNvPr>
          <p:cNvSpPr>
            <a:spLocks noGrp="1"/>
          </p:cNvSpPr>
          <p:nvPr>
            <p:ph type="dt" sz="half" idx="10"/>
          </p:nvPr>
        </p:nvSpPr>
        <p:spPr/>
        <p:txBody>
          <a:bodyPr/>
          <a:lstStyle/>
          <a:p>
            <a:fld id="{0B366280-E0FB-4999-93E9-BE8398A1CCBF}" type="datetime1">
              <a:rPr lang="sv-SE" smtClean="0"/>
              <a:t>2024-11-19</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xmlns="" val="1"/>
              </a:ext>
            </a:extLst>
          </p:cNvPr>
          <p:cNvSpPr>
            <a:spLocks noGrp="1"/>
          </p:cNvSpPr>
          <p:nvPr>
            <p:ph type="ftr" sz="quarter" idx="11"/>
          </p:nvPr>
        </p:nvSpPr>
        <p:spPr/>
        <p:txBody>
          <a:bodyPr/>
          <a:lstStyle/>
          <a:p>
            <a:r>
              <a:rPr lang="sv-SE"/>
              <a:t>Sidfottext</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xmlns="" val="1"/>
              </a:ext>
            </a:extLst>
          </p:cNvPr>
          <p:cNvSpPr>
            <a:spLocks noGrp="1"/>
          </p:cNvSpPr>
          <p:nvPr>
            <p:ph type="sldNum" sz="quarter" idx="12"/>
          </p:nvPr>
        </p:nvSpPr>
        <p:spPr/>
        <p:txBody>
          <a:bodyPr/>
          <a:lstStyle/>
          <a:p>
            <a:fld id="{0EA8761A-F05C-4F01-AE76-2EF79F772060}" type="slidenum">
              <a:rPr lang="sv-SE" smtClean="0"/>
              <a:t>‹#›</a:t>
            </a:fld>
            <a:endParaRPr lang="sv-SE"/>
          </a:p>
        </p:txBody>
      </p:sp>
      <p:sp>
        <p:nvSpPr>
          <p:cNvPr id="7" name="Platshållare för text 10">
            <a:extLst>
              <a:ext uri="{FF2B5EF4-FFF2-40B4-BE49-F238E27FC236}">
                <a16:creationId xmlns:a16="http://schemas.microsoft.com/office/drawing/2014/main" id="{AD81AC03-04C0-6D6E-85D2-2EF894670FFF}"/>
              </a:ext>
              <a:ext uri="{C183D7F6-B498-43B3-948B-1728B52AA6E4}">
                <adec:decorative xmlns:adec="http://schemas.microsoft.com/office/drawing/2017/decorative" xmlns="" val="1"/>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35524766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på utfallande bild färglogga med block">
    <p:bg>
      <p:bgPr>
        <a:solidFill>
          <a:srgbClr val="FFEBE8"/>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08E459A-1DD8-D673-1B7D-5A47E4627107}"/>
              </a:ext>
            </a:extLst>
          </p:cNvPr>
          <p:cNvSpPr>
            <a:spLocks noGrp="1"/>
          </p:cNvSpPr>
          <p:nvPr>
            <p:ph type="pic" sz="quarter" idx="13"/>
          </p:nvPr>
        </p:nvSpPr>
        <p:spPr>
          <a:xfrm>
            <a:off x="0" y="0"/>
            <a:ext cx="12192000" cy="6858000"/>
          </a:xfrm>
        </p:spPr>
        <p:txBody>
          <a:bodyPr/>
          <a:lstStyle>
            <a:lvl1pPr marL="0" indent="0" algn="ctr">
              <a:buNone/>
              <a:defRPr sz="1100">
                <a:solidFill>
                  <a:schemeClr val="accent3"/>
                </a:solidFill>
              </a:defRPr>
            </a:lvl1pPr>
          </a:lstStyle>
          <a:p>
            <a:r>
              <a:rPr lang="sv-SE"/>
              <a:t>Klicka på ikonen för att lägga till en bild</a:t>
            </a:r>
          </a:p>
        </p:txBody>
      </p:sp>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xmlns="" val="1"/>
              </a:ext>
            </a:extLst>
          </p:cNvPr>
          <p:cNvSpPr>
            <a:spLocks noGrp="1"/>
          </p:cNvSpPr>
          <p:nvPr>
            <p:ph type="dt" sz="half" idx="10"/>
          </p:nvPr>
        </p:nvSpPr>
        <p:spPr/>
        <p:txBody>
          <a:bodyPr/>
          <a:lstStyle>
            <a:lvl1pPr>
              <a:defRPr>
                <a:solidFill>
                  <a:schemeClr val="accent3"/>
                </a:solidFill>
              </a:defRPr>
            </a:lvl1pPr>
          </a:lstStyle>
          <a:p>
            <a:fld id="{23E830D1-9B43-4A41-B3A1-206CB98018A1}" type="datetime1">
              <a:rPr lang="sv-SE" smtClean="0"/>
              <a:pPr/>
              <a:t>2024-11-19</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xmlns=""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5" name="Platshållare för text 7">
            <a:extLst>
              <a:ext uri="{FF2B5EF4-FFF2-40B4-BE49-F238E27FC236}">
                <a16:creationId xmlns:a16="http://schemas.microsoft.com/office/drawing/2014/main" id="{A9979B33-E4C5-CC52-41BD-8785520D94EF}"/>
              </a:ext>
              <a:ext uri="{C183D7F6-B498-43B3-948B-1728B52AA6E4}">
                <adec:decorative xmlns:adec="http://schemas.microsoft.com/office/drawing/2017/decorative" xmlns="" val="1"/>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solidFill>
                  <a:schemeClr val="accent3"/>
                </a:solidFill>
              </a:defRPr>
            </a:lvl1pPr>
          </a:lstStyle>
          <a:p>
            <a:pPr lvl="0"/>
            <a:r>
              <a:rPr lang="sv-SE"/>
              <a:t> </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xmlns=""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
        <p:nvSpPr>
          <p:cNvPr id="9" name="Platshållare för text 3">
            <a:extLst>
              <a:ext uri="{FF2B5EF4-FFF2-40B4-BE49-F238E27FC236}">
                <a16:creationId xmlns:a16="http://schemas.microsoft.com/office/drawing/2014/main" id="{7E5722EE-4741-26D2-2E7E-A7403FC0D738}"/>
              </a:ext>
            </a:extLst>
          </p:cNvPr>
          <p:cNvSpPr>
            <a:spLocks noGrp="1"/>
          </p:cNvSpPr>
          <p:nvPr>
            <p:ph type="body" sz="half" idx="2"/>
          </p:nvPr>
        </p:nvSpPr>
        <p:spPr>
          <a:xfrm>
            <a:off x="7683334" y="0"/>
            <a:ext cx="4218856" cy="6610662"/>
          </a:xfrm>
          <a:solidFill>
            <a:srgbClr val="FFCEC6"/>
          </a:solidFill>
        </p:spPr>
        <p:txBody>
          <a:bodyPr/>
          <a:lstStyle>
            <a:lvl1pPr marL="0" indent="0">
              <a:buNone/>
              <a:defRPr sz="2000">
                <a:solidFill>
                  <a:srgbClr val="FFCEC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sv-SE"/>
          </a:p>
        </p:txBody>
      </p:sp>
      <p:sp>
        <p:nvSpPr>
          <p:cNvPr id="10" name="Rubrik 1">
            <a:extLst>
              <a:ext uri="{FF2B5EF4-FFF2-40B4-BE49-F238E27FC236}">
                <a16:creationId xmlns:a16="http://schemas.microsoft.com/office/drawing/2014/main" id="{328590CC-9593-D2EC-5DB0-A2F7F8EB1FF8}"/>
              </a:ext>
            </a:extLst>
          </p:cNvPr>
          <p:cNvSpPr>
            <a:spLocks noGrp="1"/>
          </p:cNvSpPr>
          <p:nvPr>
            <p:ph type="title" hasCustomPrompt="1"/>
          </p:nvPr>
        </p:nvSpPr>
        <p:spPr>
          <a:xfrm>
            <a:off x="7860570" y="1379676"/>
            <a:ext cx="3883200" cy="1237130"/>
          </a:xfrm>
        </p:spPr>
        <p:txBody>
          <a:bodyPr anchor="b">
            <a:noAutofit/>
          </a:bodyPr>
          <a:lstStyle>
            <a:lvl1pPr>
              <a:defRPr sz="4000">
                <a:solidFill>
                  <a:schemeClr val="accent3"/>
                </a:solidFill>
                <a:latin typeface="AvenirNext LT Pro Bold" panose="020B0504020202020204" pitchFamily="34" charset="0"/>
              </a:defRPr>
            </a:lvl1pPr>
          </a:lstStyle>
          <a:p>
            <a:r>
              <a:rPr lang="sv-SE" dirty="0"/>
              <a:t>Rubrik</a:t>
            </a:r>
          </a:p>
        </p:txBody>
      </p:sp>
      <p:sp>
        <p:nvSpPr>
          <p:cNvPr id="11" name="Platshållare för text 3">
            <a:extLst>
              <a:ext uri="{FF2B5EF4-FFF2-40B4-BE49-F238E27FC236}">
                <a16:creationId xmlns:a16="http://schemas.microsoft.com/office/drawing/2014/main" id="{2D62D359-201E-6C2B-C39A-05398B436D37}"/>
              </a:ext>
            </a:extLst>
          </p:cNvPr>
          <p:cNvSpPr>
            <a:spLocks noGrp="1"/>
          </p:cNvSpPr>
          <p:nvPr>
            <p:ph type="body" sz="half" idx="15" hasCustomPrompt="1"/>
          </p:nvPr>
        </p:nvSpPr>
        <p:spPr>
          <a:xfrm>
            <a:off x="7860569" y="2688522"/>
            <a:ext cx="3883200" cy="3128991"/>
          </a:xfrm>
        </p:spPr>
        <p:txBody>
          <a:bodyPr/>
          <a:lstStyle>
            <a:lvl1pPr marL="342900" indent="-342900">
              <a:buFont typeface="Arial" panose="020B0604020202020204" pitchFamily="34" charset="0"/>
              <a:buChar char="•"/>
              <a:defRPr sz="22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Punkt</a:t>
            </a:r>
          </a:p>
        </p:txBody>
      </p:sp>
    </p:spTree>
    <p:extLst>
      <p:ext uri="{BB962C8B-B14F-4D97-AF65-F5344CB8AC3E}">
        <p14:creationId xmlns:p14="http://schemas.microsoft.com/office/powerpoint/2010/main" val="10025424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på utfallande bild vit logga med block">
    <p:bg>
      <p:bgPr>
        <a:solidFill>
          <a:srgbClr val="FFEBE8"/>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08E459A-1DD8-D673-1B7D-5A47E4627107}"/>
              </a:ext>
            </a:extLst>
          </p:cNvPr>
          <p:cNvSpPr>
            <a:spLocks noGrp="1"/>
          </p:cNvSpPr>
          <p:nvPr>
            <p:ph type="pic" sz="quarter" idx="13"/>
          </p:nvPr>
        </p:nvSpPr>
        <p:spPr>
          <a:xfrm>
            <a:off x="0" y="0"/>
            <a:ext cx="12192000" cy="6858000"/>
          </a:xfrm>
        </p:spPr>
        <p:txBody>
          <a:bodyPr/>
          <a:lstStyle>
            <a:lvl1pPr marL="0" indent="0" algn="ctr">
              <a:buNone/>
              <a:defRPr sz="1100">
                <a:solidFill>
                  <a:schemeClr val="accent3"/>
                </a:solidFill>
              </a:defRPr>
            </a:lvl1pPr>
          </a:lstStyle>
          <a:p>
            <a:r>
              <a:rPr lang="sv-SE"/>
              <a:t>Klicka på ikonen för att lägga till en bild</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xmlns=""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xmlns="" val="1"/>
              </a:ext>
            </a:extLst>
          </p:cNvPr>
          <p:cNvSpPr>
            <a:spLocks noGrp="1"/>
          </p:cNvSpPr>
          <p:nvPr>
            <p:ph type="dt" sz="half" idx="10"/>
          </p:nvPr>
        </p:nvSpPr>
        <p:spPr/>
        <p:txBody>
          <a:bodyPr/>
          <a:lstStyle>
            <a:lvl1pPr>
              <a:defRPr>
                <a:solidFill>
                  <a:schemeClr val="accent3"/>
                </a:solidFill>
              </a:defRPr>
            </a:lvl1pPr>
          </a:lstStyle>
          <a:p>
            <a:fld id="{0B366280-E0FB-4999-93E9-BE8398A1CCBF}" type="datetime1">
              <a:rPr lang="sv-SE" smtClean="0"/>
              <a:pPr/>
              <a:t>2024-11-19</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xmlns=""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10" name="Platshållare för text 3">
            <a:extLst>
              <a:ext uri="{FF2B5EF4-FFF2-40B4-BE49-F238E27FC236}">
                <a16:creationId xmlns:a16="http://schemas.microsoft.com/office/drawing/2014/main" id="{6D7C6E78-6124-E839-CC89-38F3188A7B1F}"/>
              </a:ext>
            </a:extLst>
          </p:cNvPr>
          <p:cNvSpPr>
            <a:spLocks noGrp="1"/>
          </p:cNvSpPr>
          <p:nvPr>
            <p:ph type="body" sz="half" idx="2"/>
          </p:nvPr>
        </p:nvSpPr>
        <p:spPr>
          <a:xfrm>
            <a:off x="218230" y="0"/>
            <a:ext cx="4218856" cy="6610662"/>
          </a:xfrm>
          <a:solidFill>
            <a:schemeClr val="accent2"/>
          </a:solidFill>
        </p:spPr>
        <p:txBody>
          <a:bodyPr/>
          <a:lstStyle>
            <a:lvl1pPr marL="0" indent="0">
              <a:buNone/>
              <a:defRPr sz="20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sv-SE" dirty="0"/>
          </a:p>
        </p:txBody>
      </p:sp>
      <p:sp>
        <p:nvSpPr>
          <p:cNvPr id="11" name="Rubrik 1">
            <a:extLst>
              <a:ext uri="{FF2B5EF4-FFF2-40B4-BE49-F238E27FC236}">
                <a16:creationId xmlns:a16="http://schemas.microsoft.com/office/drawing/2014/main" id="{B16DE1DE-6D30-D722-D298-1A0D690F3927}"/>
              </a:ext>
            </a:extLst>
          </p:cNvPr>
          <p:cNvSpPr>
            <a:spLocks noGrp="1"/>
          </p:cNvSpPr>
          <p:nvPr>
            <p:ph type="title" hasCustomPrompt="1"/>
          </p:nvPr>
        </p:nvSpPr>
        <p:spPr>
          <a:xfrm>
            <a:off x="395466" y="1379676"/>
            <a:ext cx="3883200" cy="1237130"/>
          </a:xfrm>
        </p:spPr>
        <p:txBody>
          <a:bodyPr anchor="b">
            <a:noAutofit/>
          </a:bodyPr>
          <a:lstStyle>
            <a:lvl1pPr>
              <a:defRPr sz="4000">
                <a:solidFill>
                  <a:schemeClr val="bg1"/>
                </a:solidFill>
                <a:latin typeface="AvenirNext LT Pro Bold" panose="020B0504020202020204" pitchFamily="34" charset="0"/>
              </a:defRPr>
            </a:lvl1pPr>
          </a:lstStyle>
          <a:p>
            <a:r>
              <a:rPr lang="sv-SE" dirty="0"/>
              <a:t>Rubrik</a:t>
            </a:r>
          </a:p>
        </p:txBody>
      </p:sp>
      <p:sp>
        <p:nvSpPr>
          <p:cNvPr id="12" name="Platshållare för text 3">
            <a:extLst>
              <a:ext uri="{FF2B5EF4-FFF2-40B4-BE49-F238E27FC236}">
                <a16:creationId xmlns:a16="http://schemas.microsoft.com/office/drawing/2014/main" id="{B1D4AA01-1363-9DFE-0FBA-2B8E669BB60E}"/>
              </a:ext>
            </a:extLst>
          </p:cNvPr>
          <p:cNvSpPr>
            <a:spLocks noGrp="1"/>
          </p:cNvSpPr>
          <p:nvPr>
            <p:ph type="body" sz="half" idx="15" hasCustomPrompt="1"/>
          </p:nvPr>
        </p:nvSpPr>
        <p:spPr>
          <a:xfrm>
            <a:off x="395465" y="2688522"/>
            <a:ext cx="3883200" cy="3128991"/>
          </a:xfrm>
        </p:spPr>
        <p:txBody>
          <a:bodyPr/>
          <a:lstStyle>
            <a:lvl1pPr marL="0" indent="0">
              <a:buFont typeface="Arial" panose="020B0604020202020204" pitchFamily="34" charse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Text</a:t>
            </a:r>
          </a:p>
        </p:txBody>
      </p:sp>
      <p:sp>
        <p:nvSpPr>
          <p:cNvPr id="7" name="Platshållare för text 10">
            <a:extLst>
              <a:ext uri="{FF2B5EF4-FFF2-40B4-BE49-F238E27FC236}">
                <a16:creationId xmlns:a16="http://schemas.microsoft.com/office/drawing/2014/main" id="{AD81AC03-04C0-6D6E-85D2-2EF894670FFF}"/>
              </a:ext>
              <a:ext uri="{C183D7F6-B498-43B3-948B-1728B52AA6E4}">
                <adec:decorative xmlns:adec="http://schemas.microsoft.com/office/drawing/2017/decorative" xmlns="" val="1"/>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solidFill>
                  <a:schemeClr val="accent3"/>
                </a:solidFill>
              </a:defRPr>
            </a:lvl1pPr>
          </a:lstStyle>
          <a:p>
            <a:pPr lvl="0"/>
            <a:r>
              <a:rPr lang="sv-SE"/>
              <a:t> </a:t>
            </a:r>
          </a:p>
        </p:txBody>
      </p:sp>
    </p:spTree>
    <p:extLst>
      <p:ext uri="{BB962C8B-B14F-4D97-AF65-F5344CB8AC3E}">
        <p14:creationId xmlns:p14="http://schemas.microsoft.com/office/powerpoint/2010/main" val="29475356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ubrik och mycket text">
    <p:bg>
      <p:bgPr>
        <a:solidFill>
          <a:srgbClr val="FFEB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772E1B-B133-D852-FA5E-6CF91C0A743F}"/>
              </a:ext>
            </a:extLst>
          </p:cNvPr>
          <p:cNvSpPr>
            <a:spLocks noGrp="1"/>
          </p:cNvSpPr>
          <p:nvPr>
            <p:ph type="title" hasCustomPrompt="1"/>
          </p:nvPr>
        </p:nvSpPr>
        <p:spPr>
          <a:xfrm>
            <a:off x="839788" y="2395569"/>
            <a:ext cx="9269507" cy="720000"/>
          </a:xfrm>
        </p:spPr>
        <p:txBody>
          <a:bodyPr anchor="b">
            <a:noAutofit/>
          </a:bodyPr>
          <a:lstStyle>
            <a:lvl1pPr>
              <a:defRPr sz="4000">
                <a:solidFill>
                  <a:schemeClr val="accent3"/>
                </a:solidFill>
              </a:defRPr>
            </a:lvl1pPr>
          </a:lstStyle>
          <a:p>
            <a:r>
              <a:rPr lang="sv-SE" dirty="0"/>
              <a:t>Rubrik</a:t>
            </a:r>
          </a:p>
        </p:txBody>
      </p:sp>
      <p:sp>
        <p:nvSpPr>
          <p:cNvPr id="3" name="Platshållare för innehåll 2">
            <a:extLst>
              <a:ext uri="{FF2B5EF4-FFF2-40B4-BE49-F238E27FC236}">
                <a16:creationId xmlns:a16="http://schemas.microsoft.com/office/drawing/2014/main" id="{E143A7C1-BC47-B385-A7EA-1115FD3270B1}"/>
              </a:ext>
            </a:extLst>
          </p:cNvPr>
          <p:cNvSpPr>
            <a:spLocks noGrp="1"/>
          </p:cNvSpPr>
          <p:nvPr>
            <p:ph sz="half" idx="1" hasCustomPrompt="1"/>
          </p:nvPr>
        </p:nvSpPr>
        <p:spPr>
          <a:xfrm>
            <a:off x="839788" y="3187287"/>
            <a:ext cx="4482354" cy="3121306"/>
          </a:xfrm>
        </p:spPr>
        <p:txBody>
          <a:bodyPr vert="horz" lIns="91440" tIns="45720" rIns="91440" bIns="45720" rtlCol="0">
            <a:noAutofit/>
          </a:bodyPr>
          <a:lstStyle>
            <a:lvl1pPr marL="0" indent="0">
              <a:buNone/>
              <a:defRPr lang="sv-SE" sz="1800">
                <a:solidFill>
                  <a:schemeClr val="accent3"/>
                </a:solidFill>
              </a:defRPr>
            </a:lvl1pPr>
          </a:lstStyle>
          <a:p>
            <a:pPr marL="228600" lvl="0" indent="-228600"/>
            <a:r>
              <a:rPr lang="sv-SE" dirty="0"/>
              <a:t>Text</a:t>
            </a:r>
          </a:p>
        </p:txBody>
      </p:sp>
      <p:sp>
        <p:nvSpPr>
          <p:cNvPr id="4" name="Platshållare för innehåll 3">
            <a:extLst>
              <a:ext uri="{FF2B5EF4-FFF2-40B4-BE49-F238E27FC236}">
                <a16:creationId xmlns:a16="http://schemas.microsoft.com/office/drawing/2014/main" id="{5462D343-5512-7D1A-E5F0-0443C4FC3D0B}"/>
              </a:ext>
            </a:extLst>
          </p:cNvPr>
          <p:cNvSpPr>
            <a:spLocks noGrp="1"/>
          </p:cNvSpPr>
          <p:nvPr>
            <p:ph sz="half" idx="2" hasCustomPrompt="1"/>
          </p:nvPr>
        </p:nvSpPr>
        <p:spPr>
          <a:xfrm>
            <a:off x="5626941" y="3187285"/>
            <a:ext cx="4482354" cy="3121307"/>
          </a:xfrm>
        </p:spPr>
        <p:txBody>
          <a:bodyPr vert="horz" lIns="91440" tIns="45720" rIns="91440" bIns="45720" rtlCol="0">
            <a:noAutofit/>
          </a:bodyPr>
          <a:lstStyle>
            <a:lvl1pPr marL="0" indent="0">
              <a:buNone/>
              <a:defRPr lang="sv-SE" sz="1800">
                <a:solidFill>
                  <a:schemeClr val="accent3"/>
                </a:solidFill>
              </a:defRPr>
            </a:lvl1pPr>
          </a:lstStyle>
          <a:p>
            <a:pPr marL="228600" lvl="0" indent="-228600"/>
            <a:r>
              <a:rPr lang="sv-SE" dirty="0"/>
              <a:t>Text</a:t>
            </a:r>
          </a:p>
        </p:txBody>
      </p:sp>
      <p:sp>
        <p:nvSpPr>
          <p:cNvPr id="5" name="Platshållare för datum 4">
            <a:extLst>
              <a:ext uri="{FF2B5EF4-FFF2-40B4-BE49-F238E27FC236}">
                <a16:creationId xmlns:a16="http://schemas.microsoft.com/office/drawing/2014/main" id="{9E8547E8-12A7-D55F-7BF4-86CC4F46EA04}"/>
              </a:ext>
              <a:ext uri="{C183D7F6-B498-43B3-948B-1728B52AA6E4}">
                <adec:decorative xmlns:adec="http://schemas.microsoft.com/office/drawing/2017/decorative" xmlns="" val="1"/>
              </a:ext>
            </a:extLst>
          </p:cNvPr>
          <p:cNvSpPr>
            <a:spLocks noGrp="1"/>
          </p:cNvSpPr>
          <p:nvPr>
            <p:ph type="dt" sz="half" idx="10"/>
          </p:nvPr>
        </p:nvSpPr>
        <p:spPr/>
        <p:txBody>
          <a:bodyPr/>
          <a:lstStyle>
            <a:lvl1pPr>
              <a:defRPr>
                <a:solidFill>
                  <a:schemeClr val="accent3"/>
                </a:solidFill>
              </a:defRPr>
            </a:lvl1pPr>
          </a:lstStyle>
          <a:p>
            <a:fld id="{FA75368C-E857-4853-8A57-271882899160}" type="datetime1">
              <a:rPr lang="sv-SE" smtClean="0"/>
              <a:pPr/>
              <a:t>2024-11-19</a:t>
            </a:fld>
            <a:endParaRPr lang="sv-SE"/>
          </a:p>
        </p:txBody>
      </p:sp>
      <p:sp>
        <p:nvSpPr>
          <p:cNvPr id="6" name="Platshållare för sidfot 5">
            <a:extLst>
              <a:ext uri="{FF2B5EF4-FFF2-40B4-BE49-F238E27FC236}">
                <a16:creationId xmlns:a16="http://schemas.microsoft.com/office/drawing/2014/main" id="{9C135277-882F-7071-2BB3-1B15EEFFE8EA}"/>
              </a:ext>
              <a:ext uri="{C183D7F6-B498-43B3-948B-1728B52AA6E4}">
                <adec:decorative xmlns:adec="http://schemas.microsoft.com/office/drawing/2017/decorative" xmlns=""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7" name="Platshållare för bildnummer 6">
            <a:extLst>
              <a:ext uri="{FF2B5EF4-FFF2-40B4-BE49-F238E27FC236}">
                <a16:creationId xmlns:a16="http://schemas.microsoft.com/office/drawing/2014/main" id="{B2617A05-34F8-185F-DE57-86C010D7FF2C}"/>
              </a:ext>
              <a:ext uri="{C183D7F6-B498-43B3-948B-1728B52AA6E4}">
                <adec:decorative xmlns:adec="http://schemas.microsoft.com/office/drawing/2017/decorative" xmlns=""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39808823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el bakgrundsbild">
    <p:bg>
      <p:bgPr>
        <a:solidFill>
          <a:srgbClr val="DB3747"/>
        </a:solidFill>
        <a:effectLst/>
      </p:bgPr>
    </p:bg>
    <p:spTree>
      <p:nvGrpSpPr>
        <p:cNvPr id="1" name=""/>
        <p:cNvGrpSpPr/>
        <p:nvPr/>
      </p:nvGrpSpPr>
      <p:grpSpPr>
        <a:xfrm>
          <a:off x="0" y="0"/>
          <a:ext cx="0" cy="0"/>
          <a:chOff x="0" y="0"/>
          <a:chExt cx="0" cy="0"/>
        </a:xfrm>
      </p:grpSpPr>
      <p:sp>
        <p:nvSpPr>
          <p:cNvPr id="2" name="Rubrik"/>
          <p:cNvSpPr>
            <a:spLocks noGrp="1"/>
          </p:cNvSpPr>
          <p:nvPr>
            <p:ph type="ctrTitle"/>
          </p:nvPr>
        </p:nvSpPr>
        <p:spPr>
          <a:xfrm>
            <a:off x="1524000" y="995363"/>
            <a:ext cx="9144000" cy="2306637"/>
          </a:xfrm>
          <a:ln w="50800">
            <a:noFill/>
          </a:ln>
        </p:spPr>
        <p:txBody>
          <a:bodyPr lIns="0" tIns="0" rIns="0" bIns="0" anchor="b">
            <a:noAutofit/>
          </a:bodyPr>
          <a:lstStyle>
            <a:lvl1pPr algn="ctr">
              <a:defRPr sz="6000" b="1" spc="-150">
                <a:solidFill>
                  <a:schemeClr val="bg1"/>
                </a:solidFill>
              </a:defRPr>
            </a:lvl1pPr>
          </a:lstStyle>
          <a:p>
            <a:r>
              <a:rPr lang="sv-SE" dirty="0" smtClean="0"/>
              <a:t>Klicka här för att ändra format</a:t>
            </a:r>
            <a:endParaRPr lang="sv-SE" dirty="0"/>
          </a:p>
        </p:txBody>
      </p:sp>
      <p:sp>
        <p:nvSpPr>
          <p:cNvPr id="3" name="Underrubrik"/>
          <p:cNvSpPr>
            <a:spLocks noGrp="1"/>
          </p:cNvSpPr>
          <p:nvPr>
            <p:ph type="subTitle" idx="1"/>
          </p:nvPr>
        </p:nvSpPr>
        <p:spPr>
          <a:xfrm>
            <a:off x="1524000" y="3556000"/>
            <a:ext cx="9144000" cy="1622919"/>
          </a:xfrm>
          <a:prstGeom prst="rect">
            <a:avLst/>
          </a:prstGeom>
          <a:ln w="50800" cap="rnd" cmpd="sng">
            <a:noFill/>
          </a:ln>
        </p:spPr>
        <p:txBody>
          <a:bodyPr lIns="0" tIns="0" rIns="0" bIns="0">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smtClean="0"/>
              <a:t>Klicka om du vill redigera mall för underrubrikformat</a:t>
            </a:r>
            <a:endParaRPr lang="sv-SE" dirty="0"/>
          </a:p>
        </p:txBody>
      </p:sp>
      <p:sp>
        <p:nvSpPr>
          <p:cNvPr id="6" name="Platshållare för bild" title="Bakgrundsbild"/>
          <p:cNvSpPr>
            <a:spLocks noGrp="1"/>
          </p:cNvSpPr>
          <p:nvPr>
            <p:ph type="pic" sz="quarter" idx="10"/>
          </p:nvPr>
        </p:nvSpPr>
        <p:spPr>
          <a:xfrm>
            <a:off x="0" y="0"/>
            <a:ext cx="12192000" cy="6858000"/>
          </a:xfrm>
        </p:spPr>
        <p:txBody>
          <a:bodyPr/>
          <a:lstStyle/>
          <a:p>
            <a:endParaRPr lang="sv-SE"/>
          </a:p>
        </p:txBody>
      </p:sp>
    </p:spTree>
    <p:extLst>
      <p:ext uri="{BB962C8B-B14F-4D97-AF65-F5344CB8AC3E}">
        <p14:creationId xmlns:p14="http://schemas.microsoft.com/office/powerpoint/2010/main" val="363023988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FFDDE2">
            <a:alpha val="70000"/>
          </a:srgbClr>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95324" y="728664"/>
            <a:ext cx="6480000" cy="755650"/>
          </a:xfrm>
        </p:spPr>
        <p:txBody>
          <a:bodyPr lIns="0" tIns="0" rIns="0" bIns="0" anchor="t">
            <a:noAutofit/>
          </a:bodyPr>
          <a:lstStyle>
            <a:lvl1pPr>
              <a:defRPr sz="3200"/>
            </a:lvl1pPr>
          </a:lstStyle>
          <a:p>
            <a:r>
              <a:rPr lang="sv-SE" dirty="0" smtClean="0"/>
              <a:t>Klicka här för att ändra format</a:t>
            </a:r>
            <a:endParaRPr lang="sv-SE" dirty="0"/>
          </a:p>
        </p:txBody>
      </p:sp>
      <p:sp>
        <p:nvSpPr>
          <p:cNvPr id="3" name="Platshållare för underrubrik"/>
          <p:cNvSpPr>
            <a:spLocks noGrp="1"/>
          </p:cNvSpPr>
          <p:nvPr>
            <p:ph type="body" idx="1" hasCustomPrompt="1"/>
          </p:nvPr>
        </p:nvSpPr>
        <p:spPr>
          <a:xfrm>
            <a:off x="695324" y="2076337"/>
            <a:ext cx="6480000" cy="424989"/>
          </a:xfrm>
          <a:prstGeom prst="rect">
            <a:avLst/>
          </a:prstGeom>
        </p:spPr>
        <p:txBody>
          <a:bodyPr lIns="0" tIns="0" rIns="0" bIns="0">
            <a:noAutofit/>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smtClean="0"/>
              <a:t>Innehåll</a:t>
            </a:r>
          </a:p>
        </p:txBody>
      </p:sp>
      <p:sp>
        <p:nvSpPr>
          <p:cNvPr id="30" name="Platshållare för text"/>
          <p:cNvSpPr>
            <a:spLocks noGrp="1"/>
          </p:cNvSpPr>
          <p:nvPr>
            <p:ph type="body" sz="quarter" idx="15" hasCustomPrompt="1"/>
          </p:nvPr>
        </p:nvSpPr>
        <p:spPr>
          <a:xfrm>
            <a:off x="695324" y="2578058"/>
            <a:ext cx="6480000" cy="3730667"/>
          </a:xfrm>
        </p:spPr>
        <p:txBody>
          <a:bodyPr lIns="0" tIns="0" rIns="0" bIns="0">
            <a:noAutofit/>
          </a:bodyPr>
          <a:lstStyle>
            <a:lvl1pPr marL="342900" indent="-342900">
              <a:buClr>
                <a:srgbClr val="DB3747"/>
              </a:buClr>
              <a:buSzPct val="130000"/>
              <a:buFont typeface="Arial Black" panose="020B0A04020102020204" pitchFamily="34" charset="0"/>
              <a:buChar char="›"/>
              <a:defRPr sz="2000" baseline="0"/>
            </a:lvl1pPr>
          </a:lstStyle>
          <a:p>
            <a:pPr lvl="0"/>
            <a:r>
              <a:rPr lang="sv-SE" dirty="0" smtClean="0"/>
              <a:t>Innehåll</a:t>
            </a:r>
          </a:p>
          <a:p>
            <a:pPr lvl="0"/>
            <a:r>
              <a:rPr lang="sv-SE" dirty="0" smtClean="0"/>
              <a:t>För</a:t>
            </a:r>
          </a:p>
          <a:p>
            <a:pPr lvl="0"/>
            <a:r>
              <a:rPr lang="sv-SE" dirty="0" smtClean="0"/>
              <a:t>avsnittet</a:t>
            </a:r>
            <a:endParaRPr lang="sv-SE" dirty="0"/>
          </a:p>
        </p:txBody>
      </p:sp>
      <p:sp>
        <p:nvSpPr>
          <p:cNvPr id="23" name="Platshållare för bild" title="Fotobeskrivning"/>
          <p:cNvSpPr>
            <a:spLocks noGrp="1"/>
          </p:cNvSpPr>
          <p:nvPr>
            <p:ph type="pic" sz="quarter" idx="13"/>
          </p:nvPr>
        </p:nvSpPr>
        <p:spPr>
          <a:xfrm>
            <a:off x="7535862" y="0"/>
            <a:ext cx="4656137" cy="6858000"/>
          </a:xfrm>
        </p:spPr>
        <p:txBody>
          <a:bodyPr lIns="0" tIns="0" rIns="0" bIns="0"/>
          <a:lstStyle/>
          <a:p>
            <a:endParaRPr lang="sv-SE" dirty="0"/>
          </a:p>
        </p:txBody>
      </p:sp>
      <p:grpSp>
        <p:nvGrpSpPr>
          <p:cNvPr id="22" name="Logotyp" title="Region Dalarnas logotyp"/>
          <p:cNvGrpSpPr>
            <a:grpSpLocks noChangeAspect="1"/>
          </p:cNvGrpSpPr>
          <p:nvPr userDrawn="1"/>
        </p:nvGrpSpPr>
        <p:grpSpPr>
          <a:xfrm>
            <a:off x="10724551" y="190337"/>
            <a:ext cx="1134134" cy="432000"/>
            <a:chOff x="-2576825" y="3432175"/>
            <a:chExt cx="1679575" cy="639763"/>
          </a:xfrm>
          <a:solidFill>
            <a:schemeClr val="bg1"/>
          </a:solidFill>
        </p:grpSpPr>
        <p:sp>
          <p:nvSpPr>
            <p:cNvPr id="2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21"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spTree>
    <p:extLst>
      <p:ext uri="{BB962C8B-B14F-4D97-AF65-F5344CB8AC3E}">
        <p14:creationId xmlns:p14="http://schemas.microsoft.com/office/powerpoint/2010/main" val="3699879978"/>
      </p:ext>
    </p:extLst>
  </p:cSld>
  <p:clrMapOvr>
    <a:masterClrMapping/>
  </p:clrMapOvr>
  <p:timing>
    <p:tnLst>
      <p:par>
        <p:cTn id="1" dur="indefinite" restart="never" nodeType="tmRoot"/>
      </p:par>
    </p:tnLst>
  </p:timing>
  <p:hf hdr="0"/>
  <p:extLst mod="1">
    <p:ext uri="{DCECCB84-F9BA-43D5-87BE-67443E8EF086}">
      <p15:sldGuideLst xmlns:p15="http://schemas.microsoft.com/office/powerpoint/2012/main">
        <p15:guide id="5" pos="4747">
          <p15:clr>
            <a:srgbClr val="FBAE40"/>
          </p15:clr>
        </p15:guide>
        <p15:guide id="6" orient="horz" pos="93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10548" y="1327900"/>
            <a:ext cx="4361478" cy="971549"/>
          </a:xfrm>
        </p:spPr>
        <p:txBody>
          <a:bodyPr anchor="b"/>
          <a:lstStyle>
            <a:lvl1pPr>
              <a:defRPr sz="3200" b="1">
                <a:solidFill>
                  <a:schemeClr val="tx2"/>
                </a:solidFill>
              </a:defRPr>
            </a:lvl1pPr>
          </a:lstStyle>
          <a:p>
            <a:r>
              <a:rPr lang="sv-SE" dirty="0"/>
              <a:t>Klicka här för att ändra format</a:t>
            </a:r>
          </a:p>
        </p:txBody>
      </p:sp>
      <p:sp>
        <p:nvSpPr>
          <p:cNvPr id="3" name="Platshållare för innehåll 2"/>
          <p:cNvSpPr>
            <a:spLocks noGrp="1"/>
          </p:cNvSpPr>
          <p:nvPr>
            <p:ph idx="1"/>
          </p:nvPr>
        </p:nvSpPr>
        <p:spPr>
          <a:xfrm>
            <a:off x="5183188" y="1327901"/>
            <a:ext cx="5675312" cy="5019674"/>
          </a:xfrm>
        </p:spPr>
        <p:txBody>
          <a:bodyPr/>
          <a:lstStyle>
            <a:lvl1pPr>
              <a:defRPr sz="3200" b="1"/>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3"/>
          <p:cNvSpPr>
            <a:spLocks noGrp="1"/>
          </p:cNvSpPr>
          <p:nvPr>
            <p:ph type="body" sz="half" idx="2"/>
          </p:nvPr>
        </p:nvSpPr>
        <p:spPr>
          <a:xfrm>
            <a:off x="410548" y="2299451"/>
            <a:ext cx="4361478" cy="40481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6" name="Platshållare för datum 5">
            <a:extLst>
              <a:ext uri="{FF2B5EF4-FFF2-40B4-BE49-F238E27FC236}">
                <a16:creationId xmlns:a16="http://schemas.microsoft.com/office/drawing/2014/main" id="{A43788EE-ED9F-ACBC-3781-F3FE49EB5E46}"/>
              </a:ext>
            </a:extLst>
          </p:cNvPr>
          <p:cNvSpPr>
            <a:spLocks noGrp="1"/>
          </p:cNvSpPr>
          <p:nvPr>
            <p:ph type="dt" sz="half" idx="10"/>
          </p:nvPr>
        </p:nvSpPr>
        <p:spPr/>
        <p:txBody>
          <a:bodyPr/>
          <a:lstStyle/>
          <a:p>
            <a:fld id="{B22D0480-2FDB-4026-AAF1-2CD28218587A}" type="datetime1">
              <a:rPr lang="sv-SE" smtClean="0"/>
              <a:t>2024-11-19</a:t>
            </a:fld>
            <a:endParaRPr lang="sv-SE" dirty="0"/>
          </a:p>
        </p:txBody>
      </p:sp>
      <p:sp>
        <p:nvSpPr>
          <p:cNvPr id="7" name="Platshållare för sidfot 6">
            <a:extLst>
              <a:ext uri="{FF2B5EF4-FFF2-40B4-BE49-F238E27FC236}">
                <a16:creationId xmlns:a16="http://schemas.microsoft.com/office/drawing/2014/main" id="{A25724C1-5CDC-151B-FA3D-053880A2481D}"/>
              </a:ext>
            </a:extLst>
          </p:cNvPr>
          <p:cNvSpPr>
            <a:spLocks noGrp="1"/>
          </p:cNvSpPr>
          <p:nvPr>
            <p:ph type="ftr" sz="quarter" idx="11"/>
          </p:nvPr>
        </p:nvSpPr>
        <p:spPr/>
        <p:txBody>
          <a:bodyPr/>
          <a:lstStyle/>
          <a:p>
            <a:r>
              <a:rPr lang="sv-SE"/>
              <a:t>Sidfot</a:t>
            </a:r>
            <a:endParaRPr lang="sv-SE" dirty="0"/>
          </a:p>
        </p:txBody>
      </p:sp>
      <p:sp>
        <p:nvSpPr>
          <p:cNvPr id="8" name="Platshållare för bildnummer 7">
            <a:extLst>
              <a:ext uri="{FF2B5EF4-FFF2-40B4-BE49-F238E27FC236}">
                <a16:creationId xmlns:a16="http://schemas.microsoft.com/office/drawing/2014/main" id="{ABE26CC1-1A85-BEDA-AEC6-67AA043B2FAD}"/>
              </a:ext>
            </a:extLst>
          </p:cNvPr>
          <p:cNvSpPr>
            <a:spLocks noGrp="1"/>
          </p:cNvSpPr>
          <p:nvPr>
            <p:ph type="sldNum" sz="quarter" idx="12"/>
          </p:nvPr>
        </p:nvSpPr>
        <p:spPr/>
        <p:txBody>
          <a:body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270220822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ld till höger">
    <p:spTree>
      <p:nvGrpSpPr>
        <p:cNvPr id="1" name=""/>
        <p:cNvGrpSpPr/>
        <p:nvPr/>
      </p:nvGrpSpPr>
      <p:grpSpPr>
        <a:xfrm>
          <a:off x="0" y="0"/>
          <a:ext cx="0" cy="0"/>
          <a:chOff x="0" y="0"/>
          <a:chExt cx="0" cy="0"/>
        </a:xfrm>
      </p:grpSpPr>
      <p:sp>
        <p:nvSpPr>
          <p:cNvPr id="8" name="Rubrik"/>
          <p:cNvSpPr>
            <a:spLocks noGrp="1"/>
          </p:cNvSpPr>
          <p:nvPr>
            <p:ph type="title"/>
          </p:nvPr>
        </p:nvSpPr>
        <p:spPr>
          <a:xfrm>
            <a:off x="695325" y="728663"/>
            <a:ext cx="6480000" cy="755650"/>
          </a:xfrm>
        </p:spPr>
        <p:txBody>
          <a:bodyPr lIns="0" tIns="0" rIns="0" bIns="0" anchor="t">
            <a:normAutofit/>
          </a:bodyPr>
          <a:lstStyle>
            <a:lvl1pPr>
              <a:defRPr sz="3200"/>
            </a:lvl1pPr>
          </a:lstStyle>
          <a:p>
            <a:r>
              <a:rPr lang="sv-SE" dirty="0" smtClean="0"/>
              <a:t>Klicka här för att ändra format</a:t>
            </a:r>
            <a:endParaRPr lang="sv-SE" dirty="0"/>
          </a:p>
        </p:txBody>
      </p:sp>
      <p:sp>
        <p:nvSpPr>
          <p:cNvPr id="3" name="Platshållare för innehåll"/>
          <p:cNvSpPr>
            <a:spLocks noGrp="1"/>
          </p:cNvSpPr>
          <p:nvPr>
            <p:ph sz="half" idx="1"/>
          </p:nvPr>
        </p:nvSpPr>
        <p:spPr>
          <a:xfrm>
            <a:off x="695325" y="1484312"/>
            <a:ext cx="6480000" cy="4824413"/>
          </a:xfrm>
          <a:prstGeom prst="rect">
            <a:avLst/>
          </a:prstGeom>
        </p:spPr>
        <p:txBody>
          <a:bodyPr lIns="0" tIns="0" rIns="0" bIns="0"/>
          <a:lstStyle>
            <a:lvl1pPr>
              <a:buClr>
                <a:schemeClr val="accent1"/>
              </a:buClr>
              <a:buSzPct val="130000"/>
              <a:defRPr sz="2400"/>
            </a:lvl1pPr>
            <a:lvl2pPr>
              <a:buClr>
                <a:schemeClr val="accent1"/>
              </a:buClr>
              <a:buSzPct val="130000"/>
              <a:defRPr/>
            </a:lvl2pPr>
            <a:lvl3pPr>
              <a:buClr>
                <a:schemeClr val="accent1"/>
              </a:buClr>
              <a:buSzPct val="130000"/>
              <a:defRPr/>
            </a:lvl3pPr>
            <a:lvl4pPr>
              <a:buClr>
                <a:schemeClr val="accent1"/>
              </a:buClr>
              <a:buSzPct val="130000"/>
              <a:defRPr/>
            </a:lvl4pPr>
            <a:lvl5pPr>
              <a:buClr>
                <a:schemeClr val="accent1"/>
              </a:buClr>
              <a:buSzPct val="130000"/>
              <a:defRPr/>
            </a:lvl5pPr>
          </a:lstStyle>
          <a:p>
            <a:pPr lvl="0"/>
            <a:r>
              <a:rPr lang="sv-SE" dirty="0" smtClean="0"/>
              <a:t>Redigera format för bakgrundstext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bild" title="Fotobeskrivning"/>
          <p:cNvSpPr>
            <a:spLocks noGrp="1"/>
          </p:cNvSpPr>
          <p:nvPr>
            <p:ph type="pic" sz="quarter" idx="12"/>
          </p:nvPr>
        </p:nvSpPr>
        <p:spPr>
          <a:xfrm>
            <a:off x="7535862" y="1"/>
            <a:ext cx="4656137" cy="6858000"/>
          </a:xfrm>
        </p:spPr>
        <p:txBody>
          <a:bodyPr tIns="0" rIns="0" bIns="0"/>
          <a:lstStyle/>
          <a:p>
            <a:endParaRPr lang="sv-SE"/>
          </a:p>
        </p:txBody>
      </p:sp>
      <p:sp>
        <p:nvSpPr>
          <p:cNvPr id="22"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rgbClr val="DB3747"/>
          </a:solidFill>
          <a:ln>
            <a:noFill/>
          </a:ln>
          <a:extLst/>
        </p:spPr>
        <p:txBody>
          <a:bodyPr rot="0" vert="horz" wrap="square" lIns="91440" tIns="45720" rIns="91440" bIns="45720" anchor="t" anchorCtr="0" upright="1">
            <a:noAutofit/>
          </a:bodyPr>
          <a:lstStyle/>
          <a:p>
            <a:endParaRPr lang="sv-SE"/>
          </a:p>
        </p:txBody>
      </p:sp>
      <p:sp>
        <p:nvSpPr>
          <p:cNvPr id="39" name="Platshållare för sidfot"/>
          <p:cNvSpPr>
            <a:spLocks noGrp="1"/>
          </p:cNvSpPr>
          <p:nvPr>
            <p:ph type="ftr" sz="quarter" idx="11"/>
          </p:nvPr>
        </p:nvSpPr>
        <p:spPr>
          <a:xfrm>
            <a:off x="695325" y="278514"/>
            <a:ext cx="6497955" cy="253114"/>
          </a:xfrm>
          <a:prstGeom prst="rect">
            <a:avLst/>
          </a:prstGeom>
        </p:spPr>
        <p:txBody>
          <a:bodyPr wrap="none" lIns="0" anchor="t"/>
          <a:lstStyle>
            <a:lvl1pPr algn="l">
              <a:defRPr sz="1050" b="1"/>
            </a:lvl1pPr>
          </a:lstStyle>
          <a:p>
            <a:r>
              <a:rPr lang="sv-SE" dirty="0" smtClean="0">
                <a:solidFill>
                  <a:schemeClr val="tx1">
                    <a:alpha val="50000"/>
                  </a:schemeClr>
                </a:solidFill>
              </a:rPr>
              <a:t>TITEL PÅ PRESENTATION </a:t>
            </a:r>
            <a:r>
              <a:rPr lang="sv-SE" dirty="0" smtClean="0">
                <a:solidFill>
                  <a:schemeClr val="tx1">
                    <a:alpha val="50000"/>
                  </a:schemeClr>
                </a:solidFill>
                <a:cs typeface="Arial" panose="020B0604020202020204" pitchFamily="34" charset="0"/>
              </a:rPr>
              <a:t>►</a:t>
            </a:r>
            <a:r>
              <a:rPr lang="sv-SE" dirty="0" smtClean="0">
                <a:solidFill>
                  <a:schemeClr val="tx1">
                    <a:alpha val="50000"/>
                  </a:schemeClr>
                </a:solidFill>
              </a:rPr>
              <a:t> </a:t>
            </a:r>
            <a:r>
              <a:rPr lang="sv-SE" dirty="0" smtClean="0">
                <a:solidFill>
                  <a:srgbClr val="DB3747"/>
                </a:solidFill>
              </a:rPr>
              <a:t>RUBIK FÖR DETTA KAPITEL</a:t>
            </a:r>
            <a:endParaRPr lang="sv-SE" dirty="0">
              <a:solidFill>
                <a:srgbClr val="DB3747"/>
              </a:solidFill>
            </a:endParaRPr>
          </a:p>
        </p:txBody>
      </p:sp>
      <p:sp>
        <p:nvSpPr>
          <p:cNvPr id="2"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spTree>
    <p:extLst>
      <p:ext uri="{BB962C8B-B14F-4D97-AF65-F5344CB8AC3E}">
        <p14:creationId xmlns:p14="http://schemas.microsoft.com/office/powerpoint/2010/main" val="30364215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59">
          <p15:clr>
            <a:srgbClr val="FBAE40"/>
          </p15:clr>
        </p15:guide>
        <p15:guide id="2" pos="438">
          <p15:clr>
            <a:srgbClr val="FBAE40"/>
          </p15:clr>
        </p15:guide>
        <p15:guide id="3" pos="7242">
          <p15:clr>
            <a:srgbClr val="FBAE40"/>
          </p15:clr>
        </p15:guide>
        <p15:guide id="4" orient="horz" pos="3974">
          <p15:clr>
            <a:srgbClr val="FBAE40"/>
          </p15:clr>
        </p15:guide>
        <p15:guide id="5" orient="horz" pos="935">
          <p15:clr>
            <a:srgbClr val="FBAE40"/>
          </p15:clr>
        </p15:guide>
        <p15:guide id="6" pos="4747">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p:cNvSpPr>
            <a:spLocks noGrp="1"/>
          </p:cNvSpPr>
          <p:nvPr>
            <p:ph type="title"/>
          </p:nvPr>
        </p:nvSpPr>
        <p:spPr>
          <a:xfrm>
            <a:off x="695325" y="728663"/>
            <a:ext cx="10801350" cy="755650"/>
          </a:xfrm>
        </p:spPr>
        <p:txBody>
          <a:bodyPr lIns="0" tIns="0" rIns="0" bIns="0" anchor="t">
            <a:normAutofit/>
          </a:bodyPr>
          <a:lstStyle>
            <a:lvl1pPr>
              <a:defRPr sz="3200"/>
            </a:lvl1pPr>
          </a:lstStyle>
          <a:p>
            <a:r>
              <a:rPr lang="sv-SE" dirty="0" smtClean="0"/>
              <a:t>Klicka här för att ändra format</a:t>
            </a:r>
            <a:endParaRPr lang="sv-SE" dirty="0"/>
          </a:p>
        </p:txBody>
      </p:sp>
      <p:sp>
        <p:nvSpPr>
          <p:cNvPr id="3" name="Platshållare för innehåll"/>
          <p:cNvSpPr>
            <a:spLocks noGrp="1"/>
          </p:cNvSpPr>
          <p:nvPr>
            <p:ph idx="1"/>
          </p:nvPr>
        </p:nvSpPr>
        <p:spPr>
          <a:xfrm>
            <a:off x="695325" y="1484313"/>
            <a:ext cx="10801350" cy="4824411"/>
          </a:xfrm>
          <a:prstGeom prst="rect">
            <a:avLst/>
          </a:prstGeom>
        </p:spPr>
        <p:txBody>
          <a:bodyPr lIns="0" tIns="0" rIns="0" bIns="0"/>
          <a:lstStyle>
            <a:lvl1pPr>
              <a:buClr>
                <a:schemeClr val="accent1"/>
              </a:buClr>
              <a:buSzPct val="120000"/>
              <a:defRPr sz="2400"/>
            </a:lvl1pPr>
            <a:lvl2pPr>
              <a:buClr>
                <a:schemeClr val="accent1"/>
              </a:buClr>
              <a:buSzPct val="120000"/>
              <a:defRPr/>
            </a:lvl2pPr>
            <a:lvl3pPr>
              <a:buClr>
                <a:schemeClr val="accent1"/>
              </a:buClr>
              <a:buSzPct val="120000"/>
              <a:defRPr/>
            </a:lvl3pPr>
            <a:lvl4pPr>
              <a:buClr>
                <a:schemeClr val="accent1"/>
              </a:buClr>
              <a:buSzPct val="120000"/>
              <a:defRPr/>
            </a:lvl4pPr>
            <a:lvl5pPr>
              <a:buClr>
                <a:schemeClr val="accent1"/>
              </a:buClr>
              <a:buSzPct val="120000"/>
              <a:defRPr/>
            </a:lvl5pPr>
          </a:lstStyle>
          <a:p>
            <a:pPr lvl="0"/>
            <a:r>
              <a:rPr lang="sv-SE" dirty="0" smtClean="0"/>
              <a:t>Redigera format för bakgrundstext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7"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rgbClr val="DB3747"/>
          </a:solidFill>
          <a:ln>
            <a:noFill/>
          </a:ln>
          <a:extLst/>
        </p:spPr>
        <p:txBody>
          <a:bodyPr rot="0" vert="horz" wrap="square" lIns="91440" tIns="45720" rIns="91440" bIns="45720" anchor="t" anchorCtr="0" upright="1">
            <a:noAutofit/>
          </a:bodyPr>
          <a:lstStyle/>
          <a:p>
            <a:endParaRPr lang="sv-SE"/>
          </a:p>
        </p:txBody>
      </p:sp>
      <p:grpSp>
        <p:nvGrpSpPr>
          <p:cNvPr id="30" name="Logotyp" title="Region Dalarnas logotyp"/>
          <p:cNvGrpSpPr>
            <a:grpSpLocks noChangeAspect="1"/>
          </p:cNvGrpSpPr>
          <p:nvPr userDrawn="1"/>
        </p:nvGrpSpPr>
        <p:grpSpPr>
          <a:xfrm>
            <a:off x="10724551" y="190337"/>
            <a:ext cx="1134134" cy="432000"/>
            <a:chOff x="-2576825" y="3432175"/>
            <a:chExt cx="1679575" cy="639763"/>
          </a:xfrm>
          <a:solidFill>
            <a:srgbClr val="DB3747"/>
          </a:solidFill>
        </p:grpSpPr>
        <p:sp>
          <p:nvSpPr>
            <p:cNvPr id="31"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45" name="Platshållare för sidfot"/>
          <p:cNvSpPr>
            <a:spLocks noGrp="1"/>
          </p:cNvSpPr>
          <p:nvPr>
            <p:ph type="ftr" sz="quarter" idx="11"/>
          </p:nvPr>
        </p:nvSpPr>
        <p:spPr>
          <a:xfrm>
            <a:off x="695325" y="278514"/>
            <a:ext cx="9490210" cy="253114"/>
          </a:xfrm>
          <a:prstGeom prst="rect">
            <a:avLst/>
          </a:prstGeom>
        </p:spPr>
        <p:txBody>
          <a:bodyPr wrap="none" lIns="0" anchor="t"/>
          <a:lstStyle>
            <a:lvl1pPr algn="l">
              <a:defRPr sz="1050" b="1"/>
            </a:lvl1pPr>
          </a:lstStyle>
          <a:p>
            <a:r>
              <a:rPr lang="sv-SE" dirty="0" smtClean="0">
                <a:solidFill>
                  <a:schemeClr val="tx1">
                    <a:alpha val="50000"/>
                  </a:schemeClr>
                </a:solidFill>
              </a:rPr>
              <a:t>TITEL PÅ PRESENTATION </a:t>
            </a:r>
            <a:r>
              <a:rPr lang="sv-SE" dirty="0" smtClean="0">
                <a:solidFill>
                  <a:schemeClr val="tx1">
                    <a:alpha val="50000"/>
                  </a:schemeClr>
                </a:solidFill>
                <a:cs typeface="Arial" panose="020B0604020202020204" pitchFamily="34" charset="0"/>
              </a:rPr>
              <a:t>►</a:t>
            </a:r>
            <a:r>
              <a:rPr lang="sv-SE" dirty="0" smtClean="0">
                <a:solidFill>
                  <a:schemeClr val="tx1">
                    <a:alpha val="50000"/>
                  </a:schemeClr>
                </a:solidFill>
              </a:rPr>
              <a:t> </a:t>
            </a:r>
            <a:r>
              <a:rPr lang="sv-SE" dirty="0" smtClean="0">
                <a:solidFill>
                  <a:srgbClr val="DB3747"/>
                </a:solidFill>
              </a:rPr>
              <a:t>RUBRIK FÖR DETTA KAPITEL</a:t>
            </a:r>
            <a:endParaRPr lang="sv-SE" dirty="0">
              <a:solidFill>
                <a:srgbClr val="DB3747"/>
              </a:solidFill>
            </a:endParaRPr>
          </a:p>
        </p:txBody>
      </p:sp>
      <p:sp>
        <p:nvSpPr>
          <p:cNvPr id="21"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spTree>
    <p:extLst>
      <p:ext uri="{BB962C8B-B14F-4D97-AF65-F5344CB8AC3E}">
        <p14:creationId xmlns:p14="http://schemas.microsoft.com/office/powerpoint/2010/main" val="34004416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935">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8" name="Rubrik"/>
          <p:cNvSpPr>
            <a:spLocks noGrp="1"/>
          </p:cNvSpPr>
          <p:nvPr>
            <p:ph type="title"/>
          </p:nvPr>
        </p:nvSpPr>
        <p:spPr>
          <a:xfrm>
            <a:off x="695325" y="728663"/>
            <a:ext cx="10801350" cy="755650"/>
          </a:xfrm>
        </p:spPr>
        <p:txBody>
          <a:bodyPr lIns="0" tIns="0" rIns="0" bIns="0" anchor="t">
            <a:normAutofit/>
          </a:bodyPr>
          <a:lstStyle>
            <a:lvl1pPr>
              <a:defRPr sz="3200"/>
            </a:lvl1pPr>
          </a:lstStyle>
          <a:p>
            <a:r>
              <a:rPr lang="sv-SE" dirty="0" smtClean="0"/>
              <a:t>Klicka här för att ändra format</a:t>
            </a:r>
            <a:endParaRPr lang="sv-SE" dirty="0"/>
          </a:p>
        </p:txBody>
      </p:sp>
      <p:sp>
        <p:nvSpPr>
          <p:cNvPr id="3" name="Platshållare för innehåll"/>
          <p:cNvSpPr>
            <a:spLocks noGrp="1"/>
          </p:cNvSpPr>
          <p:nvPr>
            <p:ph sz="half" idx="1"/>
          </p:nvPr>
        </p:nvSpPr>
        <p:spPr>
          <a:xfrm>
            <a:off x="695325" y="1484311"/>
            <a:ext cx="5220000" cy="4824413"/>
          </a:xfrm>
          <a:prstGeom prst="rect">
            <a:avLst/>
          </a:prstGeom>
        </p:spPr>
        <p:txBody>
          <a:bodyPr lIns="0" tIns="0" rIns="0" bIns="0"/>
          <a:lstStyle>
            <a:lvl1pPr>
              <a:buClr>
                <a:schemeClr val="accent1"/>
              </a:buClr>
              <a:buSzPct val="130000"/>
              <a:defRPr sz="2400"/>
            </a:lvl1pPr>
            <a:lvl2pPr>
              <a:buClr>
                <a:schemeClr val="accent1"/>
              </a:buClr>
              <a:buSzPct val="130000"/>
              <a:defRPr/>
            </a:lvl2pPr>
            <a:lvl3pPr>
              <a:buClr>
                <a:schemeClr val="accent1"/>
              </a:buClr>
              <a:buSzPct val="130000"/>
              <a:defRPr/>
            </a:lvl3pPr>
            <a:lvl4pPr>
              <a:buClr>
                <a:schemeClr val="accent1"/>
              </a:buClr>
              <a:buSzPct val="130000"/>
              <a:defRPr/>
            </a:lvl4pPr>
            <a:lvl5pPr>
              <a:buClr>
                <a:schemeClr val="accent1"/>
              </a:buClr>
              <a:buSzPct val="130000"/>
              <a:defRPr/>
            </a:lvl5pPr>
          </a:lstStyle>
          <a:p>
            <a:pPr lvl="0"/>
            <a:r>
              <a:rPr lang="sv-SE" dirty="0" smtClean="0"/>
              <a:t>Redigera format för bakgrundstext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p:cNvSpPr>
            <a:spLocks noGrp="1"/>
          </p:cNvSpPr>
          <p:nvPr>
            <p:ph sz="half" idx="2"/>
          </p:nvPr>
        </p:nvSpPr>
        <p:spPr>
          <a:xfrm>
            <a:off x="6276675" y="1484313"/>
            <a:ext cx="5220000" cy="4824412"/>
          </a:xfrm>
          <a:prstGeom prst="rect">
            <a:avLst/>
          </a:prstGeom>
        </p:spPr>
        <p:txBody>
          <a:bodyPr lIns="0" tIns="0" rIns="0" bIns="0"/>
          <a:lstStyle>
            <a:lvl1pPr>
              <a:buClr>
                <a:schemeClr val="accent1"/>
              </a:buClr>
              <a:buSzPct val="130000"/>
              <a:defRPr sz="2400"/>
            </a:lvl1pPr>
            <a:lvl2pPr>
              <a:buClr>
                <a:schemeClr val="accent1"/>
              </a:buClr>
              <a:buSzPct val="130000"/>
              <a:defRPr/>
            </a:lvl2pPr>
            <a:lvl3pPr>
              <a:buClr>
                <a:schemeClr val="accent1"/>
              </a:buClr>
              <a:buSzPct val="130000"/>
              <a:defRPr/>
            </a:lvl3pPr>
            <a:lvl4pPr>
              <a:buClr>
                <a:schemeClr val="accent1"/>
              </a:buClr>
              <a:buSzPct val="130000"/>
              <a:defRPr/>
            </a:lvl4pPr>
            <a:lvl5pPr>
              <a:buClr>
                <a:schemeClr val="accent1"/>
              </a:buClr>
              <a:buSzPct val="130000"/>
              <a:defRPr/>
            </a:lvl5pPr>
          </a:lstStyle>
          <a:p>
            <a:pPr lvl="0"/>
            <a:r>
              <a:rPr lang="sv-SE" dirty="0" smtClean="0"/>
              <a:t>Redigera format för bakgrundstext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2"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rgbClr val="DB3747"/>
          </a:solidFill>
          <a:ln>
            <a:noFill/>
          </a:ln>
          <a:extLst/>
        </p:spPr>
        <p:txBody>
          <a:bodyPr rot="0" vert="horz" wrap="square" lIns="91440" tIns="45720" rIns="91440" bIns="45720" anchor="t" anchorCtr="0" upright="1">
            <a:noAutofit/>
          </a:bodyPr>
          <a:lstStyle/>
          <a:p>
            <a:endParaRPr lang="sv-SE"/>
          </a:p>
        </p:txBody>
      </p:sp>
      <p:grpSp>
        <p:nvGrpSpPr>
          <p:cNvPr id="23" name="Logotyp" title="Region Dalarnas logotyp"/>
          <p:cNvGrpSpPr>
            <a:grpSpLocks noChangeAspect="1"/>
          </p:cNvGrpSpPr>
          <p:nvPr userDrawn="1"/>
        </p:nvGrpSpPr>
        <p:grpSpPr>
          <a:xfrm>
            <a:off x="10724551" y="190337"/>
            <a:ext cx="1134134" cy="432000"/>
            <a:chOff x="-2576825" y="3432175"/>
            <a:chExt cx="1679575" cy="639763"/>
          </a:xfrm>
          <a:solidFill>
            <a:srgbClr val="DB3747"/>
          </a:solidFill>
        </p:grpSpPr>
        <p:sp>
          <p:nvSpPr>
            <p:cNvPr id="2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38" name="Platshållare för sidfot"/>
          <p:cNvSpPr>
            <a:spLocks noGrp="1"/>
          </p:cNvSpPr>
          <p:nvPr>
            <p:ph type="ftr" sz="quarter" idx="11"/>
          </p:nvPr>
        </p:nvSpPr>
        <p:spPr>
          <a:xfrm>
            <a:off x="695325" y="278514"/>
            <a:ext cx="9490210" cy="253114"/>
          </a:xfrm>
          <a:prstGeom prst="rect">
            <a:avLst/>
          </a:prstGeom>
        </p:spPr>
        <p:txBody>
          <a:bodyPr wrap="none" lIns="0" anchor="t"/>
          <a:lstStyle>
            <a:lvl1pPr algn="l">
              <a:defRPr sz="1050" b="1"/>
            </a:lvl1pPr>
          </a:lstStyle>
          <a:p>
            <a:r>
              <a:rPr lang="sv-SE" dirty="0" smtClean="0">
                <a:solidFill>
                  <a:schemeClr val="tx1">
                    <a:alpha val="50000"/>
                  </a:schemeClr>
                </a:solidFill>
              </a:rPr>
              <a:t>TITEL PÅ PRESENTATION </a:t>
            </a:r>
            <a:r>
              <a:rPr lang="sv-SE" dirty="0" smtClean="0">
                <a:solidFill>
                  <a:schemeClr val="tx1">
                    <a:alpha val="50000"/>
                  </a:schemeClr>
                </a:solidFill>
                <a:cs typeface="Arial" panose="020B0604020202020204" pitchFamily="34" charset="0"/>
              </a:rPr>
              <a:t>►</a:t>
            </a:r>
            <a:r>
              <a:rPr lang="sv-SE" dirty="0" smtClean="0">
                <a:solidFill>
                  <a:schemeClr val="tx1">
                    <a:alpha val="50000"/>
                  </a:schemeClr>
                </a:solidFill>
              </a:rPr>
              <a:t> </a:t>
            </a:r>
            <a:r>
              <a:rPr lang="sv-SE" dirty="0" smtClean="0">
                <a:solidFill>
                  <a:srgbClr val="DB3747"/>
                </a:solidFill>
              </a:rPr>
              <a:t>RUBRIK FÖR DETTA KAPITEL</a:t>
            </a:r>
            <a:endParaRPr lang="sv-SE" dirty="0">
              <a:solidFill>
                <a:srgbClr val="DB3747"/>
              </a:solidFill>
            </a:endParaRPr>
          </a:p>
        </p:txBody>
      </p:sp>
      <p:sp>
        <p:nvSpPr>
          <p:cNvPr id="39"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spTree>
    <p:extLst>
      <p:ext uri="{BB962C8B-B14F-4D97-AF65-F5344CB8AC3E}">
        <p14:creationId xmlns:p14="http://schemas.microsoft.com/office/powerpoint/2010/main" val="310266898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59">
          <p15:clr>
            <a:srgbClr val="FBAE40"/>
          </p15:clr>
        </p15:guide>
        <p15:guide id="2" pos="438">
          <p15:clr>
            <a:srgbClr val="FBAE40"/>
          </p15:clr>
        </p15:guide>
        <p15:guide id="3" pos="7242">
          <p15:clr>
            <a:srgbClr val="FBAE40"/>
          </p15:clr>
        </p15:guide>
        <p15:guide id="4" orient="horz" pos="3974">
          <p15:clr>
            <a:srgbClr val="FBAE40"/>
          </p15:clr>
        </p15:guide>
        <p15:guide id="5" orient="horz" pos="935">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0" name="Rubrik"/>
          <p:cNvSpPr>
            <a:spLocks noGrp="1"/>
          </p:cNvSpPr>
          <p:nvPr>
            <p:ph type="title"/>
          </p:nvPr>
        </p:nvSpPr>
        <p:spPr>
          <a:xfrm>
            <a:off x="695325" y="728663"/>
            <a:ext cx="10801350" cy="755650"/>
          </a:xfrm>
        </p:spPr>
        <p:txBody>
          <a:bodyPr lIns="0" tIns="0" rIns="0" bIns="0" anchor="t">
            <a:normAutofit/>
          </a:bodyPr>
          <a:lstStyle>
            <a:lvl1pPr>
              <a:defRPr sz="3200"/>
            </a:lvl1pPr>
          </a:lstStyle>
          <a:p>
            <a:r>
              <a:rPr lang="sv-SE" dirty="0" smtClean="0"/>
              <a:t>Klicka här för att ändra format</a:t>
            </a:r>
            <a:endParaRPr lang="sv-SE" dirty="0"/>
          </a:p>
        </p:txBody>
      </p:sp>
      <p:sp>
        <p:nvSpPr>
          <p:cNvPr id="3" name="Platshållare för underrubrik"/>
          <p:cNvSpPr>
            <a:spLocks noGrp="1"/>
          </p:cNvSpPr>
          <p:nvPr>
            <p:ph type="body" idx="1"/>
          </p:nvPr>
        </p:nvSpPr>
        <p:spPr>
          <a:xfrm>
            <a:off x="695324" y="1484313"/>
            <a:ext cx="5220000" cy="823912"/>
          </a:xfrm>
          <a:prstGeom prst="rect">
            <a:avLst/>
          </a:prstGeom>
        </p:spPr>
        <p:txBody>
          <a:bodyPr lIns="0" tIns="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Redigera format för bakgrundstext</a:t>
            </a:r>
          </a:p>
        </p:txBody>
      </p:sp>
      <p:sp>
        <p:nvSpPr>
          <p:cNvPr id="4" name="Platshållare för innehåll"/>
          <p:cNvSpPr>
            <a:spLocks noGrp="1"/>
          </p:cNvSpPr>
          <p:nvPr>
            <p:ph sz="half" idx="2"/>
          </p:nvPr>
        </p:nvSpPr>
        <p:spPr>
          <a:xfrm>
            <a:off x="695325" y="2542717"/>
            <a:ext cx="5221381" cy="3766008"/>
          </a:xfrm>
          <a:prstGeom prst="rect">
            <a:avLst/>
          </a:prstGeom>
        </p:spPr>
        <p:txBody>
          <a:bodyPr lIns="0" tIns="0" rIns="0" bIns="0"/>
          <a:lstStyle>
            <a:lvl1pPr>
              <a:buClr>
                <a:schemeClr val="accent1"/>
              </a:buClr>
              <a:buSzPct val="130000"/>
              <a:defRPr sz="2400"/>
            </a:lvl1pPr>
            <a:lvl2pPr>
              <a:buClr>
                <a:schemeClr val="accent1"/>
              </a:buClr>
              <a:buSzPct val="130000"/>
              <a:defRPr/>
            </a:lvl2pPr>
            <a:lvl3pPr>
              <a:buClr>
                <a:schemeClr val="accent1"/>
              </a:buClr>
              <a:buSzPct val="130000"/>
              <a:defRPr/>
            </a:lvl3pPr>
            <a:lvl4pPr>
              <a:buClr>
                <a:schemeClr val="accent1"/>
              </a:buClr>
              <a:buSzPct val="130000"/>
              <a:defRPr/>
            </a:lvl4pPr>
            <a:lvl5pPr>
              <a:buClr>
                <a:schemeClr val="accent1"/>
              </a:buClr>
              <a:buSzPct val="130000"/>
              <a:defRPr/>
            </a:lvl5pPr>
          </a:lstStyle>
          <a:p>
            <a:pPr lvl="0"/>
            <a:r>
              <a:rPr lang="sv-SE" dirty="0" smtClean="0"/>
              <a:t>Redigera format för bakgrundstext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underrubrik"/>
          <p:cNvSpPr>
            <a:spLocks noGrp="1"/>
          </p:cNvSpPr>
          <p:nvPr>
            <p:ph type="body" sz="quarter" idx="3"/>
          </p:nvPr>
        </p:nvSpPr>
        <p:spPr>
          <a:xfrm>
            <a:off x="6276675" y="1484313"/>
            <a:ext cx="5220000" cy="823318"/>
          </a:xfrm>
          <a:prstGeom prst="rect">
            <a:avLst/>
          </a:prstGeom>
        </p:spPr>
        <p:txBody>
          <a:bodyPr lIns="0" tIns="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Redigera format för bakgrundstext</a:t>
            </a:r>
          </a:p>
        </p:txBody>
      </p:sp>
      <p:sp>
        <p:nvSpPr>
          <p:cNvPr id="6" name="Platshållare för innehåll"/>
          <p:cNvSpPr>
            <a:spLocks noGrp="1"/>
          </p:cNvSpPr>
          <p:nvPr>
            <p:ph sz="quarter" idx="4"/>
          </p:nvPr>
        </p:nvSpPr>
        <p:spPr>
          <a:xfrm>
            <a:off x="6278554" y="2541233"/>
            <a:ext cx="5218120" cy="3767492"/>
          </a:xfrm>
          <a:prstGeom prst="rect">
            <a:avLst/>
          </a:prstGeom>
        </p:spPr>
        <p:txBody>
          <a:bodyPr lIns="0" tIns="0" rIns="0" bIns="0"/>
          <a:lstStyle>
            <a:lvl1pPr>
              <a:buClr>
                <a:schemeClr val="accent1"/>
              </a:buClr>
              <a:buSzPct val="130000"/>
              <a:defRPr/>
            </a:lvl1pPr>
            <a:lvl2pPr>
              <a:buClr>
                <a:schemeClr val="accent1"/>
              </a:buClr>
              <a:buSzPct val="130000"/>
              <a:defRPr/>
            </a:lvl2pPr>
            <a:lvl3pPr>
              <a:buClr>
                <a:schemeClr val="accent1"/>
              </a:buClr>
              <a:buSzPct val="130000"/>
              <a:defRPr/>
            </a:lvl3pPr>
            <a:lvl4pPr>
              <a:buClr>
                <a:schemeClr val="accent1"/>
              </a:buClr>
              <a:buSzPct val="130000"/>
              <a:defRPr/>
            </a:lvl4pPr>
            <a:lvl5pPr>
              <a:buClr>
                <a:schemeClr val="accent1"/>
              </a:buClr>
              <a:buSzPct val="130000"/>
              <a:defRPr/>
            </a:lvl5pPr>
          </a:lstStyle>
          <a:p>
            <a:pPr lvl="0"/>
            <a:r>
              <a:rPr lang="sv-SE" dirty="0" smtClean="0"/>
              <a:t>Redigera format för bakgrundstext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4"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rgbClr val="DB3747"/>
          </a:solidFill>
          <a:ln>
            <a:noFill/>
          </a:ln>
          <a:extLst/>
        </p:spPr>
        <p:txBody>
          <a:bodyPr rot="0" vert="horz" wrap="square" lIns="91440" tIns="45720" rIns="91440" bIns="45720" anchor="t" anchorCtr="0" upright="1">
            <a:noAutofit/>
          </a:bodyPr>
          <a:lstStyle/>
          <a:p>
            <a:endParaRPr lang="sv-SE"/>
          </a:p>
        </p:txBody>
      </p:sp>
      <p:grpSp>
        <p:nvGrpSpPr>
          <p:cNvPr id="25" name="Logotyp" title="Region Dalarnas logotyp"/>
          <p:cNvGrpSpPr>
            <a:grpSpLocks noChangeAspect="1"/>
          </p:cNvGrpSpPr>
          <p:nvPr userDrawn="1"/>
        </p:nvGrpSpPr>
        <p:grpSpPr>
          <a:xfrm>
            <a:off x="10724551" y="190337"/>
            <a:ext cx="1134134" cy="432000"/>
            <a:chOff x="-2576825" y="3432175"/>
            <a:chExt cx="1679575" cy="639763"/>
          </a:xfrm>
          <a:solidFill>
            <a:srgbClr val="DB3747"/>
          </a:solidFill>
        </p:grpSpPr>
        <p:sp>
          <p:nvSpPr>
            <p:cNvPr id="26"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42" name="Platshållare för sidfot"/>
          <p:cNvSpPr>
            <a:spLocks noGrp="1"/>
          </p:cNvSpPr>
          <p:nvPr>
            <p:ph type="ftr" sz="quarter" idx="11"/>
          </p:nvPr>
        </p:nvSpPr>
        <p:spPr>
          <a:xfrm>
            <a:off x="695325" y="278514"/>
            <a:ext cx="9490210" cy="253114"/>
          </a:xfrm>
          <a:prstGeom prst="rect">
            <a:avLst/>
          </a:prstGeom>
        </p:spPr>
        <p:txBody>
          <a:bodyPr wrap="none" lIns="0" anchor="t"/>
          <a:lstStyle>
            <a:lvl1pPr algn="l">
              <a:defRPr sz="1050" b="1"/>
            </a:lvl1pPr>
          </a:lstStyle>
          <a:p>
            <a:r>
              <a:rPr lang="sv-SE" dirty="0" smtClean="0">
                <a:solidFill>
                  <a:schemeClr val="tx1">
                    <a:alpha val="50000"/>
                  </a:schemeClr>
                </a:solidFill>
              </a:rPr>
              <a:t>TITEL PÅ PRESENTATION </a:t>
            </a:r>
            <a:r>
              <a:rPr lang="sv-SE" dirty="0" smtClean="0">
                <a:solidFill>
                  <a:schemeClr val="tx1">
                    <a:alpha val="50000"/>
                  </a:schemeClr>
                </a:solidFill>
                <a:cs typeface="Arial" panose="020B0604020202020204" pitchFamily="34" charset="0"/>
              </a:rPr>
              <a:t>►</a:t>
            </a:r>
            <a:r>
              <a:rPr lang="sv-SE" dirty="0" smtClean="0">
                <a:solidFill>
                  <a:schemeClr val="tx1">
                    <a:alpha val="50000"/>
                  </a:schemeClr>
                </a:solidFill>
              </a:rPr>
              <a:t> </a:t>
            </a:r>
            <a:r>
              <a:rPr lang="sv-SE" dirty="0" smtClean="0">
                <a:solidFill>
                  <a:srgbClr val="DB3747"/>
                </a:solidFill>
              </a:rPr>
              <a:t>RUBRIK FÖR DETTA KAPITEL</a:t>
            </a:r>
            <a:endParaRPr lang="sv-SE" dirty="0">
              <a:solidFill>
                <a:srgbClr val="DB3747"/>
              </a:solidFill>
            </a:endParaRPr>
          </a:p>
        </p:txBody>
      </p:sp>
      <p:sp>
        <p:nvSpPr>
          <p:cNvPr id="29"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spTree>
    <p:extLst>
      <p:ext uri="{BB962C8B-B14F-4D97-AF65-F5344CB8AC3E}">
        <p14:creationId xmlns:p14="http://schemas.microsoft.com/office/powerpoint/2010/main" val="223543302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438">
          <p15:clr>
            <a:srgbClr val="FBAE40"/>
          </p15:clr>
        </p15:guide>
        <p15:guide id="2" pos="7242">
          <p15:clr>
            <a:srgbClr val="FBAE40"/>
          </p15:clr>
        </p15:guide>
        <p15:guide id="3" orient="horz" pos="459">
          <p15:clr>
            <a:srgbClr val="FBAE40"/>
          </p15:clr>
        </p15:guide>
        <p15:guide id="4" orient="horz" pos="3974">
          <p15:clr>
            <a:srgbClr val="FBAE40"/>
          </p15:clr>
        </p15:guide>
        <p15:guide id="5" orient="horz" pos="935">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Rubriksida röd">
    <p:bg>
      <p:bgPr>
        <a:solidFill>
          <a:schemeClr val="accent1"/>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95326" y="2336495"/>
            <a:ext cx="10801349" cy="1800000"/>
          </a:xfrm>
        </p:spPr>
        <p:txBody>
          <a:bodyPr anchor="ctr">
            <a:normAutofit/>
          </a:bodyPr>
          <a:lstStyle>
            <a:lvl1pPr algn="ctr">
              <a:defRPr sz="4800">
                <a:solidFill>
                  <a:schemeClr val="bg2"/>
                </a:solidFill>
              </a:defRPr>
            </a:lvl1pPr>
          </a:lstStyle>
          <a:p>
            <a:r>
              <a:rPr lang="sv-SE" dirty="0" smtClean="0"/>
              <a:t>Klicka här för att ändra format</a:t>
            </a:r>
            <a:endParaRPr lang="sv-SE" dirty="0"/>
          </a:p>
        </p:txBody>
      </p:sp>
      <p:grpSp>
        <p:nvGrpSpPr>
          <p:cNvPr id="18" name="Logotyp" title="Region Dalarnas logotyp"/>
          <p:cNvGrpSpPr>
            <a:grpSpLocks noChangeAspect="1"/>
          </p:cNvGrpSpPr>
          <p:nvPr userDrawn="1"/>
        </p:nvGrpSpPr>
        <p:grpSpPr>
          <a:xfrm>
            <a:off x="10724551" y="190337"/>
            <a:ext cx="1134134" cy="432000"/>
            <a:chOff x="-2576825" y="3432175"/>
            <a:chExt cx="1679575" cy="639763"/>
          </a:xfrm>
          <a:solidFill>
            <a:schemeClr val="bg1"/>
          </a:solidFill>
        </p:grpSpPr>
        <p:sp>
          <p:nvSpPr>
            <p:cNvPr id="19"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281607142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Rubriksida rosa">
    <p:bg>
      <p:bgPr>
        <a:solidFill>
          <a:schemeClr val="bg2"/>
        </a:solidFill>
        <a:effectLst/>
      </p:bgPr>
    </p:bg>
    <p:spTree>
      <p:nvGrpSpPr>
        <p:cNvPr id="1" name=""/>
        <p:cNvGrpSpPr/>
        <p:nvPr/>
      </p:nvGrpSpPr>
      <p:grpSpPr>
        <a:xfrm>
          <a:off x="0" y="0"/>
          <a:ext cx="0" cy="0"/>
          <a:chOff x="0" y="0"/>
          <a:chExt cx="0" cy="0"/>
        </a:xfrm>
      </p:grpSpPr>
      <p:sp>
        <p:nvSpPr>
          <p:cNvPr id="18" name="Rubrik"/>
          <p:cNvSpPr>
            <a:spLocks noGrp="1"/>
          </p:cNvSpPr>
          <p:nvPr>
            <p:ph type="title"/>
          </p:nvPr>
        </p:nvSpPr>
        <p:spPr>
          <a:xfrm>
            <a:off x="695326" y="2336495"/>
            <a:ext cx="10801349" cy="1800000"/>
          </a:xfrm>
        </p:spPr>
        <p:txBody>
          <a:bodyPr anchor="ctr">
            <a:normAutofit/>
          </a:bodyPr>
          <a:lstStyle>
            <a:lvl1pPr algn="ctr">
              <a:defRPr sz="4800">
                <a:solidFill>
                  <a:schemeClr val="accent1"/>
                </a:solidFill>
              </a:defRPr>
            </a:lvl1pPr>
          </a:lstStyle>
          <a:p>
            <a:r>
              <a:rPr lang="sv-SE" dirty="0" smtClean="0"/>
              <a:t>Klicka här för att ändra format</a:t>
            </a:r>
            <a:endParaRPr lang="sv-SE" dirty="0"/>
          </a:p>
        </p:txBody>
      </p:sp>
      <p:grpSp>
        <p:nvGrpSpPr>
          <p:cNvPr id="33" name="Logotyp" title="Region Dalarnas logotyp"/>
          <p:cNvGrpSpPr>
            <a:grpSpLocks noChangeAspect="1"/>
          </p:cNvGrpSpPr>
          <p:nvPr userDrawn="1"/>
        </p:nvGrpSpPr>
        <p:grpSpPr>
          <a:xfrm>
            <a:off x="10724551" y="190337"/>
            <a:ext cx="1134134" cy="432000"/>
            <a:chOff x="-2576825" y="3432175"/>
            <a:chExt cx="1679575" cy="639763"/>
          </a:xfrm>
          <a:solidFill>
            <a:srgbClr val="DB3747"/>
          </a:solidFill>
        </p:grpSpPr>
        <p:sp>
          <p:nvSpPr>
            <p:cNvPr id="3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380812216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Rubriksida vit">
    <p:bg>
      <p:bgPr>
        <a:solidFill>
          <a:schemeClr val="bg1"/>
        </a:solidFill>
        <a:effectLst/>
      </p:bgPr>
    </p:bg>
    <p:spTree>
      <p:nvGrpSpPr>
        <p:cNvPr id="1" name=""/>
        <p:cNvGrpSpPr/>
        <p:nvPr/>
      </p:nvGrpSpPr>
      <p:grpSpPr>
        <a:xfrm>
          <a:off x="0" y="0"/>
          <a:ext cx="0" cy="0"/>
          <a:chOff x="0" y="0"/>
          <a:chExt cx="0" cy="0"/>
        </a:xfrm>
      </p:grpSpPr>
      <p:sp>
        <p:nvSpPr>
          <p:cNvPr id="18" name="Rubrik"/>
          <p:cNvSpPr>
            <a:spLocks noGrp="1"/>
          </p:cNvSpPr>
          <p:nvPr>
            <p:ph type="title"/>
          </p:nvPr>
        </p:nvSpPr>
        <p:spPr>
          <a:xfrm>
            <a:off x="695326" y="2336495"/>
            <a:ext cx="10801349" cy="1800000"/>
          </a:xfrm>
        </p:spPr>
        <p:txBody>
          <a:bodyPr anchor="ctr">
            <a:normAutofit/>
          </a:bodyPr>
          <a:lstStyle>
            <a:lvl1pPr algn="ctr">
              <a:defRPr sz="4800">
                <a:solidFill>
                  <a:schemeClr val="accent1"/>
                </a:solidFill>
              </a:defRPr>
            </a:lvl1pPr>
          </a:lstStyle>
          <a:p>
            <a:r>
              <a:rPr lang="sv-SE" dirty="0" smtClean="0"/>
              <a:t>Klicka här för att ändra format</a:t>
            </a:r>
            <a:endParaRPr lang="sv-SE" dirty="0"/>
          </a:p>
        </p:txBody>
      </p:sp>
      <p:grpSp>
        <p:nvGrpSpPr>
          <p:cNvPr id="33" name="Logotyp" title="Region Dalarnas logotyp"/>
          <p:cNvGrpSpPr>
            <a:grpSpLocks noChangeAspect="1"/>
          </p:cNvGrpSpPr>
          <p:nvPr userDrawn="1"/>
        </p:nvGrpSpPr>
        <p:grpSpPr>
          <a:xfrm>
            <a:off x="10724551" y="190337"/>
            <a:ext cx="1134134" cy="432000"/>
            <a:chOff x="-2576825" y="3432175"/>
            <a:chExt cx="1679575" cy="639763"/>
          </a:xfrm>
          <a:solidFill>
            <a:srgbClr val="DB3747"/>
          </a:solidFill>
        </p:grpSpPr>
        <p:sp>
          <p:nvSpPr>
            <p:cNvPr id="3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40364441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ild i fullformat">
    <p:spTree>
      <p:nvGrpSpPr>
        <p:cNvPr id="1" name=""/>
        <p:cNvGrpSpPr/>
        <p:nvPr/>
      </p:nvGrpSpPr>
      <p:grpSpPr>
        <a:xfrm>
          <a:off x="0" y="0"/>
          <a:ext cx="0" cy="0"/>
          <a:chOff x="0" y="0"/>
          <a:chExt cx="0" cy="0"/>
        </a:xfrm>
      </p:grpSpPr>
      <p:sp>
        <p:nvSpPr>
          <p:cNvPr id="2" name="Platshållare för bild" title="Beskrivning för bild"/>
          <p:cNvSpPr>
            <a:spLocks noGrp="1"/>
          </p:cNvSpPr>
          <p:nvPr>
            <p:ph type="pic" sz="quarter" idx="13"/>
          </p:nvPr>
        </p:nvSpPr>
        <p:spPr>
          <a:xfrm>
            <a:off x="0" y="0"/>
            <a:ext cx="12192000" cy="6858000"/>
          </a:xfrm>
        </p:spPr>
        <p:txBody>
          <a:bodyPr/>
          <a:lstStyle>
            <a:lvl1pPr marL="0" indent="0">
              <a:buNone/>
              <a:defRPr/>
            </a:lvl1pPr>
          </a:lstStyle>
          <a:p>
            <a:endParaRPr lang="sv-SE" dirty="0"/>
          </a:p>
        </p:txBody>
      </p:sp>
      <p:grpSp>
        <p:nvGrpSpPr>
          <p:cNvPr id="3" name="Logotyp"/>
          <p:cNvGrpSpPr>
            <a:grpSpLocks noChangeAspect="1"/>
          </p:cNvGrpSpPr>
          <p:nvPr userDrawn="1"/>
        </p:nvGrpSpPr>
        <p:grpSpPr>
          <a:xfrm>
            <a:off x="10765506" y="125717"/>
            <a:ext cx="1134134" cy="432000"/>
            <a:chOff x="-2576825" y="3432175"/>
            <a:chExt cx="1679575" cy="639763"/>
          </a:xfrm>
          <a:solidFill>
            <a:schemeClr val="bg1"/>
          </a:solidFill>
        </p:grpSpPr>
        <p:sp>
          <p:nvSpPr>
            <p:cNvPr id="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1070546747"/>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vå bilder">
    <p:spTree>
      <p:nvGrpSpPr>
        <p:cNvPr id="1" name=""/>
        <p:cNvGrpSpPr/>
        <p:nvPr/>
      </p:nvGrpSpPr>
      <p:grpSpPr>
        <a:xfrm>
          <a:off x="0" y="0"/>
          <a:ext cx="0" cy="0"/>
          <a:chOff x="0" y="0"/>
          <a:chExt cx="0" cy="0"/>
        </a:xfrm>
      </p:grpSpPr>
      <p:sp>
        <p:nvSpPr>
          <p:cNvPr id="8" name="Platshållare för bild" title="Beskrivning för bild 1"/>
          <p:cNvSpPr>
            <a:spLocks noGrp="1"/>
          </p:cNvSpPr>
          <p:nvPr>
            <p:ph type="pic" sz="quarter" idx="10"/>
          </p:nvPr>
        </p:nvSpPr>
        <p:spPr>
          <a:xfrm>
            <a:off x="0" y="0"/>
            <a:ext cx="6096000" cy="6858000"/>
          </a:xfrm>
        </p:spPr>
        <p:txBody>
          <a:bodyPr/>
          <a:lstStyle/>
          <a:p>
            <a:endParaRPr lang="sv-SE"/>
          </a:p>
        </p:txBody>
      </p:sp>
      <p:sp>
        <p:nvSpPr>
          <p:cNvPr id="32" name="Platshållare för bild" title="Beskrivning för bild 2"/>
          <p:cNvSpPr>
            <a:spLocks noGrp="1"/>
          </p:cNvSpPr>
          <p:nvPr>
            <p:ph type="pic" sz="quarter" idx="14"/>
          </p:nvPr>
        </p:nvSpPr>
        <p:spPr>
          <a:xfrm>
            <a:off x="6096000" y="0"/>
            <a:ext cx="6096000" cy="6858000"/>
          </a:xfrm>
        </p:spPr>
        <p:txBody>
          <a:bodyPr/>
          <a:lstStyle/>
          <a:p>
            <a:endParaRPr lang="sv-SE"/>
          </a:p>
        </p:txBody>
      </p:sp>
    </p:spTree>
    <p:extLst>
      <p:ext uri="{BB962C8B-B14F-4D97-AF65-F5344CB8AC3E}">
        <p14:creationId xmlns:p14="http://schemas.microsoft.com/office/powerpoint/2010/main" val="325579992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Kollage">
    <p:spTree>
      <p:nvGrpSpPr>
        <p:cNvPr id="1" name=""/>
        <p:cNvGrpSpPr/>
        <p:nvPr/>
      </p:nvGrpSpPr>
      <p:grpSpPr>
        <a:xfrm>
          <a:off x="0" y="0"/>
          <a:ext cx="0" cy="0"/>
          <a:chOff x="0" y="0"/>
          <a:chExt cx="0" cy="0"/>
        </a:xfrm>
      </p:grpSpPr>
      <p:sp>
        <p:nvSpPr>
          <p:cNvPr id="8" name="Platshållare för bild" title="Beskrivning för bild 1"/>
          <p:cNvSpPr>
            <a:spLocks noGrp="1"/>
          </p:cNvSpPr>
          <p:nvPr>
            <p:ph type="pic" sz="quarter" idx="10"/>
          </p:nvPr>
        </p:nvSpPr>
        <p:spPr>
          <a:xfrm>
            <a:off x="0" y="0"/>
            <a:ext cx="4064400" cy="3429000"/>
          </a:xfrm>
        </p:spPr>
        <p:txBody>
          <a:bodyPr/>
          <a:lstStyle/>
          <a:p>
            <a:endParaRPr lang="sv-SE"/>
          </a:p>
        </p:txBody>
      </p:sp>
      <p:sp>
        <p:nvSpPr>
          <p:cNvPr id="28" name="Platshållare för bild" title="Beskrivning för bild 2"/>
          <p:cNvSpPr>
            <a:spLocks noGrp="1"/>
          </p:cNvSpPr>
          <p:nvPr>
            <p:ph type="pic" sz="quarter" idx="12"/>
          </p:nvPr>
        </p:nvSpPr>
        <p:spPr>
          <a:xfrm>
            <a:off x="4072270" y="0"/>
            <a:ext cx="4040372" cy="3429000"/>
          </a:xfrm>
        </p:spPr>
        <p:txBody>
          <a:bodyPr/>
          <a:lstStyle/>
          <a:p>
            <a:endParaRPr lang="sv-SE"/>
          </a:p>
        </p:txBody>
      </p:sp>
      <p:sp>
        <p:nvSpPr>
          <p:cNvPr id="32" name="Platshållare för bild" title="Beskrivning för bild 3"/>
          <p:cNvSpPr>
            <a:spLocks noGrp="1"/>
          </p:cNvSpPr>
          <p:nvPr>
            <p:ph type="pic" sz="quarter" idx="14"/>
          </p:nvPr>
        </p:nvSpPr>
        <p:spPr>
          <a:xfrm>
            <a:off x="8127600" y="0"/>
            <a:ext cx="4064400" cy="3429000"/>
          </a:xfrm>
        </p:spPr>
        <p:txBody>
          <a:bodyPr/>
          <a:lstStyle/>
          <a:p>
            <a:endParaRPr lang="sv-SE"/>
          </a:p>
        </p:txBody>
      </p:sp>
      <p:sp>
        <p:nvSpPr>
          <p:cNvPr id="27" name="Platshållare för bild" title="Beskrivning för bild 4"/>
          <p:cNvSpPr>
            <a:spLocks noGrp="1"/>
          </p:cNvSpPr>
          <p:nvPr>
            <p:ph type="pic" sz="quarter" idx="11"/>
          </p:nvPr>
        </p:nvSpPr>
        <p:spPr>
          <a:xfrm>
            <a:off x="0" y="3429000"/>
            <a:ext cx="4064400" cy="3429000"/>
          </a:xfrm>
        </p:spPr>
        <p:txBody>
          <a:bodyPr/>
          <a:lstStyle/>
          <a:p>
            <a:endParaRPr lang="sv-SE"/>
          </a:p>
        </p:txBody>
      </p:sp>
      <p:sp>
        <p:nvSpPr>
          <p:cNvPr id="11" name="Platshållare för text"/>
          <p:cNvSpPr>
            <a:spLocks noGrp="1"/>
          </p:cNvSpPr>
          <p:nvPr>
            <p:ph type="body" sz="quarter" idx="15"/>
          </p:nvPr>
        </p:nvSpPr>
        <p:spPr>
          <a:xfrm>
            <a:off x="4076400" y="3429000"/>
            <a:ext cx="4039200" cy="3429000"/>
          </a:xfrm>
          <a:solidFill>
            <a:schemeClr val="accent1"/>
          </a:solidFill>
        </p:spPr>
        <p:txBody>
          <a:bodyPr lIns="180000" tIns="180000" rIns="180000" bIns="180000" anchor="ctr">
            <a:normAutofit/>
          </a:bodyPr>
          <a:lstStyle>
            <a:lvl1pPr marL="0" indent="0" algn="ctr">
              <a:buNone/>
              <a:defRPr sz="2800" b="1">
                <a:solidFill>
                  <a:schemeClr val="bg1"/>
                </a:solidFill>
              </a:defRPr>
            </a:lvl1pPr>
            <a:lvl2pPr marL="457200" indent="0">
              <a:buNone/>
              <a:defRPr sz="2800" b="1">
                <a:solidFill>
                  <a:schemeClr val="bg1"/>
                </a:solidFill>
              </a:defRPr>
            </a:lvl2pPr>
            <a:lvl3pPr marL="914400" indent="0">
              <a:buNone/>
              <a:defRPr sz="2800" b="1">
                <a:solidFill>
                  <a:schemeClr val="bg1"/>
                </a:solidFill>
              </a:defRPr>
            </a:lvl3pPr>
            <a:lvl4pPr marL="1371600" indent="0">
              <a:buNone/>
              <a:defRPr sz="2800" b="1">
                <a:solidFill>
                  <a:schemeClr val="bg1"/>
                </a:solidFill>
              </a:defRPr>
            </a:lvl4pPr>
            <a:lvl5pPr marL="1828800" indent="0">
              <a:buNone/>
              <a:defRPr sz="2800" b="1">
                <a:solidFill>
                  <a:schemeClr val="bg1"/>
                </a:solidFill>
              </a:defRPr>
            </a:lvl5pPr>
          </a:lstStyle>
          <a:p>
            <a:pPr lvl="0"/>
            <a:r>
              <a:rPr lang="sv-SE" dirty="0" smtClean="0"/>
              <a:t>Redigera format för bakgrundstext</a:t>
            </a:r>
          </a:p>
        </p:txBody>
      </p:sp>
      <p:sp>
        <p:nvSpPr>
          <p:cNvPr id="31" name="Platshållare för bild" title="Beskrivning för bild 5"/>
          <p:cNvSpPr>
            <a:spLocks noGrp="1"/>
          </p:cNvSpPr>
          <p:nvPr>
            <p:ph type="pic" sz="quarter" idx="13"/>
          </p:nvPr>
        </p:nvSpPr>
        <p:spPr>
          <a:xfrm>
            <a:off x="8127600" y="3429000"/>
            <a:ext cx="4064400" cy="3429000"/>
          </a:xfrm>
        </p:spPr>
        <p:txBody>
          <a:bodyPr/>
          <a:lstStyle/>
          <a:p>
            <a:endParaRPr lang="sv-SE"/>
          </a:p>
        </p:txBody>
      </p:sp>
    </p:spTree>
    <p:extLst>
      <p:ext uri="{BB962C8B-B14F-4D97-AF65-F5344CB8AC3E}">
        <p14:creationId xmlns:p14="http://schemas.microsoft.com/office/powerpoint/2010/main" val="371534466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10548" y="1268987"/>
            <a:ext cx="4361478" cy="971550"/>
          </a:xfrm>
        </p:spPr>
        <p:txBody>
          <a:bodyPr anchor="b"/>
          <a:lstStyle>
            <a:lvl1pPr>
              <a:defRPr sz="3200" b="1">
                <a:solidFill>
                  <a:schemeClr val="tx2"/>
                </a:solidFill>
              </a:defRPr>
            </a:lvl1pPr>
          </a:lstStyle>
          <a:p>
            <a:r>
              <a:rPr lang="sv-SE" dirty="0"/>
              <a:t>Klicka här för att ändra format</a:t>
            </a:r>
          </a:p>
        </p:txBody>
      </p:sp>
      <p:sp>
        <p:nvSpPr>
          <p:cNvPr id="3" name="Platshållare för bild 2"/>
          <p:cNvSpPr>
            <a:spLocks noGrp="1"/>
          </p:cNvSpPr>
          <p:nvPr>
            <p:ph type="pic" idx="1"/>
          </p:nvPr>
        </p:nvSpPr>
        <p:spPr>
          <a:xfrm>
            <a:off x="5183188" y="1268987"/>
            <a:ext cx="5658984" cy="50292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4" name="Platshållare för text 3"/>
          <p:cNvSpPr>
            <a:spLocks noGrp="1"/>
          </p:cNvSpPr>
          <p:nvPr>
            <p:ph type="body" sz="half" idx="2"/>
          </p:nvPr>
        </p:nvSpPr>
        <p:spPr>
          <a:xfrm>
            <a:off x="410548" y="2240537"/>
            <a:ext cx="4361478" cy="40502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6" name="Platshållare för datum 5">
            <a:extLst>
              <a:ext uri="{FF2B5EF4-FFF2-40B4-BE49-F238E27FC236}">
                <a16:creationId xmlns:a16="http://schemas.microsoft.com/office/drawing/2014/main" id="{ED9EDD38-6D32-5CCE-D2CF-097C9365949D}"/>
              </a:ext>
            </a:extLst>
          </p:cNvPr>
          <p:cNvSpPr>
            <a:spLocks noGrp="1"/>
          </p:cNvSpPr>
          <p:nvPr>
            <p:ph type="dt" sz="half" idx="10"/>
          </p:nvPr>
        </p:nvSpPr>
        <p:spPr/>
        <p:txBody>
          <a:bodyPr/>
          <a:lstStyle/>
          <a:p>
            <a:fld id="{A2B67DE4-1FEB-4A51-B747-FA0AC6522CAB}" type="datetime1">
              <a:rPr lang="sv-SE" smtClean="0"/>
              <a:t>2024-11-19</a:t>
            </a:fld>
            <a:endParaRPr lang="sv-SE" dirty="0"/>
          </a:p>
        </p:txBody>
      </p:sp>
      <p:sp>
        <p:nvSpPr>
          <p:cNvPr id="7" name="Platshållare för sidfot 6">
            <a:extLst>
              <a:ext uri="{FF2B5EF4-FFF2-40B4-BE49-F238E27FC236}">
                <a16:creationId xmlns:a16="http://schemas.microsoft.com/office/drawing/2014/main" id="{2A23DF9D-F5C5-18C9-8E67-8B894BA01C7A}"/>
              </a:ext>
            </a:extLst>
          </p:cNvPr>
          <p:cNvSpPr>
            <a:spLocks noGrp="1"/>
          </p:cNvSpPr>
          <p:nvPr>
            <p:ph type="ftr" sz="quarter" idx="11"/>
          </p:nvPr>
        </p:nvSpPr>
        <p:spPr/>
        <p:txBody>
          <a:bodyPr/>
          <a:lstStyle/>
          <a:p>
            <a:r>
              <a:rPr lang="sv-SE"/>
              <a:t>Sidfot</a:t>
            </a:r>
            <a:endParaRPr lang="sv-SE" dirty="0"/>
          </a:p>
        </p:txBody>
      </p:sp>
      <p:sp>
        <p:nvSpPr>
          <p:cNvPr id="8" name="Platshållare för bildnummer 7">
            <a:extLst>
              <a:ext uri="{FF2B5EF4-FFF2-40B4-BE49-F238E27FC236}">
                <a16:creationId xmlns:a16="http://schemas.microsoft.com/office/drawing/2014/main" id="{15FBE14F-8336-7A94-DEB1-AC8C10AE7430}"/>
              </a:ext>
            </a:extLst>
          </p:cNvPr>
          <p:cNvSpPr>
            <a:spLocks noGrp="1"/>
          </p:cNvSpPr>
          <p:nvPr>
            <p:ph type="sldNum" sz="quarter" idx="12"/>
          </p:nvPr>
        </p:nvSpPr>
        <p:spPr/>
        <p:txBody>
          <a:body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9126333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lutbild">
    <p:bg>
      <p:bgPr>
        <a:solidFill>
          <a:schemeClr val="accent1"/>
        </a:solidFill>
        <a:effectLst/>
      </p:bgPr>
    </p:bg>
    <p:spTree>
      <p:nvGrpSpPr>
        <p:cNvPr id="1" name=""/>
        <p:cNvGrpSpPr/>
        <p:nvPr/>
      </p:nvGrpSpPr>
      <p:grpSpPr>
        <a:xfrm>
          <a:off x="0" y="0"/>
          <a:ext cx="0" cy="0"/>
          <a:chOff x="0" y="0"/>
          <a:chExt cx="0" cy="0"/>
        </a:xfrm>
      </p:grpSpPr>
      <p:sp>
        <p:nvSpPr>
          <p:cNvPr id="17" name="Rubrik" title="Textblock med avslutande text"/>
          <p:cNvSpPr>
            <a:spLocks noGrp="1"/>
          </p:cNvSpPr>
          <p:nvPr>
            <p:ph type="ctrTitle" hasCustomPrompt="1"/>
          </p:nvPr>
        </p:nvSpPr>
        <p:spPr>
          <a:xfrm>
            <a:off x="695325" y="2032426"/>
            <a:ext cx="10801349" cy="2306637"/>
          </a:xfrm>
          <a:ln w="50800">
            <a:noFill/>
          </a:ln>
        </p:spPr>
        <p:txBody>
          <a:bodyPr lIns="0" tIns="0" rIns="0" bIns="0" anchor="ctr"/>
          <a:lstStyle>
            <a:lvl1pPr algn="ctr">
              <a:defRPr sz="6000" b="1" spc="-150">
                <a:solidFill>
                  <a:schemeClr val="bg1"/>
                </a:solidFill>
              </a:defRPr>
            </a:lvl1pPr>
          </a:lstStyle>
          <a:p>
            <a:r>
              <a:rPr lang="sv-SE" dirty="0" smtClean="0"/>
              <a:t>Avslutande text</a:t>
            </a:r>
            <a:endParaRPr lang="sv-SE" dirty="0"/>
          </a:p>
        </p:txBody>
      </p:sp>
      <p:grpSp>
        <p:nvGrpSpPr>
          <p:cNvPr id="2" name="Logotyp" title="Region Dalarnas logotyp"/>
          <p:cNvGrpSpPr>
            <a:grpSpLocks noChangeAspect="1"/>
          </p:cNvGrpSpPr>
          <p:nvPr userDrawn="1"/>
        </p:nvGrpSpPr>
        <p:grpSpPr>
          <a:xfrm>
            <a:off x="4914611" y="5408725"/>
            <a:ext cx="2362778" cy="900000"/>
            <a:chOff x="-2576825" y="3432175"/>
            <a:chExt cx="1679575" cy="639763"/>
          </a:xfrm>
          <a:solidFill>
            <a:schemeClr val="bg1"/>
          </a:solidFill>
        </p:grpSpPr>
        <p:sp>
          <p:nvSpPr>
            <p:cNvPr id="3" name="Freeform 5" title="Region Dalarnas logotyp"/>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 name="Freeform 6" title="Region Dalarnas logotyp"/>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 name="Rectangle 7" title="Region Dalarnas logotyp"/>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 name="Freeform 8" title="Region Dalarnas logotyp"/>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 name="Freeform 9" title="Region Dalarnas logotyp"/>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 name="Freeform 10" title="Region Dalarnas logotyp"/>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 name="Freeform 11" title="Region Dalarnas logotyp"/>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Freeform 12" title="Region Dalarnas logotyp"/>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13" title="Region Dalarnas logotyp"/>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14" title="Region Dalarnas logotyp"/>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Freeform 15" title="Region Dalarnas logotyp"/>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Freeform 16" title="Region Dalarnas logotyp"/>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Freeform 17" title="Region Dalarnas logotyp"/>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Freeform 18" title="Region Dalarnas logotyp"/>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3399197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a:p>
        </p:txBody>
      </p:sp>
      <p:sp>
        <p:nvSpPr>
          <p:cNvPr id="4" name="Platshållare för datum 3"/>
          <p:cNvSpPr>
            <a:spLocks noGrp="1"/>
          </p:cNvSpPr>
          <p:nvPr>
            <p:ph type="dt" sz="half" idx="10"/>
          </p:nvPr>
        </p:nvSpPr>
        <p:spPr/>
        <p:txBody>
          <a:bodyPr/>
          <a:lstStyle/>
          <a:p>
            <a:fld id="{81CD398E-1338-4394-AC36-DD57D3DE8EB5}" type="datetimeFigureOut">
              <a:rPr lang="sv-SE" smtClean="0"/>
              <a:t>2024-11-19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1BEACE1-B92E-4183-A7C0-0B7E79750709}" type="slidenum">
              <a:rPr lang="sv-SE" smtClean="0"/>
              <a:t>‹#›</a:t>
            </a:fld>
            <a:endParaRPr lang="sv-SE"/>
          </a:p>
        </p:txBody>
      </p:sp>
    </p:spTree>
    <p:extLst>
      <p:ext uri="{BB962C8B-B14F-4D97-AF65-F5344CB8AC3E}">
        <p14:creationId xmlns:p14="http://schemas.microsoft.com/office/powerpoint/2010/main" val="29268732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81CD398E-1338-4394-AC36-DD57D3DE8EB5}" type="datetimeFigureOut">
              <a:rPr lang="sv-SE" smtClean="0"/>
              <a:t>2024-11-19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1BEACE1-B92E-4183-A7C0-0B7E79750709}" type="slidenum">
              <a:rPr lang="sv-SE" smtClean="0"/>
              <a:t>‹#›</a:t>
            </a:fld>
            <a:endParaRPr lang="sv-SE"/>
          </a:p>
        </p:txBody>
      </p:sp>
    </p:spTree>
    <p:extLst>
      <p:ext uri="{BB962C8B-B14F-4D97-AF65-F5344CB8AC3E}">
        <p14:creationId xmlns:p14="http://schemas.microsoft.com/office/powerpoint/2010/main" val="13339241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p>
            <a:fld id="{81CD398E-1338-4394-AC36-DD57D3DE8EB5}" type="datetimeFigureOut">
              <a:rPr lang="sv-SE" smtClean="0"/>
              <a:t>2024-11-19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1BEACE1-B92E-4183-A7C0-0B7E79750709}" type="slidenum">
              <a:rPr lang="sv-SE" smtClean="0"/>
              <a:t>‹#›</a:t>
            </a:fld>
            <a:endParaRPr lang="sv-SE"/>
          </a:p>
        </p:txBody>
      </p:sp>
    </p:spTree>
    <p:extLst>
      <p:ext uri="{BB962C8B-B14F-4D97-AF65-F5344CB8AC3E}">
        <p14:creationId xmlns:p14="http://schemas.microsoft.com/office/powerpoint/2010/main" val="10995409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1CD398E-1338-4394-AC36-DD57D3DE8EB5}" type="datetimeFigureOut">
              <a:rPr lang="sv-SE" smtClean="0"/>
              <a:t>2024-11-19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1BEACE1-B92E-4183-A7C0-0B7E79750709}" type="slidenum">
              <a:rPr lang="sv-SE" smtClean="0"/>
              <a:t>‹#›</a:t>
            </a:fld>
            <a:endParaRPr lang="sv-SE"/>
          </a:p>
        </p:txBody>
      </p:sp>
    </p:spTree>
    <p:extLst>
      <p:ext uri="{BB962C8B-B14F-4D97-AF65-F5344CB8AC3E}">
        <p14:creationId xmlns:p14="http://schemas.microsoft.com/office/powerpoint/2010/main" val="213244582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81CD398E-1338-4394-AC36-DD57D3DE8EB5}" type="datetimeFigureOut">
              <a:rPr lang="sv-SE" smtClean="0"/>
              <a:t>2024-11-19</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71BEACE1-B92E-4183-A7C0-0B7E79750709}" type="slidenum">
              <a:rPr lang="sv-SE" smtClean="0"/>
              <a:t>‹#›</a:t>
            </a:fld>
            <a:endParaRPr lang="sv-SE"/>
          </a:p>
        </p:txBody>
      </p:sp>
    </p:spTree>
    <p:extLst>
      <p:ext uri="{BB962C8B-B14F-4D97-AF65-F5344CB8AC3E}">
        <p14:creationId xmlns:p14="http://schemas.microsoft.com/office/powerpoint/2010/main" val="10413922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81CD398E-1338-4394-AC36-DD57D3DE8EB5}" type="datetimeFigureOut">
              <a:rPr lang="sv-SE" smtClean="0"/>
              <a:t>2024-11-19</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71BEACE1-B92E-4183-A7C0-0B7E79750709}" type="slidenum">
              <a:rPr lang="sv-SE" smtClean="0"/>
              <a:t>‹#›</a:t>
            </a:fld>
            <a:endParaRPr lang="sv-SE"/>
          </a:p>
        </p:txBody>
      </p:sp>
    </p:spTree>
    <p:extLst>
      <p:ext uri="{BB962C8B-B14F-4D97-AF65-F5344CB8AC3E}">
        <p14:creationId xmlns:p14="http://schemas.microsoft.com/office/powerpoint/2010/main" val="10847284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81CD398E-1338-4394-AC36-DD57D3DE8EB5}" type="datetimeFigureOut">
              <a:rPr lang="sv-SE" smtClean="0"/>
              <a:t>2024-11-19</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71BEACE1-B92E-4183-A7C0-0B7E79750709}" type="slidenum">
              <a:rPr lang="sv-SE" smtClean="0"/>
              <a:t>‹#›</a:t>
            </a:fld>
            <a:endParaRPr lang="sv-SE"/>
          </a:p>
        </p:txBody>
      </p:sp>
    </p:spTree>
    <p:extLst>
      <p:ext uri="{BB962C8B-B14F-4D97-AF65-F5344CB8AC3E}">
        <p14:creationId xmlns:p14="http://schemas.microsoft.com/office/powerpoint/2010/main" val="35753177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81CD398E-1338-4394-AC36-DD57D3DE8EB5}" type="datetimeFigureOut">
              <a:rPr lang="sv-SE" smtClean="0"/>
              <a:t>2024-11-19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1BEACE1-B92E-4183-A7C0-0B7E79750709}" type="slidenum">
              <a:rPr lang="sv-SE" smtClean="0"/>
              <a:t>‹#›</a:t>
            </a:fld>
            <a:endParaRPr lang="sv-SE"/>
          </a:p>
        </p:txBody>
      </p:sp>
    </p:spTree>
    <p:extLst>
      <p:ext uri="{BB962C8B-B14F-4D97-AF65-F5344CB8AC3E}">
        <p14:creationId xmlns:p14="http://schemas.microsoft.com/office/powerpoint/2010/main" val="37551587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81CD398E-1338-4394-AC36-DD57D3DE8EB5}" type="datetimeFigureOut">
              <a:rPr lang="sv-SE" smtClean="0"/>
              <a:t>2024-11-19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1BEACE1-B92E-4183-A7C0-0B7E79750709}" type="slidenum">
              <a:rPr lang="sv-SE" smtClean="0"/>
              <a:t>‹#›</a:t>
            </a:fld>
            <a:endParaRPr lang="sv-SE"/>
          </a:p>
        </p:txBody>
      </p:sp>
    </p:spTree>
    <p:extLst>
      <p:ext uri="{BB962C8B-B14F-4D97-AF65-F5344CB8AC3E}">
        <p14:creationId xmlns:p14="http://schemas.microsoft.com/office/powerpoint/2010/main" val="15814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F864D4-9B3A-353B-4DB0-3B6384DF1E55}"/>
              </a:ext>
            </a:extLst>
          </p:cNvPr>
          <p:cNvSpPr>
            <a:spLocks noGrp="1"/>
          </p:cNvSpPr>
          <p:nvPr>
            <p:ph type="title"/>
          </p:nvPr>
        </p:nvSpPr>
        <p:spPr/>
        <p:txBody>
          <a:bodyPr/>
          <a:lstStyle/>
          <a:p>
            <a:r>
              <a:rPr lang="sv-SE"/>
              <a:t>Klicka här för att ändra mall för rubrikformat</a:t>
            </a:r>
          </a:p>
        </p:txBody>
      </p:sp>
      <p:sp>
        <p:nvSpPr>
          <p:cNvPr id="6" name="Platshållare för datum 5">
            <a:extLst>
              <a:ext uri="{FF2B5EF4-FFF2-40B4-BE49-F238E27FC236}">
                <a16:creationId xmlns:a16="http://schemas.microsoft.com/office/drawing/2014/main" id="{02473A28-85CB-0648-EF10-B3EF6701D38A}"/>
              </a:ext>
            </a:extLst>
          </p:cNvPr>
          <p:cNvSpPr>
            <a:spLocks noGrp="1"/>
          </p:cNvSpPr>
          <p:nvPr>
            <p:ph type="dt" sz="half" idx="10"/>
          </p:nvPr>
        </p:nvSpPr>
        <p:spPr/>
        <p:txBody>
          <a:bodyPr/>
          <a:lstStyle/>
          <a:p>
            <a:fld id="{C4C25BCF-09E0-469F-89EC-64EF756F18B2}" type="datetime1">
              <a:rPr lang="sv-SE" smtClean="0"/>
              <a:t>2024-11-19</a:t>
            </a:fld>
            <a:endParaRPr lang="sv-SE" dirty="0"/>
          </a:p>
        </p:txBody>
      </p:sp>
      <p:sp>
        <p:nvSpPr>
          <p:cNvPr id="7" name="Platshållare för sidfot 6">
            <a:extLst>
              <a:ext uri="{FF2B5EF4-FFF2-40B4-BE49-F238E27FC236}">
                <a16:creationId xmlns:a16="http://schemas.microsoft.com/office/drawing/2014/main" id="{851741FE-02D4-6E59-F70C-FD77128C90B0}"/>
              </a:ext>
            </a:extLst>
          </p:cNvPr>
          <p:cNvSpPr>
            <a:spLocks noGrp="1"/>
          </p:cNvSpPr>
          <p:nvPr>
            <p:ph type="ftr" sz="quarter" idx="11"/>
          </p:nvPr>
        </p:nvSpPr>
        <p:spPr/>
        <p:txBody>
          <a:bodyPr/>
          <a:lstStyle/>
          <a:p>
            <a:r>
              <a:rPr lang="sv-SE"/>
              <a:t>Sidfot</a:t>
            </a:r>
            <a:endParaRPr lang="sv-SE" dirty="0"/>
          </a:p>
        </p:txBody>
      </p:sp>
      <p:sp>
        <p:nvSpPr>
          <p:cNvPr id="8" name="Platshållare för bildnummer 7">
            <a:extLst>
              <a:ext uri="{FF2B5EF4-FFF2-40B4-BE49-F238E27FC236}">
                <a16:creationId xmlns:a16="http://schemas.microsoft.com/office/drawing/2014/main" id="{AD4D4BFF-ECC0-25F7-7F06-4E0B63CC6222}"/>
              </a:ext>
            </a:extLst>
          </p:cNvPr>
          <p:cNvSpPr>
            <a:spLocks noGrp="1"/>
          </p:cNvSpPr>
          <p:nvPr>
            <p:ph type="sldNum" sz="quarter" idx="12"/>
          </p:nvPr>
        </p:nvSpPr>
        <p:spPr/>
        <p:txBody>
          <a:body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79012217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81CD398E-1338-4394-AC36-DD57D3DE8EB5}" type="datetimeFigureOut">
              <a:rPr lang="sv-SE" smtClean="0"/>
              <a:t>2024-11-19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1BEACE1-B92E-4183-A7C0-0B7E79750709}" type="slidenum">
              <a:rPr lang="sv-SE" smtClean="0"/>
              <a:t>‹#›</a:t>
            </a:fld>
            <a:endParaRPr lang="sv-SE"/>
          </a:p>
        </p:txBody>
      </p:sp>
    </p:spTree>
    <p:extLst>
      <p:ext uri="{BB962C8B-B14F-4D97-AF65-F5344CB8AC3E}">
        <p14:creationId xmlns:p14="http://schemas.microsoft.com/office/powerpoint/2010/main" val="11572592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81CD398E-1338-4394-AC36-DD57D3DE8EB5}" type="datetimeFigureOut">
              <a:rPr lang="sv-SE" smtClean="0"/>
              <a:t>2024-11-19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1BEACE1-B92E-4183-A7C0-0B7E79750709}" type="slidenum">
              <a:rPr lang="sv-SE" smtClean="0"/>
              <a:t>‹#›</a:t>
            </a:fld>
            <a:endParaRPr lang="sv-SE"/>
          </a:p>
        </p:txBody>
      </p:sp>
    </p:spTree>
    <p:extLst>
      <p:ext uri="{BB962C8B-B14F-4D97-AF65-F5344CB8AC3E}">
        <p14:creationId xmlns:p14="http://schemas.microsoft.com/office/powerpoint/2010/main" val="755026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image" Target="../media/image4.png"/><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theme" Target="../theme/theme2.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7.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6" Type="http://schemas.openxmlformats.org/officeDocument/2006/relationships/image" Target="../media/image10.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9.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image" Target="../media/image4.png"/><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theme" Target="../theme/theme4.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6.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C9A3A02-4421-0DC2-B7FB-C23B335A7A52}"/>
              </a:ext>
              <a:ext uri="{C183D7F6-B498-43B3-948B-1728B52AA6E4}">
                <adec:decorative xmlns="" xmlns:adec="http://schemas.microsoft.com/office/drawing/2017/decorative" val="1"/>
              </a:ext>
            </a:extLst>
          </p:cNvPr>
          <p:cNvSpPr/>
          <p:nvPr userDrawn="1"/>
        </p:nvSpPr>
        <p:spPr>
          <a:xfrm>
            <a:off x="1" y="6356351"/>
            <a:ext cx="12192000" cy="501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p:cNvSpPr>
            <a:spLocks noGrp="1"/>
          </p:cNvSpPr>
          <p:nvPr>
            <p:ph type="title"/>
          </p:nvPr>
        </p:nvSpPr>
        <p:spPr>
          <a:xfrm>
            <a:off x="410546" y="1204962"/>
            <a:ext cx="10416781" cy="12096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10545" y="2447397"/>
            <a:ext cx="11373467" cy="369839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407988" y="6356350"/>
            <a:ext cx="3173412" cy="501650"/>
          </a:xfrm>
          <a:prstGeom prst="rect">
            <a:avLst/>
          </a:prstGeom>
        </p:spPr>
        <p:txBody>
          <a:bodyPr vert="horz" lIns="91440" tIns="45720" rIns="91440" bIns="45720" rtlCol="0" anchor="ctr"/>
          <a:lstStyle>
            <a:lvl1pPr algn="l">
              <a:defRPr sz="1050">
                <a:solidFill>
                  <a:schemeClr val="bg1"/>
                </a:solidFill>
              </a:defRPr>
            </a:lvl1pPr>
          </a:lstStyle>
          <a:p>
            <a:fld id="{EDBCDBAB-6168-440D-8A70-228BA567EAD3}" type="datetime1">
              <a:rPr lang="sv-SE" smtClean="0"/>
              <a:t>2024-11-19</a:t>
            </a:fld>
            <a:endParaRPr lang="sv-SE" dirty="0"/>
          </a:p>
        </p:txBody>
      </p:sp>
      <p:sp>
        <p:nvSpPr>
          <p:cNvPr id="5" name="Platshållare för sidfot 4"/>
          <p:cNvSpPr>
            <a:spLocks noGrp="1"/>
          </p:cNvSpPr>
          <p:nvPr>
            <p:ph type="ftr" sz="quarter" idx="3"/>
          </p:nvPr>
        </p:nvSpPr>
        <p:spPr>
          <a:xfrm>
            <a:off x="4038600" y="6356350"/>
            <a:ext cx="4114800" cy="501649"/>
          </a:xfrm>
          <a:prstGeom prst="rect">
            <a:avLst/>
          </a:prstGeom>
        </p:spPr>
        <p:txBody>
          <a:bodyPr vert="horz" lIns="91440" tIns="45720" rIns="91440" bIns="45720" rtlCol="0" anchor="ctr"/>
          <a:lstStyle>
            <a:lvl1pPr algn="ctr">
              <a:defRPr sz="1050">
                <a:solidFill>
                  <a:schemeClr val="bg1"/>
                </a:solidFill>
              </a:defRPr>
            </a:lvl1pPr>
          </a:lstStyle>
          <a:p>
            <a:r>
              <a:rPr lang="sv-SE"/>
              <a:t>Sidfot</a:t>
            </a:r>
            <a:endParaRPr lang="sv-SE" dirty="0"/>
          </a:p>
        </p:txBody>
      </p:sp>
      <p:sp>
        <p:nvSpPr>
          <p:cNvPr id="6" name="Platshållare för bildnummer 5"/>
          <p:cNvSpPr>
            <a:spLocks noGrp="1"/>
          </p:cNvSpPr>
          <p:nvPr>
            <p:ph type="sldNum" sz="quarter" idx="4"/>
          </p:nvPr>
        </p:nvSpPr>
        <p:spPr>
          <a:xfrm>
            <a:off x="8610599" y="6356350"/>
            <a:ext cx="3173413" cy="501650"/>
          </a:xfrm>
          <a:prstGeom prst="rect">
            <a:avLst/>
          </a:prstGeom>
        </p:spPr>
        <p:txBody>
          <a:bodyPr vert="horz" lIns="91440" tIns="45720" rIns="91440" bIns="45720" rtlCol="0" anchor="ctr"/>
          <a:lstStyle>
            <a:lvl1pPr algn="r">
              <a:defRPr sz="1050">
                <a:solidFill>
                  <a:schemeClr val="bg1"/>
                </a:solidFill>
              </a:defRPr>
            </a:lvl1pPr>
          </a:lstStyle>
          <a:p>
            <a:fld id="{130DDE8C-17E0-4539-9C15-C1E9D231907F}" type="slidenum">
              <a:rPr lang="sv-SE" smtClean="0"/>
              <a:pPr/>
              <a:t>‹#›</a:t>
            </a:fld>
            <a:endParaRPr lang="sv-SE" dirty="0"/>
          </a:p>
        </p:txBody>
      </p:sp>
      <p:pic>
        <p:nvPicPr>
          <p:cNvPr id="8" name="Bildobjekt 7" descr="RSS Dalarnas ordbild.">
            <a:extLst>
              <a:ext uri="{FF2B5EF4-FFF2-40B4-BE49-F238E27FC236}">
                <a16:creationId xmlns:a16="http://schemas.microsoft.com/office/drawing/2014/main" id="{33652528-37B7-5B59-0F59-98FDB447301D}"/>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10546" y="365125"/>
            <a:ext cx="2101541" cy="512667"/>
          </a:xfrm>
          <a:prstGeom prst="rect">
            <a:avLst/>
          </a:prstGeom>
        </p:spPr>
      </p:pic>
      <p:sp>
        <p:nvSpPr>
          <p:cNvPr id="9" name="Rektangel 8">
            <a:extLst>
              <a:ext uri="{FF2B5EF4-FFF2-40B4-BE49-F238E27FC236}">
                <a16:creationId xmlns:a16="http://schemas.microsoft.com/office/drawing/2014/main" id="{393AFC56-AD4E-DB75-FE14-8FCC9C938EBD}"/>
              </a:ext>
            </a:extLst>
          </p:cNvPr>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0" name="Bildobjekt 9" descr="Region Dalarnas logotyp.">
            <a:extLst>
              <a:ext uri="{FF2B5EF4-FFF2-40B4-BE49-F238E27FC236}">
                <a16:creationId xmlns:a16="http://schemas.microsoft.com/office/drawing/2014/main" id="{3AE19856-4B4E-B9A6-57B8-9CEE10E784A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26371587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 id="2147483829" r:id="rId10"/>
  </p:sldLayoutIdLst>
  <p:hf hdr="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57" userDrawn="1">
          <p15:clr>
            <a:srgbClr val="F26B43"/>
          </p15:clr>
        </p15:guide>
        <p15:guide id="4" pos="742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7F2EB"/>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793E63-731C-4489-4423-CB81F6C74B49}"/>
              </a:ext>
            </a:extLst>
          </p:cNvPr>
          <p:cNvSpPr>
            <a:spLocks noGrp="1"/>
          </p:cNvSpPr>
          <p:nvPr>
            <p:ph type="title"/>
          </p:nvPr>
        </p:nvSpPr>
        <p:spPr>
          <a:xfrm>
            <a:off x="839788" y="1125080"/>
            <a:ext cx="7313612" cy="1237130"/>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0994848-5D29-B231-E352-88E611499AED}"/>
              </a:ext>
            </a:extLst>
          </p:cNvPr>
          <p:cNvSpPr>
            <a:spLocks noGrp="1"/>
          </p:cNvSpPr>
          <p:nvPr>
            <p:ph type="body" idx="1"/>
          </p:nvPr>
        </p:nvSpPr>
        <p:spPr>
          <a:xfrm>
            <a:off x="839788" y="2528048"/>
            <a:ext cx="7313612" cy="3233364"/>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8127DD33-0436-F20A-421B-A429BA7D8168}"/>
              </a:ext>
            </a:extLst>
          </p:cNvPr>
          <p:cNvSpPr>
            <a:spLocks noGrp="1"/>
          </p:cNvSpPr>
          <p:nvPr>
            <p:ph type="dt" sz="half" idx="2"/>
          </p:nvPr>
        </p:nvSpPr>
        <p:spPr>
          <a:xfrm>
            <a:off x="160083" y="6364203"/>
            <a:ext cx="1051295" cy="365125"/>
          </a:xfrm>
          <a:prstGeom prst="rect">
            <a:avLst/>
          </a:prstGeom>
        </p:spPr>
        <p:txBody>
          <a:bodyPr vert="horz" lIns="91440" tIns="45720" rIns="91440" bIns="45720" rtlCol="0" anchor="ctr"/>
          <a:lstStyle>
            <a:lvl1pPr algn="l">
              <a:defRPr sz="1200" b="0" i="0">
                <a:solidFill>
                  <a:schemeClr val="tx1"/>
                </a:solidFill>
                <a:latin typeface="AvenirNext LT Pro Regular" panose="020B0504020202020204" pitchFamily="34" charset="77"/>
              </a:defRPr>
            </a:lvl1pPr>
          </a:lstStyle>
          <a:p>
            <a:fld id="{5F6B0470-A8C6-4E2F-A7E4-2127E15D3394}" type="datetime1">
              <a:rPr lang="sv-SE" smtClean="0"/>
              <a:pPr/>
              <a:t>2024-11-19</a:t>
            </a:fld>
            <a:endParaRPr lang="sv-SE" dirty="0"/>
          </a:p>
        </p:txBody>
      </p:sp>
      <p:sp>
        <p:nvSpPr>
          <p:cNvPr id="5" name="Platshållare för sidfot 4">
            <a:extLst>
              <a:ext uri="{FF2B5EF4-FFF2-40B4-BE49-F238E27FC236}">
                <a16:creationId xmlns:a16="http://schemas.microsoft.com/office/drawing/2014/main" id="{42673166-732E-ACFA-4AD6-5CBD34564C29}"/>
              </a:ext>
            </a:extLst>
          </p:cNvPr>
          <p:cNvSpPr>
            <a:spLocks noGrp="1"/>
          </p:cNvSpPr>
          <p:nvPr>
            <p:ph type="ftr" sz="quarter" idx="3"/>
          </p:nvPr>
        </p:nvSpPr>
        <p:spPr>
          <a:xfrm>
            <a:off x="1538008" y="6365427"/>
            <a:ext cx="3360626" cy="365125"/>
          </a:xfrm>
          <a:prstGeom prst="rect">
            <a:avLst/>
          </a:prstGeom>
        </p:spPr>
        <p:txBody>
          <a:bodyPr vert="horz" lIns="91440" tIns="45720" rIns="91440" bIns="45720" rtlCol="0" anchor="ctr"/>
          <a:lstStyle>
            <a:lvl1pPr algn="ctr">
              <a:defRPr sz="1200" b="0" i="0">
                <a:solidFill>
                  <a:schemeClr val="tx1"/>
                </a:solidFill>
                <a:latin typeface="AvenirNext LT Pro Regular" panose="020B0504020202020204" pitchFamily="34" charset="77"/>
              </a:defRPr>
            </a:lvl1pPr>
          </a:lstStyle>
          <a:p>
            <a:r>
              <a:rPr lang="sv-SE"/>
              <a:t>Sidfottext</a:t>
            </a:r>
          </a:p>
        </p:txBody>
      </p:sp>
      <p:sp>
        <p:nvSpPr>
          <p:cNvPr id="6" name="Platshållare för bildnummer 5">
            <a:extLst>
              <a:ext uri="{FF2B5EF4-FFF2-40B4-BE49-F238E27FC236}">
                <a16:creationId xmlns:a16="http://schemas.microsoft.com/office/drawing/2014/main" id="{8D9851D9-8275-AE40-1CCB-78CA6FA4CE11}"/>
              </a:ext>
            </a:extLst>
          </p:cNvPr>
          <p:cNvSpPr>
            <a:spLocks noGrp="1"/>
          </p:cNvSpPr>
          <p:nvPr>
            <p:ph type="sldNum" sz="quarter" idx="4"/>
          </p:nvPr>
        </p:nvSpPr>
        <p:spPr>
          <a:xfrm>
            <a:off x="11530910" y="6364203"/>
            <a:ext cx="501007" cy="365125"/>
          </a:xfrm>
          <a:prstGeom prst="rect">
            <a:avLst/>
          </a:prstGeom>
        </p:spPr>
        <p:txBody>
          <a:bodyPr vert="horz" lIns="91440" tIns="45720" rIns="91440" bIns="45720" rtlCol="0" anchor="ctr"/>
          <a:lstStyle>
            <a:lvl1pPr algn="r">
              <a:defRPr sz="1200" b="0" i="0">
                <a:solidFill>
                  <a:schemeClr val="tx1"/>
                </a:solidFill>
                <a:latin typeface="AvenirNext LT Pro Regular" panose="020B0504020202020204" pitchFamily="34" charset="77"/>
              </a:defRPr>
            </a:lvl1pPr>
          </a:lstStyle>
          <a:p>
            <a:fld id="{0EA8761A-F05C-4F01-AE76-2EF79F772060}" type="slidenum">
              <a:rPr lang="sv-SE" smtClean="0"/>
              <a:pPr/>
              <a:t>‹#›</a:t>
            </a:fld>
            <a:endParaRPr lang="sv-SE"/>
          </a:p>
        </p:txBody>
      </p:sp>
      <p:pic>
        <p:nvPicPr>
          <p:cNvPr id="8" name="Bildobjekt 7" descr="Logotyp för Sveriges kommuner och regioner.">
            <a:extLst>
              <a:ext uri="{FF2B5EF4-FFF2-40B4-BE49-F238E27FC236}">
                <a16:creationId xmlns:a16="http://schemas.microsoft.com/office/drawing/2014/main" id="{820A498F-3CFE-A810-03F3-C4E9E84161D6}"/>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07892" y="311234"/>
            <a:ext cx="1332000" cy="551506"/>
          </a:xfrm>
          <a:prstGeom prst="rect">
            <a:avLst/>
          </a:prstGeom>
        </p:spPr>
      </p:pic>
    </p:spTree>
    <p:extLst>
      <p:ext uri="{BB962C8B-B14F-4D97-AF65-F5344CB8AC3E}">
        <p14:creationId xmlns:p14="http://schemas.microsoft.com/office/powerpoint/2010/main" val="3935137000"/>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 id="2147483764" r:id="rId21"/>
    <p:sldLayoutId id="2147483765" r:id="rId22"/>
    <p:sldLayoutId id="2147483766" r:id="rId23"/>
  </p:sldLayoutIdLst>
  <p:hf sldNum="0" hdr="0" ftr="0" dt="0"/>
  <p:txStyles>
    <p:titleStyle>
      <a:lvl1pPr algn="l" defTabSz="914400" rtl="0" eaLnBrk="1" latinLnBrk="0" hangingPunct="1">
        <a:lnSpc>
          <a:spcPct val="90000"/>
        </a:lnSpc>
        <a:spcBef>
          <a:spcPct val="0"/>
        </a:spcBef>
        <a:buNone/>
        <a:defRPr sz="4400" b="1" i="0" kern="1200">
          <a:solidFill>
            <a:schemeClr val="tx1"/>
          </a:solidFill>
          <a:latin typeface="AvenirNext LT Pro Bold"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SzPct val="100000"/>
        <a:buFont typeface="Arial" panose="020B0604020202020204" pitchFamily="34" charset="0"/>
        <a:buChar char="•"/>
        <a:defRPr sz="2200" b="0" i="0" kern="1200">
          <a:solidFill>
            <a:schemeClr val="tx1"/>
          </a:solidFill>
          <a:latin typeface="AvenirNext LT Pro Regular" panose="020B0504020202020204" pitchFamily="34" charset="77"/>
          <a:ea typeface="+mn-ea"/>
          <a:cs typeface="+mn-cs"/>
        </a:defRPr>
      </a:lvl1pPr>
      <a:lvl2pPr marL="685800" indent="-228600" algn="l" defTabSz="914400" rtl="0" eaLnBrk="1" latinLnBrk="0" hangingPunct="1">
        <a:lnSpc>
          <a:spcPct val="90000"/>
        </a:lnSpc>
        <a:spcBef>
          <a:spcPts val="500"/>
        </a:spcBef>
        <a:buSzPct val="100000"/>
        <a:buFont typeface="Arial" panose="020B0604020202020204" pitchFamily="34" charset="0"/>
        <a:buChar char="•"/>
        <a:defRPr sz="2200" b="0" i="0" kern="1200">
          <a:solidFill>
            <a:schemeClr val="tx1"/>
          </a:solidFill>
          <a:latin typeface="AvenirNext LT Pro Regular" panose="020B0504020202020204" pitchFamily="34" charset="77"/>
          <a:ea typeface="+mn-ea"/>
          <a:cs typeface="+mn-cs"/>
        </a:defRPr>
      </a:lvl2pPr>
      <a:lvl3pPr marL="1143000" indent="-228600" algn="l" defTabSz="914400" rtl="0" eaLnBrk="1" latinLnBrk="0" hangingPunct="1">
        <a:lnSpc>
          <a:spcPct val="90000"/>
        </a:lnSpc>
        <a:spcBef>
          <a:spcPts val="500"/>
        </a:spcBef>
        <a:buSzPct val="100000"/>
        <a:buFont typeface="Arial" panose="020B0604020202020204" pitchFamily="34" charset="0"/>
        <a:buChar char="•"/>
        <a:defRPr sz="2200" b="0" i="0" kern="1200">
          <a:solidFill>
            <a:schemeClr val="tx1"/>
          </a:solidFill>
          <a:latin typeface="AvenirNext LT Pro Regular" panose="020B0504020202020204" pitchFamily="34" charset="77"/>
          <a:ea typeface="+mn-ea"/>
          <a:cs typeface="+mn-cs"/>
        </a:defRPr>
      </a:lvl3pPr>
      <a:lvl4pPr marL="1600200" indent="-228600" algn="l" defTabSz="914400" rtl="0" eaLnBrk="1" latinLnBrk="0" hangingPunct="1">
        <a:lnSpc>
          <a:spcPct val="90000"/>
        </a:lnSpc>
        <a:spcBef>
          <a:spcPts val="500"/>
        </a:spcBef>
        <a:buSzPct val="100000"/>
        <a:buFont typeface="Arial" panose="020B0604020202020204" pitchFamily="34" charset="0"/>
        <a:buChar char="•"/>
        <a:defRPr sz="2200" b="0" i="0" kern="1200">
          <a:solidFill>
            <a:schemeClr val="tx1"/>
          </a:solidFill>
          <a:latin typeface="AvenirNext LT Pro Regular" panose="020B0504020202020204" pitchFamily="34" charset="77"/>
          <a:ea typeface="+mn-ea"/>
          <a:cs typeface="+mn-cs"/>
        </a:defRPr>
      </a:lvl4pPr>
      <a:lvl5pPr marL="2057400" indent="-228600" algn="l" defTabSz="914400" rtl="0" eaLnBrk="1" latinLnBrk="0" hangingPunct="1">
        <a:lnSpc>
          <a:spcPct val="90000"/>
        </a:lnSpc>
        <a:spcBef>
          <a:spcPts val="500"/>
        </a:spcBef>
        <a:buSzPct val="100000"/>
        <a:buFont typeface="Arial" panose="020B0604020202020204" pitchFamily="34" charset="0"/>
        <a:buChar char="•"/>
        <a:defRPr sz="2200" b="0" i="0" kern="1200">
          <a:solidFill>
            <a:schemeClr val="tx1"/>
          </a:solidFill>
          <a:latin typeface="AvenirNext LT Pro Regular"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1536964" cy="5330952"/>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sp>
      <p:sp>
        <p:nvSpPr>
          <p:cNvPr id="2" name="Title Placeholder 1"/>
          <p:cNvSpPr>
            <a:spLocks noGrp="1"/>
          </p:cNvSpPr>
          <p:nvPr>
            <p:ph type="title"/>
          </p:nvPr>
        </p:nvSpPr>
        <p:spPr>
          <a:xfrm>
            <a:off x="1748705" y="785851"/>
            <a:ext cx="9435762" cy="1012003"/>
          </a:xfrm>
          <a:prstGeom prst="rect">
            <a:avLst/>
          </a:prstGeom>
        </p:spPr>
        <p:txBody>
          <a:bodyPr vert="horz" lIns="91440" tIns="45720" rIns="91440" bIns="45720" rtlCol="0" anchor="b">
            <a:noAutofit/>
          </a:bodyPr>
          <a:lstStyle/>
          <a:p>
            <a:r>
              <a:rPr lang="sv-SE" dirty="0"/>
              <a:t>Klicka här för att ändra format</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1748707" y="1951864"/>
            <a:ext cx="9435760" cy="3902671"/>
          </a:xfrm>
          <a:prstGeom prst="rect">
            <a:avLst/>
          </a:prstGeom>
        </p:spPr>
        <p:txBody>
          <a:bodyPr vert="horz" lIns="91440" tIns="45720" rIns="91440" bIns="45720" rtlCol="0" anchor="ctr">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13" name="Bildobjekt 12"/>
          <p:cNvPicPr>
            <a:picLocks noChangeAspect="1"/>
          </p:cNvPicPr>
          <p:nvPr userDrawn="1"/>
        </p:nvPicPr>
        <p:blipFill>
          <a:blip r:embed="rId13"/>
          <a:stretch>
            <a:fillRect/>
          </a:stretch>
        </p:blipFill>
        <p:spPr>
          <a:xfrm>
            <a:off x="200756" y="6259488"/>
            <a:ext cx="518205" cy="548688"/>
          </a:xfrm>
          <a:prstGeom prst="rect">
            <a:avLst/>
          </a:prstGeom>
        </p:spPr>
      </p:pic>
      <p:pic>
        <p:nvPicPr>
          <p:cNvPr id="14" name="Bildobjekt 13" descr="En bild som visar text&#10;&#10;Automatiskt genererad beskrivning">
            <a:extLst>
              <a:ext uri="{FF2B5EF4-FFF2-40B4-BE49-F238E27FC236}">
                <a16:creationId xmlns:a16="http://schemas.microsoft.com/office/drawing/2014/main" id="{570FAC03-62AE-118D-B0F8-1B0A6A3C84C4}"/>
              </a:ext>
            </a:extLst>
          </p:cNvPr>
          <p:cNvPicPr>
            <a:picLocks noChangeAspect="1"/>
          </p:cNvPicPr>
          <p:nvPr userDrawn="1"/>
        </p:nvPicPr>
        <p:blipFill>
          <a:blip r:embed="rId14"/>
          <a:stretch>
            <a:fillRect/>
          </a:stretch>
        </p:blipFill>
        <p:spPr>
          <a:xfrm>
            <a:off x="1865636" y="6361165"/>
            <a:ext cx="695134" cy="291996"/>
          </a:xfrm>
          <a:prstGeom prst="rect">
            <a:avLst/>
          </a:prstGeom>
        </p:spPr>
      </p:pic>
      <p:pic>
        <p:nvPicPr>
          <p:cNvPr id="15" name="Bildobjekt 14" descr="En bild som visar text, clipart&#10;&#10;Automatiskt genererad beskrivning">
            <a:extLst>
              <a:ext uri="{FF2B5EF4-FFF2-40B4-BE49-F238E27FC236}">
                <a16:creationId xmlns:a16="http://schemas.microsoft.com/office/drawing/2014/main" id="{19D933DC-7994-A65B-6A79-3B49E56DBC13}"/>
              </a:ext>
            </a:extLst>
          </p:cNvPr>
          <p:cNvPicPr>
            <a:picLocks noChangeAspect="1"/>
          </p:cNvPicPr>
          <p:nvPr userDrawn="1"/>
        </p:nvPicPr>
        <p:blipFill>
          <a:blip r:embed="rId15"/>
          <a:stretch>
            <a:fillRect/>
          </a:stretch>
        </p:blipFill>
        <p:spPr>
          <a:xfrm>
            <a:off x="2713966" y="6361163"/>
            <a:ext cx="1311917" cy="291995"/>
          </a:xfrm>
          <a:prstGeom prst="rect">
            <a:avLst/>
          </a:prstGeom>
        </p:spPr>
      </p:pic>
      <p:pic>
        <p:nvPicPr>
          <p:cNvPr id="16" name="Bildobjekt 15">
            <a:extLst>
              <a:ext uri="{FF2B5EF4-FFF2-40B4-BE49-F238E27FC236}">
                <a16:creationId xmlns:a16="http://schemas.microsoft.com/office/drawing/2014/main" id="{A17A6F4C-0BF4-1F5F-E28B-C3F8DE4D928F}"/>
              </a:ext>
            </a:extLst>
          </p:cNvPr>
          <p:cNvPicPr>
            <a:picLocks noChangeAspect="1"/>
          </p:cNvPicPr>
          <p:nvPr userDrawn="1"/>
        </p:nvPicPr>
        <p:blipFill>
          <a:blip r:embed="rId16"/>
          <a:stretch>
            <a:fillRect/>
          </a:stretch>
        </p:blipFill>
        <p:spPr>
          <a:xfrm>
            <a:off x="927064" y="6361163"/>
            <a:ext cx="821641" cy="291997"/>
          </a:xfrm>
          <a:prstGeom prst="rect">
            <a:avLst/>
          </a:prstGeom>
        </p:spPr>
      </p:pic>
    </p:spTree>
    <p:extLst>
      <p:ext uri="{BB962C8B-B14F-4D97-AF65-F5344CB8AC3E}">
        <p14:creationId xmlns:p14="http://schemas.microsoft.com/office/powerpoint/2010/main" val="93528104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hf sldNum="0" hdr="0" ftr="0" dt="0"/>
  <p:txStyles>
    <p:titleStyle>
      <a:lvl1pPr algn="l" defTabSz="914400" rtl="0" eaLnBrk="1" latinLnBrk="0" hangingPunct="1">
        <a:lnSpc>
          <a:spcPct val="90000"/>
        </a:lnSpc>
        <a:spcBef>
          <a:spcPct val="0"/>
        </a:spcBef>
        <a:buNone/>
        <a:defRPr sz="4000" kern="1200" spc="-60" baseline="0">
          <a:solidFill>
            <a:schemeClr val="tx1"/>
          </a:solidFill>
          <a:latin typeface="+mj-lt"/>
          <a:ea typeface="+mj-ea"/>
          <a:cs typeface="+mj-cs"/>
        </a:defRPr>
      </a:lvl1pPr>
    </p:titleStyle>
    <p:bodyStyle>
      <a:lvl1pPr marL="182880" indent="-182880" algn="l" defTabSz="914400" rtl="0" eaLnBrk="1" latinLnBrk="0" hangingPunct="1">
        <a:lnSpc>
          <a:spcPct val="100000"/>
        </a:lnSpc>
        <a:spcBef>
          <a:spcPts val="1200"/>
        </a:spcBef>
        <a:buClr>
          <a:schemeClr val="accent1"/>
        </a:buClr>
        <a:buFont typeface="Wingdings 2" pitchFamily="18" charset="2"/>
        <a:buChar char=""/>
        <a:defRPr sz="2000" kern="1200">
          <a:solidFill>
            <a:schemeClr val="tx1"/>
          </a:solidFill>
          <a:latin typeface="+mn-lt"/>
          <a:ea typeface="+mn-ea"/>
          <a:cs typeface="+mn-cs"/>
        </a:defRPr>
      </a:lvl1pPr>
      <a:lvl2pPr marL="6858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1"/>
          </a:solidFill>
          <a:latin typeface="+mn-lt"/>
          <a:ea typeface="+mn-ea"/>
          <a:cs typeface="+mn-cs"/>
        </a:defRPr>
      </a:lvl2pPr>
      <a:lvl3pPr marL="11430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EBE8"/>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793E63-731C-4489-4423-CB81F6C74B49}"/>
              </a:ext>
            </a:extLst>
          </p:cNvPr>
          <p:cNvSpPr>
            <a:spLocks noGrp="1"/>
          </p:cNvSpPr>
          <p:nvPr>
            <p:ph type="title"/>
          </p:nvPr>
        </p:nvSpPr>
        <p:spPr>
          <a:xfrm>
            <a:off x="839788" y="1125080"/>
            <a:ext cx="7313612" cy="1237130"/>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0994848-5D29-B231-E352-88E611499AED}"/>
              </a:ext>
            </a:extLst>
          </p:cNvPr>
          <p:cNvSpPr>
            <a:spLocks noGrp="1"/>
          </p:cNvSpPr>
          <p:nvPr>
            <p:ph type="body" idx="1"/>
          </p:nvPr>
        </p:nvSpPr>
        <p:spPr>
          <a:xfrm>
            <a:off x="839788" y="2528048"/>
            <a:ext cx="7313612" cy="3233364"/>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8127DD33-0436-F20A-421B-A429BA7D8168}"/>
              </a:ext>
            </a:extLst>
          </p:cNvPr>
          <p:cNvSpPr>
            <a:spLocks noGrp="1"/>
          </p:cNvSpPr>
          <p:nvPr>
            <p:ph type="dt" sz="half" idx="2"/>
          </p:nvPr>
        </p:nvSpPr>
        <p:spPr>
          <a:xfrm>
            <a:off x="160083" y="6364203"/>
            <a:ext cx="1051295" cy="365125"/>
          </a:xfrm>
          <a:prstGeom prst="rect">
            <a:avLst/>
          </a:prstGeom>
        </p:spPr>
        <p:txBody>
          <a:bodyPr vert="horz" lIns="91440" tIns="45720" rIns="91440" bIns="45720" rtlCol="0" anchor="ctr"/>
          <a:lstStyle>
            <a:lvl1pPr algn="l">
              <a:defRPr sz="1200" b="0" i="0">
                <a:solidFill>
                  <a:schemeClr val="accent3"/>
                </a:solidFill>
                <a:latin typeface="+mn-lt"/>
              </a:defRPr>
            </a:lvl1pPr>
          </a:lstStyle>
          <a:p>
            <a:fld id="{5F6B0470-A8C6-4E2F-A7E4-2127E15D3394}" type="datetime1">
              <a:rPr lang="sv-SE" smtClean="0"/>
              <a:pPr/>
              <a:t>2024-11-19</a:t>
            </a:fld>
            <a:endParaRPr lang="sv-SE" dirty="0"/>
          </a:p>
        </p:txBody>
      </p:sp>
      <p:sp>
        <p:nvSpPr>
          <p:cNvPr id="5" name="Platshållare för sidfot 4">
            <a:extLst>
              <a:ext uri="{FF2B5EF4-FFF2-40B4-BE49-F238E27FC236}">
                <a16:creationId xmlns:a16="http://schemas.microsoft.com/office/drawing/2014/main" id="{42673166-732E-ACFA-4AD6-5CBD34564C29}"/>
              </a:ext>
            </a:extLst>
          </p:cNvPr>
          <p:cNvSpPr>
            <a:spLocks noGrp="1"/>
          </p:cNvSpPr>
          <p:nvPr>
            <p:ph type="ftr" sz="quarter" idx="3"/>
          </p:nvPr>
        </p:nvSpPr>
        <p:spPr>
          <a:xfrm>
            <a:off x="1538008" y="6365427"/>
            <a:ext cx="3360626" cy="365125"/>
          </a:xfrm>
          <a:prstGeom prst="rect">
            <a:avLst/>
          </a:prstGeom>
        </p:spPr>
        <p:txBody>
          <a:bodyPr vert="horz" lIns="91440" tIns="45720" rIns="91440" bIns="45720" rtlCol="0" anchor="ctr"/>
          <a:lstStyle>
            <a:lvl1pPr algn="ctr">
              <a:defRPr sz="1200" b="0" i="0">
                <a:solidFill>
                  <a:schemeClr val="accent3"/>
                </a:solidFill>
                <a:latin typeface="+mn-lt"/>
              </a:defRPr>
            </a:lvl1pPr>
          </a:lstStyle>
          <a:p>
            <a:r>
              <a:rPr lang="sv-SE"/>
              <a:t>Sidfottext</a:t>
            </a:r>
          </a:p>
        </p:txBody>
      </p:sp>
      <p:sp>
        <p:nvSpPr>
          <p:cNvPr id="6" name="Platshållare för bildnummer 5">
            <a:extLst>
              <a:ext uri="{FF2B5EF4-FFF2-40B4-BE49-F238E27FC236}">
                <a16:creationId xmlns:a16="http://schemas.microsoft.com/office/drawing/2014/main" id="{8D9851D9-8275-AE40-1CCB-78CA6FA4CE11}"/>
              </a:ext>
            </a:extLst>
          </p:cNvPr>
          <p:cNvSpPr>
            <a:spLocks noGrp="1"/>
          </p:cNvSpPr>
          <p:nvPr>
            <p:ph type="sldNum" sz="quarter" idx="4"/>
          </p:nvPr>
        </p:nvSpPr>
        <p:spPr>
          <a:xfrm>
            <a:off x="11530910" y="6364203"/>
            <a:ext cx="501007" cy="365125"/>
          </a:xfrm>
          <a:prstGeom prst="rect">
            <a:avLst/>
          </a:prstGeom>
        </p:spPr>
        <p:txBody>
          <a:bodyPr vert="horz" lIns="91440" tIns="45720" rIns="91440" bIns="45720" rtlCol="0" anchor="ctr"/>
          <a:lstStyle>
            <a:lvl1pPr algn="r">
              <a:defRPr sz="1200" b="0" i="0">
                <a:solidFill>
                  <a:schemeClr val="accent3"/>
                </a:solidFill>
                <a:latin typeface="+mn-lt"/>
              </a:defRPr>
            </a:lvl1pPr>
          </a:lstStyle>
          <a:p>
            <a:fld id="{0EA8761A-F05C-4F01-AE76-2EF79F772060}" type="slidenum">
              <a:rPr lang="sv-SE" smtClean="0"/>
              <a:pPr/>
              <a:t>‹#›</a:t>
            </a:fld>
            <a:endParaRPr lang="sv-SE"/>
          </a:p>
        </p:txBody>
      </p:sp>
      <p:pic>
        <p:nvPicPr>
          <p:cNvPr id="8" name="Bildobjekt 7" descr="Logotyp för Sveriges kommuner och regioner.">
            <a:extLst>
              <a:ext uri="{FF2B5EF4-FFF2-40B4-BE49-F238E27FC236}">
                <a16:creationId xmlns:a16="http://schemas.microsoft.com/office/drawing/2014/main" id="{820A498F-3CFE-A810-03F3-C4E9E84161D6}"/>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07892" y="311234"/>
            <a:ext cx="1332000" cy="551506"/>
          </a:xfrm>
          <a:prstGeom prst="rect">
            <a:avLst/>
          </a:prstGeom>
        </p:spPr>
      </p:pic>
    </p:spTree>
    <p:extLst>
      <p:ext uri="{BB962C8B-B14F-4D97-AF65-F5344CB8AC3E}">
        <p14:creationId xmlns:p14="http://schemas.microsoft.com/office/powerpoint/2010/main" val="2650408079"/>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 id="2147483825" r:id="rId20"/>
    <p:sldLayoutId id="2147483826" r:id="rId21"/>
    <p:sldLayoutId id="2147483827" r:id="rId22"/>
    <p:sldLayoutId id="2147483828" r:id="rId23"/>
  </p:sldLayoutIdLst>
  <p:hf sldNum="0" hdr="0" ftr="0" dt="0"/>
  <p:txStyles>
    <p:titleStyle>
      <a:lvl1pPr algn="l" defTabSz="914400" rtl="0" eaLnBrk="1" latinLnBrk="0" hangingPunct="1">
        <a:lnSpc>
          <a:spcPct val="90000"/>
        </a:lnSpc>
        <a:spcBef>
          <a:spcPct val="0"/>
        </a:spcBef>
        <a:buNone/>
        <a:defRPr sz="4400" b="1" i="0" kern="1200">
          <a:solidFill>
            <a:schemeClr val="accent3"/>
          </a:solidFill>
          <a:latin typeface="+mn-lt"/>
          <a:ea typeface="+mj-ea"/>
          <a:cs typeface="+mj-cs"/>
        </a:defRPr>
      </a:lvl1pPr>
    </p:titleStyle>
    <p:bodyStyle>
      <a:lvl1pPr marL="228600" indent="-228600" algn="l" defTabSz="914400" rtl="0" eaLnBrk="1" latinLnBrk="0" hangingPunct="1">
        <a:lnSpc>
          <a:spcPct val="90000"/>
        </a:lnSpc>
        <a:spcBef>
          <a:spcPts val="1000"/>
        </a:spcBef>
        <a:buSzPct val="100000"/>
        <a:buFont typeface="Arial" panose="020B0604020202020204" pitchFamily="34" charset="0"/>
        <a:buChar char="•"/>
        <a:defRPr sz="2200" b="0" i="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SzPct val="100000"/>
        <a:buFont typeface="Arial" panose="020B0604020202020204" pitchFamily="34" charset="0"/>
        <a:buChar char="•"/>
        <a:defRPr sz="2200" b="0" i="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SzPct val="100000"/>
        <a:buFont typeface="Arial" panose="020B0604020202020204" pitchFamily="34" charset="0"/>
        <a:buChar char="•"/>
        <a:defRPr sz="2200" b="0" i="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SzPct val="100000"/>
        <a:buFont typeface="Arial" panose="020B0604020202020204" pitchFamily="34" charset="0"/>
        <a:buChar char="•"/>
        <a:defRPr sz="2200" b="0" i="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SzPct val="100000"/>
        <a:buFont typeface="Arial" panose="020B0604020202020204" pitchFamily="34" charset="0"/>
        <a:buChar char="•"/>
        <a:defRPr sz="2200" b="0" i="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95325" y="728663"/>
            <a:ext cx="10801349" cy="756000"/>
          </a:xfrm>
          <a:prstGeom prst="rect">
            <a:avLst/>
          </a:prstGeom>
        </p:spPr>
        <p:txBody>
          <a:bodyPr vert="horz" lIns="0" tIns="0" rIns="0" bIns="0" rtlCol="0" anchor="t">
            <a:normAutofit/>
          </a:bodyPr>
          <a:lstStyle/>
          <a:p>
            <a:r>
              <a:rPr lang="sv-SE" dirty="0" smtClean="0"/>
              <a:t>Klicka här för att ändra format </a:t>
            </a:r>
            <a:endParaRPr lang="sv-SE" dirty="0"/>
          </a:p>
        </p:txBody>
      </p:sp>
      <p:sp>
        <p:nvSpPr>
          <p:cNvPr id="7" name="Platshållare för text 6"/>
          <p:cNvSpPr>
            <a:spLocks noGrp="1"/>
          </p:cNvSpPr>
          <p:nvPr>
            <p:ph type="body" idx="1"/>
          </p:nvPr>
        </p:nvSpPr>
        <p:spPr>
          <a:xfrm>
            <a:off x="695325" y="1892809"/>
            <a:ext cx="10801350" cy="4415916"/>
          </a:xfrm>
          <a:prstGeom prst="rect">
            <a:avLst/>
          </a:prstGeom>
        </p:spPr>
        <p:txBody>
          <a:bodyPr vert="horz" lIns="0" tIns="0" rIns="0" bIns="0" rtlCol="0">
            <a:normAutofit/>
          </a:bodyPr>
          <a:lstStyle/>
          <a:p>
            <a:pPr lvl="0"/>
            <a:r>
              <a:rPr lang="sv-SE" dirty="0" smtClean="0"/>
              <a:t>Redigera format för bakgrundstext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328495824"/>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Lst>
  <p:timing>
    <p:tnLst>
      <p:par>
        <p:cTn id="1" dur="indefinite" restart="never" nodeType="tmRoot"/>
      </p:par>
    </p:tnLst>
  </p:timing>
  <p:hf sldNum="0" hdr="0"/>
  <p:txStyles>
    <p:titleStyle>
      <a:lvl1pPr algn="l" defTabSz="914400" rtl="0" eaLnBrk="1" latinLnBrk="0" hangingPunct="1">
        <a:lnSpc>
          <a:spcPct val="90000"/>
        </a:lnSpc>
        <a:spcBef>
          <a:spcPct val="0"/>
        </a:spcBef>
        <a:buNone/>
        <a:defRPr sz="3200" b="1" kern="1200" spc="-15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59">
          <p15:clr>
            <a:srgbClr val="F26B43"/>
          </p15:clr>
        </p15:guide>
        <p15:guide id="2" orient="horz" pos="3974">
          <p15:clr>
            <a:srgbClr val="F26B43"/>
          </p15:clr>
        </p15:guide>
        <p15:guide id="3" pos="438">
          <p15:clr>
            <a:srgbClr val="F26B43"/>
          </p15:clr>
        </p15:guide>
        <p15:guide id="4" pos="724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CD398E-1338-4394-AC36-DD57D3DE8EB5}" type="datetimeFigureOut">
              <a:rPr lang="sv-SE" smtClean="0"/>
              <a:t>2024-11-19</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BEACE1-B92E-4183-A7C0-0B7E79750709}" type="slidenum">
              <a:rPr lang="sv-SE" smtClean="0"/>
              <a:t>‹#›</a:t>
            </a:fld>
            <a:endParaRPr lang="sv-SE"/>
          </a:p>
        </p:txBody>
      </p:sp>
    </p:spTree>
    <p:extLst>
      <p:ext uri="{BB962C8B-B14F-4D97-AF65-F5344CB8AC3E}">
        <p14:creationId xmlns:p14="http://schemas.microsoft.com/office/powerpoint/2010/main" val="1151799359"/>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7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8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api.screen9.com/preview/o0rY1VcRt5Bwjfp9H8CIRzOtl6LLFVA5YcfbwvXBLqH4Ma0iw4UnF0-ixVk9Bgr6"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0.tmp"/></Relationships>
</file>

<file path=ppt/slides/_rels/slide52.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5.xml.rels><?xml version="1.0" encoding="UTF-8" standalone="yes"?>
<Relationships xmlns="http://schemas.openxmlformats.org/package/2006/relationships"><Relationship Id="rId3" Type="http://schemas.openxmlformats.org/officeDocument/2006/relationships/hyperlink" Target="https://www.folkhalsomyndigheten.se/publicerat-material/publikationsarkiv/f/fran-nyhet-till-vardagsnytta-om-implementeringens-modosamma-konst/"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www.regiondalarna.se/plus/vard/halsa-och-valfard/regionala-stodverktyg/iris/"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mailto:Elin.axmanbjornfot@regiondalarna.se"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Välfärdsrådet</a:t>
            </a:r>
            <a:endParaRPr lang="sv-SE" dirty="0"/>
          </a:p>
        </p:txBody>
      </p:sp>
      <p:sp>
        <p:nvSpPr>
          <p:cNvPr id="3" name="Underrubrik 2"/>
          <p:cNvSpPr>
            <a:spLocks noGrp="1"/>
          </p:cNvSpPr>
          <p:nvPr>
            <p:ph type="subTitle" idx="1"/>
          </p:nvPr>
        </p:nvSpPr>
        <p:spPr/>
        <p:txBody>
          <a:bodyPr/>
          <a:lstStyle/>
          <a:p>
            <a:r>
              <a:rPr lang="sv-SE" dirty="0" smtClean="0"/>
              <a:t>6 november 2024</a:t>
            </a:r>
            <a:endParaRPr lang="sv-SE" dirty="0"/>
          </a:p>
        </p:txBody>
      </p:sp>
    </p:spTree>
    <p:extLst>
      <p:ext uri="{BB962C8B-B14F-4D97-AF65-F5344CB8AC3E}">
        <p14:creationId xmlns:p14="http://schemas.microsoft.com/office/powerpoint/2010/main" val="4213520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p:cNvSpPr>
            <a:spLocks noGrp="1"/>
          </p:cNvSpPr>
          <p:nvPr>
            <p:ph idx="1"/>
          </p:nvPr>
        </p:nvSpPr>
        <p:spPr/>
        <p:txBody>
          <a:bodyPr>
            <a:normAutofit/>
          </a:bodyPr>
          <a:lstStyle/>
          <a:p>
            <a:r>
              <a:rPr lang="sv-SE" dirty="0" smtClean="0"/>
              <a:t>RSS Dalarna har tidigare fått i uppdrag av SCHNV att erbjuda länets kommuner ett regionalt stöd i individbaserad systematisk uppföljning (ISU).</a:t>
            </a:r>
          </a:p>
        </p:txBody>
      </p:sp>
      <p:sp>
        <p:nvSpPr>
          <p:cNvPr id="2" name="Platshållare för datum 1"/>
          <p:cNvSpPr>
            <a:spLocks noGrp="1"/>
          </p:cNvSpPr>
          <p:nvPr>
            <p:ph type="dt" sz="half" idx="10"/>
          </p:nvPr>
        </p:nvSpPr>
        <p:spPr/>
        <p:txBody>
          <a:bodyPr/>
          <a:lstStyle/>
          <a:p>
            <a:fld id="{B4152674-6AB9-4668-8AED-4226128661A6}" type="datetime1">
              <a:rPr lang="sv-SE" smtClean="0"/>
              <a:t>2024-11-19</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10</a:t>
            </a:fld>
            <a:endParaRPr lang="sv-SE" dirty="0"/>
          </a:p>
        </p:txBody>
      </p:sp>
      <p:sp>
        <p:nvSpPr>
          <p:cNvPr id="5" name="Rubrik 4"/>
          <p:cNvSpPr>
            <a:spLocks noGrp="1"/>
          </p:cNvSpPr>
          <p:nvPr>
            <p:ph type="title"/>
          </p:nvPr>
        </p:nvSpPr>
        <p:spPr/>
        <p:txBody>
          <a:bodyPr/>
          <a:lstStyle/>
          <a:p>
            <a:r>
              <a:rPr lang="sv-SE" dirty="0" smtClean="0"/>
              <a:t>Bakgrund</a:t>
            </a:r>
            <a:endParaRPr lang="sv-SE" dirty="0"/>
          </a:p>
        </p:txBody>
      </p:sp>
    </p:spTree>
    <p:extLst>
      <p:ext uri="{BB962C8B-B14F-4D97-AF65-F5344CB8AC3E}">
        <p14:creationId xmlns:p14="http://schemas.microsoft.com/office/powerpoint/2010/main" val="599246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p:cNvSpPr>
            <a:spLocks noGrp="1"/>
          </p:cNvSpPr>
          <p:nvPr>
            <p:ph idx="1"/>
          </p:nvPr>
        </p:nvSpPr>
        <p:spPr/>
        <p:txBody>
          <a:bodyPr>
            <a:normAutofit/>
          </a:bodyPr>
          <a:lstStyle/>
          <a:p>
            <a:r>
              <a:rPr lang="sv-SE" dirty="0" smtClean="0"/>
              <a:t>2 utbildningsdagar (feb &amp; maj) </a:t>
            </a:r>
          </a:p>
          <a:p>
            <a:r>
              <a:rPr lang="sv-SE" dirty="0" smtClean="0"/>
              <a:t>Integrering av utbildningens </a:t>
            </a:r>
            <a:r>
              <a:rPr lang="sv-SE" dirty="0"/>
              <a:t>innehåll och arbetssätt i det vardagliga </a:t>
            </a:r>
            <a:r>
              <a:rPr lang="sv-SE" dirty="0" smtClean="0"/>
              <a:t>arbetet varvat med handledning av RSS (mars &amp; april)</a:t>
            </a:r>
          </a:p>
          <a:p>
            <a:r>
              <a:rPr lang="sv-SE" dirty="0" smtClean="0"/>
              <a:t>Uppföljningsträff (okt) </a:t>
            </a:r>
            <a:endParaRPr lang="sv-SE" dirty="0"/>
          </a:p>
          <a:p>
            <a:endParaRPr lang="sv-SE" dirty="0" smtClean="0"/>
          </a:p>
          <a:p>
            <a:endParaRPr lang="sv-SE" dirty="0"/>
          </a:p>
        </p:txBody>
      </p:sp>
      <p:sp>
        <p:nvSpPr>
          <p:cNvPr id="2" name="Platshållare för datum 1"/>
          <p:cNvSpPr>
            <a:spLocks noGrp="1"/>
          </p:cNvSpPr>
          <p:nvPr>
            <p:ph type="dt" sz="half" idx="10"/>
          </p:nvPr>
        </p:nvSpPr>
        <p:spPr/>
        <p:txBody>
          <a:bodyPr/>
          <a:lstStyle/>
          <a:p>
            <a:fld id="{B4152674-6AB9-4668-8AED-4226128661A6}" type="datetime1">
              <a:rPr lang="sv-SE" smtClean="0"/>
              <a:t>2024-11-19</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11</a:t>
            </a:fld>
            <a:endParaRPr lang="sv-SE" dirty="0"/>
          </a:p>
        </p:txBody>
      </p:sp>
      <p:sp>
        <p:nvSpPr>
          <p:cNvPr id="5" name="Rubrik 4"/>
          <p:cNvSpPr>
            <a:spLocks noGrp="1"/>
          </p:cNvSpPr>
          <p:nvPr>
            <p:ph type="title"/>
          </p:nvPr>
        </p:nvSpPr>
        <p:spPr/>
        <p:txBody>
          <a:bodyPr/>
          <a:lstStyle/>
          <a:p>
            <a:r>
              <a:rPr lang="sv-SE" dirty="0" smtClean="0"/>
              <a:t>Kursinnehåll </a:t>
            </a:r>
            <a:endParaRPr lang="sv-SE" dirty="0"/>
          </a:p>
        </p:txBody>
      </p:sp>
    </p:spTree>
    <p:extLst>
      <p:ext uri="{BB962C8B-B14F-4D97-AF65-F5344CB8AC3E}">
        <p14:creationId xmlns:p14="http://schemas.microsoft.com/office/powerpoint/2010/main" val="3034648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a:bodyPr>
          <a:lstStyle/>
          <a:p>
            <a:r>
              <a:rPr lang="sv-SE" dirty="0" smtClean="0"/>
              <a:t>Länsdialog </a:t>
            </a:r>
            <a:endParaRPr lang="sv-SE" dirty="0"/>
          </a:p>
        </p:txBody>
      </p:sp>
      <p:sp>
        <p:nvSpPr>
          <p:cNvPr id="3" name="Underrubrik 2"/>
          <p:cNvSpPr>
            <a:spLocks noGrp="1"/>
          </p:cNvSpPr>
          <p:nvPr>
            <p:ph type="subTitle" idx="1"/>
          </p:nvPr>
        </p:nvSpPr>
        <p:spPr/>
        <p:txBody>
          <a:bodyPr/>
          <a:lstStyle/>
          <a:p>
            <a:r>
              <a:rPr lang="sv-SE" dirty="0" smtClean="0"/>
              <a:t>Ny Socialtjänstlag</a:t>
            </a:r>
            <a:endParaRPr lang="sv-SE" dirty="0"/>
          </a:p>
        </p:txBody>
      </p:sp>
    </p:spTree>
    <p:extLst>
      <p:ext uri="{BB962C8B-B14F-4D97-AF65-F5344CB8AC3E}">
        <p14:creationId xmlns:p14="http://schemas.microsoft.com/office/powerpoint/2010/main" val="15111084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p:cNvSpPr>
            <a:spLocks noGrp="1"/>
          </p:cNvSpPr>
          <p:nvPr>
            <p:ph idx="1"/>
          </p:nvPr>
        </p:nvSpPr>
        <p:spPr>
          <a:xfrm>
            <a:off x="410547" y="1641377"/>
            <a:ext cx="11370906" cy="4372592"/>
          </a:xfrm>
        </p:spPr>
        <p:txBody>
          <a:bodyPr>
            <a:normAutofit fontScale="92500" lnSpcReduction="10000"/>
          </a:bodyPr>
          <a:lstStyle/>
          <a:p>
            <a:r>
              <a:rPr lang="sv-SE" dirty="0" smtClean="0"/>
              <a:t>Dalarnas </a:t>
            </a:r>
            <a:r>
              <a:rPr lang="sv-SE" dirty="0"/>
              <a:t>kommuner </a:t>
            </a:r>
            <a:r>
              <a:rPr lang="sv-SE" dirty="0" smtClean="0"/>
              <a:t>och representanter från Regionen träffades för </a:t>
            </a:r>
            <a:r>
              <a:rPr lang="sv-SE" dirty="0"/>
              <a:t>länsdialog om nuläge och behov inför nya socialtjänstlagen.</a:t>
            </a:r>
            <a:endParaRPr lang="sv-SE" dirty="0" smtClean="0"/>
          </a:p>
          <a:p>
            <a:r>
              <a:rPr lang="sv-SE" dirty="0"/>
              <a:t>Syftet med länsdialogerna är att dela erfarenheter, ge skjuts till utvecklingen framåt och stärka samverkan i länet för en mer förebyggande, tillgänglig, jämställd och kunskapsbaserad socialtjänst</a:t>
            </a:r>
            <a:r>
              <a:rPr lang="sv-SE" dirty="0" smtClean="0"/>
              <a:t>.</a:t>
            </a:r>
          </a:p>
          <a:p>
            <a:r>
              <a:rPr lang="sv-SE" dirty="0"/>
              <a:t>Vid Dalarnas länsdialog var 115 personer på plats: Chefer, verksamhetsutvecklare och politiker från länets 15 kommuner, samt representanter från bland annat skolan, Region Dalarna, SKR och Socialstyrelsen</a:t>
            </a:r>
            <a:r>
              <a:rPr lang="sv-SE" dirty="0" smtClean="0"/>
              <a:t>.</a:t>
            </a:r>
          </a:p>
          <a:p>
            <a:r>
              <a:rPr lang="sv-SE" dirty="0"/>
              <a:t>SS Dalarna ett regionalt stöd för omställningen med flera olika spår utifrån behoven som framkommit i tidigare dialoger och under länsdialogen.</a:t>
            </a:r>
            <a:endParaRPr lang="sv-SE" dirty="0" smtClean="0"/>
          </a:p>
        </p:txBody>
      </p:sp>
      <p:sp>
        <p:nvSpPr>
          <p:cNvPr id="2" name="Platshållare för datum 1"/>
          <p:cNvSpPr>
            <a:spLocks noGrp="1"/>
          </p:cNvSpPr>
          <p:nvPr>
            <p:ph type="dt" sz="half" idx="10"/>
          </p:nvPr>
        </p:nvSpPr>
        <p:spPr/>
        <p:txBody>
          <a:bodyPr/>
          <a:lstStyle/>
          <a:p>
            <a:fld id="{B4152674-6AB9-4668-8AED-4226128661A6}" type="datetime1">
              <a:rPr lang="sv-SE" smtClean="0"/>
              <a:t>2024-11-19</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13</a:t>
            </a:fld>
            <a:endParaRPr lang="sv-SE" dirty="0"/>
          </a:p>
        </p:txBody>
      </p:sp>
      <p:sp>
        <p:nvSpPr>
          <p:cNvPr id="5" name="Rubrik 4"/>
          <p:cNvSpPr>
            <a:spLocks noGrp="1"/>
          </p:cNvSpPr>
          <p:nvPr>
            <p:ph type="title"/>
          </p:nvPr>
        </p:nvSpPr>
        <p:spPr/>
        <p:txBody>
          <a:bodyPr/>
          <a:lstStyle/>
          <a:p>
            <a:r>
              <a:rPr lang="sv-SE" dirty="0" smtClean="0"/>
              <a:t> </a:t>
            </a:r>
            <a:endParaRPr lang="sv-SE" dirty="0"/>
          </a:p>
        </p:txBody>
      </p:sp>
    </p:spTree>
    <p:extLst>
      <p:ext uri="{BB962C8B-B14F-4D97-AF65-F5344CB8AC3E}">
        <p14:creationId xmlns:p14="http://schemas.microsoft.com/office/powerpoint/2010/main" val="10603103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title="Titelbild"/>
          <p:cNvSpPr>
            <a:spLocks noGrp="1"/>
          </p:cNvSpPr>
          <p:nvPr>
            <p:ph type="pic" sz="quarter" idx="10"/>
          </p:nvPr>
        </p:nvSpPr>
        <p:spPr>
          <a:xfrm>
            <a:off x="0" y="-2681"/>
            <a:ext cx="12192000" cy="6858000"/>
          </a:xfrm>
        </p:spPr>
      </p:sp>
      <p:sp>
        <p:nvSpPr>
          <p:cNvPr id="3" name="Rubrik"/>
          <p:cNvSpPr>
            <a:spLocks noGrp="1"/>
          </p:cNvSpPr>
          <p:nvPr>
            <p:ph type="ctrTitle"/>
          </p:nvPr>
        </p:nvSpPr>
        <p:spPr/>
        <p:txBody>
          <a:bodyPr/>
          <a:lstStyle/>
          <a:p>
            <a:r>
              <a:rPr lang="sv-SE" dirty="0" smtClean="0"/>
              <a:t>Projektplan</a:t>
            </a:r>
            <a:br>
              <a:rPr lang="sv-SE" dirty="0" smtClean="0"/>
            </a:br>
            <a:r>
              <a:rPr lang="sv-SE" dirty="0" smtClean="0"/>
              <a:t>Etablering </a:t>
            </a:r>
            <a:r>
              <a:rPr lang="sv-SE" dirty="0" err="1" smtClean="0"/>
              <a:t>MiniMaria</a:t>
            </a:r>
            <a:endParaRPr lang="sv-SE" dirty="0"/>
          </a:p>
        </p:txBody>
      </p:sp>
      <p:sp>
        <p:nvSpPr>
          <p:cNvPr id="4" name="Underrubrik"/>
          <p:cNvSpPr>
            <a:spLocks noGrp="1"/>
          </p:cNvSpPr>
          <p:nvPr>
            <p:ph type="subTitle" idx="1"/>
          </p:nvPr>
        </p:nvSpPr>
        <p:spPr/>
        <p:txBody>
          <a:bodyPr/>
          <a:lstStyle/>
          <a:p>
            <a:r>
              <a:rPr lang="sv-SE" sz="2400" dirty="0" smtClean="0"/>
              <a:t>Carina Wadås Utvecklingsledare</a:t>
            </a:r>
          </a:p>
          <a:p>
            <a:r>
              <a:rPr lang="sv-SE" sz="2400" dirty="0" smtClean="0"/>
              <a:t>Division Psykiatri &amp; Habilitering</a:t>
            </a:r>
            <a:endParaRPr lang="sv-SE" sz="2400" dirty="0"/>
          </a:p>
        </p:txBody>
      </p:sp>
      <p:grpSp>
        <p:nvGrpSpPr>
          <p:cNvPr id="6" name="Logotyp" title="Region Dalarnas logotyp"/>
          <p:cNvGrpSpPr>
            <a:grpSpLocks noChangeAspect="1"/>
          </p:cNvGrpSpPr>
          <p:nvPr/>
        </p:nvGrpSpPr>
        <p:grpSpPr>
          <a:xfrm>
            <a:off x="4914611" y="5408725"/>
            <a:ext cx="2362778" cy="900000"/>
            <a:chOff x="-2576825" y="3432175"/>
            <a:chExt cx="1679575" cy="639763"/>
          </a:xfrm>
          <a:solidFill>
            <a:schemeClr val="bg1"/>
          </a:solidFill>
        </p:grpSpPr>
        <p:sp>
          <p:nvSpPr>
            <p:cNvPr id="7"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8"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0"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1"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2"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39098189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Projektorganisation</a:t>
            </a:r>
            <a:endParaRPr lang="sv-SE" dirty="0"/>
          </a:p>
        </p:txBody>
      </p:sp>
      <p:sp>
        <p:nvSpPr>
          <p:cNvPr id="3" name="Platshållare för innehåll 2"/>
          <p:cNvSpPr>
            <a:spLocks noGrp="1"/>
          </p:cNvSpPr>
          <p:nvPr>
            <p:ph idx="1"/>
          </p:nvPr>
        </p:nvSpPr>
        <p:spPr>
          <a:xfrm>
            <a:off x="695325" y="1484313"/>
            <a:ext cx="10801350" cy="5225406"/>
          </a:xfrm>
        </p:spPr>
        <p:txBody>
          <a:bodyPr>
            <a:normAutofit/>
          </a:bodyPr>
          <a:lstStyle/>
          <a:p>
            <a:r>
              <a:rPr lang="sv-SE" sz="2000" dirty="0" smtClean="0"/>
              <a:t>Styrgrupp- Styrgruppen för Länschefsnätverket</a:t>
            </a:r>
          </a:p>
          <a:p>
            <a:pPr marL="0" indent="0">
              <a:buNone/>
            </a:pPr>
            <a:endParaRPr lang="sv-SE" sz="2000" dirty="0" smtClean="0"/>
          </a:p>
          <a:p>
            <a:r>
              <a:rPr lang="sv-SE" sz="2000" dirty="0" smtClean="0"/>
              <a:t>Arbetsgrupp:</a:t>
            </a:r>
          </a:p>
          <a:p>
            <a:pPr>
              <a:buFont typeface="Wingdings" panose="05000000000000000000" pitchFamily="2" charset="2"/>
              <a:buChar char="§"/>
            </a:pPr>
            <a:r>
              <a:rPr lang="sv-SE" sz="2000" dirty="0" smtClean="0"/>
              <a:t>Carina </a:t>
            </a:r>
            <a:r>
              <a:rPr lang="sv-SE" sz="2000" dirty="0"/>
              <a:t>Wadås Utvecklingsledare- Utvecklingsenheten Div. Psykiatri och rehabilitering</a:t>
            </a:r>
          </a:p>
          <a:p>
            <a:pPr>
              <a:buFont typeface="Wingdings" panose="05000000000000000000" pitchFamily="2" charset="2"/>
              <a:buChar char="§"/>
            </a:pPr>
            <a:r>
              <a:rPr lang="sv-SE" sz="2000" dirty="0" smtClean="0"/>
              <a:t>Linn </a:t>
            </a:r>
            <a:r>
              <a:rPr lang="sv-SE" sz="2000" dirty="0"/>
              <a:t>Andersson Verksamhetschef- </a:t>
            </a:r>
            <a:r>
              <a:rPr lang="sv-SE" sz="2000" dirty="0" err="1"/>
              <a:t>Länsvuxenpsykiatrin</a:t>
            </a:r>
            <a:endParaRPr lang="sv-SE" sz="2000" dirty="0"/>
          </a:p>
          <a:p>
            <a:pPr>
              <a:buFont typeface="Wingdings" panose="05000000000000000000" pitchFamily="2" charset="2"/>
              <a:buChar char="§"/>
            </a:pPr>
            <a:r>
              <a:rPr lang="sv-SE" sz="2000" dirty="0" smtClean="0"/>
              <a:t>Håkan </a:t>
            </a:r>
            <a:r>
              <a:rPr lang="sv-SE" sz="2000" dirty="0"/>
              <a:t>Landpers Verksamhetsutvecklare- Barn- och </a:t>
            </a:r>
            <a:r>
              <a:rPr lang="sv-SE" sz="2000" dirty="0" smtClean="0"/>
              <a:t>ungdomar- Primärvård Ungdomsmottagning/Sammanhållen </a:t>
            </a:r>
            <a:r>
              <a:rPr lang="sv-SE" sz="2000" dirty="0"/>
              <a:t>Barn- och </a:t>
            </a:r>
            <a:r>
              <a:rPr lang="sv-SE" sz="2000" dirty="0" smtClean="0"/>
              <a:t>ungdomshälsa</a:t>
            </a:r>
          </a:p>
          <a:p>
            <a:pPr>
              <a:buFont typeface="Wingdings" panose="05000000000000000000" pitchFamily="2" charset="2"/>
              <a:buChar char="§"/>
            </a:pPr>
            <a:r>
              <a:rPr lang="sv-SE" sz="2000" dirty="0" smtClean="0"/>
              <a:t>Kristina Boberg </a:t>
            </a:r>
            <a:r>
              <a:rPr lang="sv-SE" sz="2000" smtClean="0"/>
              <a:t>Pettersson Vårdutvecklare- </a:t>
            </a:r>
            <a:r>
              <a:rPr lang="sv-SE" sz="2000" dirty="0" smtClean="0"/>
              <a:t>Barn- </a:t>
            </a:r>
            <a:r>
              <a:rPr lang="sv-SE" sz="2000" dirty="0"/>
              <a:t>och ungdomspsykiatrin, BUP</a:t>
            </a:r>
          </a:p>
          <a:p>
            <a:pPr>
              <a:buFont typeface="Wingdings" panose="05000000000000000000" pitchFamily="2" charset="2"/>
              <a:buChar char="§"/>
            </a:pPr>
            <a:r>
              <a:rPr lang="sv-SE" sz="2000" dirty="0"/>
              <a:t>Therese Olsson Brukarinflytandesamordnare- Utvecklingsenheten Div. Psykiatri och </a:t>
            </a:r>
            <a:r>
              <a:rPr lang="sv-SE" sz="2000" dirty="0" smtClean="0"/>
              <a:t>rehabilitering</a:t>
            </a:r>
            <a:endParaRPr lang="sv-SE" sz="2000" dirty="0"/>
          </a:p>
          <a:p>
            <a:pPr>
              <a:buFont typeface="Wingdings" panose="05000000000000000000" pitchFamily="2" charset="2"/>
              <a:buChar char="§"/>
            </a:pPr>
            <a:r>
              <a:rPr lang="sv-SE" sz="2000" dirty="0" smtClean="0"/>
              <a:t>Jimmy Stenberg Enhetschef- Avesta Kommun</a:t>
            </a:r>
          </a:p>
          <a:p>
            <a:pPr>
              <a:buFont typeface="Wingdings" panose="05000000000000000000" pitchFamily="2" charset="2"/>
              <a:buChar char="§"/>
            </a:pPr>
            <a:r>
              <a:rPr lang="sv-SE" sz="2000" dirty="0" smtClean="0"/>
              <a:t>Sara </a:t>
            </a:r>
            <a:r>
              <a:rPr lang="sv-SE" sz="2000" dirty="0" err="1" smtClean="0"/>
              <a:t>Albenius</a:t>
            </a:r>
            <a:r>
              <a:rPr lang="sv-SE" sz="2000" dirty="0" smtClean="0"/>
              <a:t> Enhetschef- Borlänge Kommun</a:t>
            </a:r>
          </a:p>
          <a:p>
            <a:pPr>
              <a:buFont typeface="Wingdings" panose="05000000000000000000" pitchFamily="2" charset="2"/>
              <a:buChar char="§"/>
            </a:pPr>
            <a:r>
              <a:rPr lang="sv-SE" sz="2000" dirty="0" smtClean="0"/>
              <a:t>Therese Lidholm Enhetschef- Ludvika Kommun</a:t>
            </a:r>
          </a:p>
          <a:p>
            <a:pPr>
              <a:buFontTx/>
              <a:buChar char="-"/>
            </a:pPr>
            <a:endParaRPr lang="sv-SE" sz="2000" dirty="0"/>
          </a:p>
        </p:txBody>
      </p:sp>
      <p:sp>
        <p:nvSpPr>
          <p:cNvPr id="4" name="Platshållare för sidfot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a:ln>
                  <a:noFill/>
                </a:ln>
                <a:solidFill>
                  <a:prstClr val="black">
                    <a:alpha val="50000"/>
                  </a:prstClr>
                </a:solidFill>
                <a:effectLst/>
                <a:uLnTx/>
                <a:uFillTx/>
                <a:latin typeface="Arial"/>
                <a:ea typeface="+mn-ea"/>
                <a:cs typeface="+mn-cs"/>
              </a:rPr>
              <a:t>Projektplan etablering </a:t>
            </a:r>
            <a:r>
              <a:rPr kumimoji="0" lang="sv-SE" sz="1050" b="1" i="0" u="none" strike="noStrike" kern="1200" cap="none" spc="0" normalizeH="0" baseline="0" noProof="0" dirty="0" err="1">
                <a:ln>
                  <a:noFill/>
                </a:ln>
                <a:solidFill>
                  <a:prstClr val="black">
                    <a:alpha val="50000"/>
                  </a:prstClr>
                </a:solidFill>
                <a:effectLst/>
                <a:uLnTx/>
                <a:uFillTx/>
                <a:latin typeface="Arial"/>
                <a:ea typeface="+mn-ea"/>
                <a:cs typeface="+mn-cs"/>
              </a:rPr>
              <a:t>MiniMaria</a:t>
            </a:r>
            <a:r>
              <a:rPr kumimoji="0" lang="sv-SE" sz="1050" b="1" i="0" u="none" strike="noStrike" kern="1200" cap="none" spc="0" normalizeH="0" baseline="0" noProof="0" dirty="0">
                <a:ln>
                  <a:noFill/>
                </a:ln>
                <a:solidFill>
                  <a:prstClr val="black">
                    <a:alpha val="50000"/>
                  </a:prstClr>
                </a:solidFill>
                <a:effectLst/>
                <a:uLnTx/>
                <a:uFillTx/>
                <a:latin typeface="Arial"/>
                <a:ea typeface="+mn-ea"/>
                <a:cs typeface="+mn-cs"/>
              </a:rPr>
              <a:t> </a:t>
            </a:r>
            <a:r>
              <a:rPr kumimoji="0" lang="sv-SE" sz="1050" b="1" i="0" u="none" strike="noStrike" kern="1200" cap="none" spc="0" normalizeH="0" baseline="0" noProof="0" dirty="0" smtClean="0">
                <a:ln>
                  <a:noFill/>
                </a:ln>
                <a:solidFill>
                  <a:prstClr val="black">
                    <a:alpha val="50000"/>
                  </a:prstClr>
                </a:solidFill>
                <a:effectLst/>
                <a:uLnTx/>
                <a:uFillTx/>
                <a:latin typeface="Arial"/>
                <a:ea typeface="+mn-ea"/>
                <a:cs typeface="Arial" panose="020B0604020202020204" pitchFamily="34" charset="0"/>
              </a:rPr>
              <a:t>►</a:t>
            </a:r>
            <a:r>
              <a:rPr kumimoji="0" lang="sv-SE" sz="1050" b="1" i="0" u="none" strike="noStrike" kern="1200" cap="none" spc="0" normalizeH="0" baseline="0" noProof="0" dirty="0" smtClean="0">
                <a:ln>
                  <a:noFill/>
                </a:ln>
                <a:solidFill>
                  <a:prstClr val="black">
                    <a:alpha val="50000"/>
                  </a:prstClr>
                </a:solidFill>
                <a:effectLst/>
                <a:uLnTx/>
                <a:uFillTx/>
                <a:latin typeface="Arial"/>
                <a:ea typeface="+mn-ea"/>
                <a:cs typeface="+mn-cs"/>
              </a:rPr>
              <a:t> </a:t>
            </a:r>
            <a:r>
              <a:rPr kumimoji="0" lang="sv-SE" sz="1050" b="1" i="0" u="none" strike="noStrike" kern="1200" cap="none" spc="0" normalizeH="0" baseline="0" noProof="0" dirty="0" smtClean="0">
                <a:ln>
                  <a:noFill/>
                </a:ln>
                <a:solidFill>
                  <a:srgbClr val="DB3747"/>
                </a:solidFill>
                <a:effectLst/>
                <a:uLnTx/>
                <a:uFillTx/>
                <a:latin typeface="Arial"/>
                <a:ea typeface="+mn-ea"/>
                <a:cs typeface="+mn-cs"/>
              </a:rPr>
              <a:t>Projektorganisation</a:t>
            </a:r>
            <a:endParaRPr kumimoji="0" lang="sv-SE" sz="1050" b="1" i="0" u="none" strike="noStrike" kern="1200" cap="none" spc="0" normalizeH="0" baseline="0" noProof="0" dirty="0">
              <a:ln>
                <a:noFill/>
              </a:ln>
              <a:solidFill>
                <a:srgbClr val="DB3747"/>
              </a:solidFill>
              <a:effectLst/>
              <a:uLnTx/>
              <a:uFillTx/>
              <a:latin typeface="Arial"/>
              <a:ea typeface="+mn-ea"/>
              <a:cs typeface="+mn-cs"/>
            </a:endParaRPr>
          </a:p>
        </p:txBody>
      </p:sp>
    </p:spTree>
    <p:extLst>
      <p:ext uri="{BB962C8B-B14F-4D97-AF65-F5344CB8AC3E}">
        <p14:creationId xmlns:p14="http://schemas.microsoft.com/office/powerpoint/2010/main" val="7506505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Referenspersoner</a:t>
            </a:r>
            <a:endParaRPr lang="sv-SE" dirty="0"/>
          </a:p>
        </p:txBody>
      </p:sp>
      <p:sp>
        <p:nvSpPr>
          <p:cNvPr id="3" name="Platshållare för innehåll 2"/>
          <p:cNvSpPr>
            <a:spLocks noGrp="1"/>
          </p:cNvSpPr>
          <p:nvPr>
            <p:ph idx="1"/>
          </p:nvPr>
        </p:nvSpPr>
        <p:spPr/>
        <p:txBody>
          <a:bodyPr/>
          <a:lstStyle/>
          <a:p>
            <a:r>
              <a:rPr lang="sv-SE" dirty="0" smtClean="0"/>
              <a:t>Caroline Mörk och </a:t>
            </a:r>
            <a:r>
              <a:rPr lang="sv-SE" dirty="0"/>
              <a:t>H</a:t>
            </a:r>
            <a:r>
              <a:rPr lang="sv-SE" dirty="0" smtClean="0"/>
              <a:t>enrietta Forsman RSS</a:t>
            </a:r>
          </a:p>
          <a:p>
            <a:r>
              <a:rPr lang="sv-SE" dirty="0" smtClean="0"/>
              <a:t>Linda Gunnarsson Läkare- </a:t>
            </a:r>
            <a:r>
              <a:rPr lang="sv-SE" dirty="0"/>
              <a:t>Barn- och </a:t>
            </a:r>
            <a:r>
              <a:rPr lang="sv-SE" dirty="0" smtClean="0"/>
              <a:t>ungdomsmottagning/Skolläkare</a:t>
            </a:r>
          </a:p>
          <a:p>
            <a:r>
              <a:rPr lang="sv-SE" dirty="0"/>
              <a:t>Helena von </a:t>
            </a:r>
            <a:r>
              <a:rPr lang="sv-SE" dirty="0" err="1" smtClean="0"/>
              <a:t>Scheeven</a:t>
            </a:r>
            <a:r>
              <a:rPr lang="sv-SE" dirty="0" smtClean="0"/>
              <a:t>- Sektionschef </a:t>
            </a:r>
            <a:r>
              <a:rPr lang="sv-SE" dirty="0"/>
              <a:t>Maria Ungdom </a:t>
            </a:r>
            <a:r>
              <a:rPr lang="sv-SE" dirty="0" smtClean="0"/>
              <a:t>Stockholm</a:t>
            </a:r>
          </a:p>
          <a:p>
            <a:r>
              <a:rPr lang="sv-SE" dirty="0" smtClean="0"/>
              <a:t>Regioner med tidigare etablerade </a:t>
            </a:r>
            <a:r>
              <a:rPr lang="sv-SE" dirty="0" err="1" smtClean="0"/>
              <a:t>MiniMaria</a:t>
            </a:r>
            <a:r>
              <a:rPr lang="sv-SE" dirty="0" smtClean="0"/>
              <a:t> verksamheter</a:t>
            </a:r>
          </a:p>
          <a:p>
            <a:r>
              <a:rPr lang="sv-SE" dirty="0" smtClean="0"/>
              <a:t>Skol- och elevhälsa</a:t>
            </a:r>
          </a:p>
          <a:p>
            <a:r>
              <a:rPr lang="sv-SE" dirty="0" smtClean="0"/>
              <a:t>Polis</a:t>
            </a:r>
          </a:p>
          <a:p>
            <a:r>
              <a:rPr lang="sv-SE" dirty="0" smtClean="0"/>
              <a:t>Brukare och personer i nära kontakt med brukare tex Fältassistenter</a:t>
            </a:r>
          </a:p>
          <a:p>
            <a:r>
              <a:rPr lang="sv-SE" dirty="0" smtClean="0"/>
              <a:t>Övriga</a:t>
            </a:r>
          </a:p>
          <a:p>
            <a:endParaRPr lang="sv-SE" dirty="0"/>
          </a:p>
        </p:txBody>
      </p:sp>
      <p:sp>
        <p:nvSpPr>
          <p:cNvPr id="4" name="Platshållare för sidfot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a:ln>
                  <a:noFill/>
                </a:ln>
                <a:solidFill>
                  <a:prstClr val="black">
                    <a:alpha val="50000"/>
                  </a:prstClr>
                </a:solidFill>
                <a:effectLst/>
                <a:uLnTx/>
                <a:uFillTx/>
                <a:latin typeface="Arial"/>
                <a:ea typeface="+mn-ea"/>
                <a:cs typeface="+mn-cs"/>
              </a:rPr>
              <a:t>Projektplan etablering </a:t>
            </a:r>
            <a:r>
              <a:rPr kumimoji="0" lang="sv-SE" sz="1050" b="1" i="0" u="none" strike="noStrike" kern="1200" cap="none" spc="0" normalizeH="0" baseline="0" noProof="0" dirty="0" err="1">
                <a:ln>
                  <a:noFill/>
                </a:ln>
                <a:solidFill>
                  <a:prstClr val="black">
                    <a:alpha val="50000"/>
                  </a:prstClr>
                </a:solidFill>
                <a:effectLst/>
                <a:uLnTx/>
                <a:uFillTx/>
                <a:latin typeface="Arial"/>
                <a:ea typeface="+mn-ea"/>
                <a:cs typeface="+mn-cs"/>
              </a:rPr>
              <a:t>MiniMaria</a:t>
            </a:r>
            <a:r>
              <a:rPr kumimoji="0" lang="sv-SE" sz="1050" b="1" i="0" u="none" strike="noStrike" kern="1200" cap="none" spc="0" normalizeH="0" baseline="0" noProof="0" dirty="0">
                <a:ln>
                  <a:noFill/>
                </a:ln>
                <a:solidFill>
                  <a:prstClr val="black">
                    <a:alpha val="50000"/>
                  </a:prstClr>
                </a:solidFill>
                <a:effectLst/>
                <a:uLnTx/>
                <a:uFillTx/>
                <a:latin typeface="Arial"/>
                <a:ea typeface="+mn-ea"/>
                <a:cs typeface="+mn-cs"/>
              </a:rPr>
              <a:t> </a:t>
            </a:r>
            <a:r>
              <a:rPr kumimoji="0" lang="sv-SE" sz="1050" b="1" i="0" u="none" strike="noStrike" kern="1200" cap="none" spc="0" normalizeH="0" baseline="0" noProof="0" dirty="0" smtClean="0">
                <a:ln>
                  <a:noFill/>
                </a:ln>
                <a:solidFill>
                  <a:prstClr val="black">
                    <a:alpha val="50000"/>
                  </a:prstClr>
                </a:solidFill>
                <a:effectLst/>
                <a:uLnTx/>
                <a:uFillTx/>
                <a:latin typeface="Arial"/>
                <a:ea typeface="+mn-ea"/>
                <a:cs typeface="Arial" panose="020B0604020202020204" pitchFamily="34" charset="0"/>
              </a:rPr>
              <a:t>►</a:t>
            </a:r>
            <a:r>
              <a:rPr kumimoji="0" lang="sv-SE" sz="1050" b="1" i="0" u="none" strike="noStrike" kern="1200" cap="none" spc="0" normalizeH="0" baseline="0" noProof="0" dirty="0" smtClean="0">
                <a:ln>
                  <a:noFill/>
                </a:ln>
                <a:solidFill>
                  <a:prstClr val="black">
                    <a:alpha val="50000"/>
                  </a:prstClr>
                </a:solidFill>
                <a:effectLst/>
                <a:uLnTx/>
                <a:uFillTx/>
                <a:latin typeface="Arial"/>
                <a:ea typeface="+mn-ea"/>
                <a:cs typeface="+mn-cs"/>
              </a:rPr>
              <a:t> </a:t>
            </a:r>
            <a:r>
              <a:rPr kumimoji="0" lang="sv-SE" sz="1050" b="1" i="0" u="none" strike="noStrike" kern="1200" cap="none" spc="0" normalizeH="0" baseline="0" noProof="0" dirty="0" smtClean="0">
                <a:ln>
                  <a:noFill/>
                </a:ln>
                <a:solidFill>
                  <a:srgbClr val="DB3747"/>
                </a:solidFill>
                <a:effectLst/>
                <a:uLnTx/>
                <a:uFillTx/>
                <a:latin typeface="Arial"/>
                <a:ea typeface="+mn-ea"/>
                <a:cs typeface="+mn-cs"/>
              </a:rPr>
              <a:t>Referenspersoner</a:t>
            </a:r>
            <a:endParaRPr kumimoji="0" lang="sv-SE" sz="1050" b="1" i="0" u="none" strike="noStrike" kern="1200" cap="none" spc="0" normalizeH="0" baseline="0" noProof="0" dirty="0">
              <a:ln>
                <a:noFill/>
              </a:ln>
              <a:solidFill>
                <a:srgbClr val="DB3747"/>
              </a:solidFill>
              <a:effectLst/>
              <a:uLnTx/>
              <a:uFillTx/>
              <a:latin typeface="Arial"/>
              <a:ea typeface="+mn-ea"/>
              <a:cs typeface="+mn-cs"/>
            </a:endParaRPr>
          </a:p>
        </p:txBody>
      </p:sp>
    </p:spTree>
    <p:extLst>
      <p:ext uri="{BB962C8B-B14F-4D97-AF65-F5344CB8AC3E}">
        <p14:creationId xmlns:p14="http://schemas.microsoft.com/office/powerpoint/2010/main" val="9022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Arbetsprocess</a:t>
            </a:r>
            <a:endParaRPr lang="sv-SE" dirty="0"/>
          </a:p>
        </p:txBody>
      </p:sp>
      <p:sp>
        <p:nvSpPr>
          <p:cNvPr id="4" name="Platshållare för sidfot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a:ln>
                  <a:noFill/>
                </a:ln>
                <a:solidFill>
                  <a:prstClr val="black">
                    <a:alpha val="50000"/>
                  </a:prstClr>
                </a:solidFill>
                <a:effectLst/>
                <a:uLnTx/>
                <a:uFillTx/>
                <a:latin typeface="Arial"/>
                <a:ea typeface="+mn-ea"/>
                <a:cs typeface="+mn-cs"/>
              </a:rPr>
              <a:t>Projektplan etablering </a:t>
            </a:r>
            <a:r>
              <a:rPr kumimoji="0" lang="sv-SE" sz="1050" b="1" i="0" u="none" strike="noStrike" kern="1200" cap="none" spc="0" normalizeH="0" baseline="0" noProof="0" dirty="0" err="1">
                <a:ln>
                  <a:noFill/>
                </a:ln>
                <a:solidFill>
                  <a:prstClr val="black">
                    <a:alpha val="50000"/>
                  </a:prstClr>
                </a:solidFill>
                <a:effectLst/>
                <a:uLnTx/>
                <a:uFillTx/>
                <a:latin typeface="Arial"/>
                <a:ea typeface="+mn-ea"/>
                <a:cs typeface="+mn-cs"/>
              </a:rPr>
              <a:t>MiniMaria</a:t>
            </a:r>
            <a:r>
              <a:rPr kumimoji="0" lang="sv-SE" sz="1050" b="1" i="0" u="none" strike="noStrike" kern="1200" cap="none" spc="0" normalizeH="0" baseline="0" noProof="0" dirty="0">
                <a:ln>
                  <a:noFill/>
                </a:ln>
                <a:solidFill>
                  <a:prstClr val="black">
                    <a:alpha val="50000"/>
                  </a:prstClr>
                </a:solidFill>
                <a:effectLst/>
                <a:uLnTx/>
                <a:uFillTx/>
                <a:latin typeface="Arial"/>
                <a:ea typeface="+mn-ea"/>
                <a:cs typeface="+mn-cs"/>
              </a:rPr>
              <a:t> </a:t>
            </a:r>
            <a:r>
              <a:rPr kumimoji="0" lang="sv-SE" sz="1050" b="1" i="0" u="none" strike="noStrike" kern="1200" cap="none" spc="0" normalizeH="0" baseline="0" noProof="0" dirty="0" smtClean="0">
                <a:ln>
                  <a:noFill/>
                </a:ln>
                <a:solidFill>
                  <a:prstClr val="black">
                    <a:alpha val="50000"/>
                  </a:prstClr>
                </a:solidFill>
                <a:effectLst/>
                <a:uLnTx/>
                <a:uFillTx/>
                <a:latin typeface="Arial"/>
                <a:ea typeface="+mn-ea"/>
                <a:cs typeface="Arial" panose="020B0604020202020204" pitchFamily="34" charset="0"/>
              </a:rPr>
              <a:t>►</a:t>
            </a:r>
            <a:r>
              <a:rPr kumimoji="0" lang="sv-SE" sz="1050" b="1" i="0" u="none" strike="noStrike" kern="1200" cap="none" spc="0" normalizeH="0" baseline="0" noProof="0" dirty="0" smtClean="0">
                <a:ln>
                  <a:noFill/>
                </a:ln>
                <a:solidFill>
                  <a:prstClr val="black">
                    <a:alpha val="50000"/>
                  </a:prstClr>
                </a:solidFill>
                <a:effectLst/>
                <a:uLnTx/>
                <a:uFillTx/>
                <a:latin typeface="Arial"/>
                <a:ea typeface="+mn-ea"/>
                <a:cs typeface="+mn-cs"/>
              </a:rPr>
              <a:t> </a:t>
            </a:r>
            <a:r>
              <a:rPr kumimoji="0" lang="sv-SE" sz="1050" b="1" i="0" u="none" strike="noStrike" kern="1200" cap="none" spc="0" normalizeH="0" baseline="0" noProof="0" dirty="0" smtClean="0">
                <a:ln>
                  <a:noFill/>
                </a:ln>
                <a:solidFill>
                  <a:srgbClr val="DB3747"/>
                </a:solidFill>
                <a:effectLst/>
                <a:uLnTx/>
                <a:uFillTx/>
                <a:latin typeface="Arial"/>
                <a:ea typeface="+mn-ea"/>
                <a:cs typeface="+mn-cs"/>
              </a:rPr>
              <a:t>Arbetsprocess</a:t>
            </a:r>
            <a:endParaRPr kumimoji="0" lang="sv-SE" sz="1050" b="1" i="0" u="none" strike="noStrike" kern="1200" cap="none" spc="0" normalizeH="0" baseline="0" noProof="0" dirty="0">
              <a:ln>
                <a:noFill/>
              </a:ln>
              <a:solidFill>
                <a:srgbClr val="DB3747"/>
              </a:solidFill>
              <a:effectLst/>
              <a:uLnTx/>
              <a:uFillTx/>
              <a:latin typeface="Arial"/>
              <a:ea typeface="+mn-ea"/>
              <a:cs typeface="+mn-cs"/>
            </a:endParaRPr>
          </a:p>
        </p:txBody>
      </p:sp>
      <p:graphicFrame>
        <p:nvGraphicFramePr>
          <p:cNvPr id="5" name="Platshållare för bild 2"/>
          <p:cNvGraphicFramePr>
            <a:graphicFrameLocks noGrp="1"/>
          </p:cNvGraphicFramePr>
          <p:nvPr>
            <p:ph idx="1"/>
            <p:extLst/>
          </p:nvPr>
        </p:nvGraphicFramePr>
        <p:xfrm>
          <a:off x="695325" y="1235676"/>
          <a:ext cx="10801350" cy="5474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Ellips 6"/>
          <p:cNvSpPr/>
          <p:nvPr/>
        </p:nvSpPr>
        <p:spPr>
          <a:xfrm>
            <a:off x="695325" y="1322173"/>
            <a:ext cx="3740751" cy="9514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7438023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llips 2"/>
          <p:cNvSpPr/>
          <p:nvPr/>
        </p:nvSpPr>
        <p:spPr>
          <a:xfrm>
            <a:off x="766119" y="1556951"/>
            <a:ext cx="1297459" cy="34228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9692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SWOT</a:t>
            </a:r>
            <a:endParaRPr lang="sv-SE" dirty="0"/>
          </a:p>
        </p:txBody>
      </p:sp>
      <p:sp>
        <p:nvSpPr>
          <p:cNvPr id="3" name="Platshållare för innehåll 2"/>
          <p:cNvSpPr>
            <a:spLocks noGrp="1"/>
          </p:cNvSpPr>
          <p:nvPr>
            <p:ph idx="1"/>
          </p:nvPr>
        </p:nvSpPr>
        <p:spPr>
          <a:xfrm>
            <a:off x="695325" y="1484313"/>
            <a:ext cx="10801350" cy="5103813"/>
          </a:xfrm>
        </p:spPr>
        <p:txBody>
          <a:bodyPr/>
          <a:lstStyle/>
          <a:p>
            <a:pPr marL="0" indent="0">
              <a:buNone/>
            </a:pPr>
            <a:r>
              <a:rPr lang="sv-SE" b="1" dirty="0" smtClean="0"/>
              <a:t>		Fördelar</a:t>
            </a:r>
            <a:r>
              <a:rPr lang="sv-SE" b="1" dirty="0"/>
              <a:t>	  			</a:t>
            </a:r>
            <a:r>
              <a:rPr lang="sv-SE" b="1" dirty="0" smtClean="0"/>
              <a:t>Utmaningar</a:t>
            </a:r>
          </a:p>
          <a:p>
            <a:pPr marL="0" indent="0">
              <a:buNone/>
            </a:pPr>
            <a:r>
              <a:rPr lang="sv-SE" b="1" dirty="0"/>
              <a:t> </a:t>
            </a:r>
            <a:endParaRPr lang="sv-SE" dirty="0"/>
          </a:p>
          <a:p>
            <a:pPr marL="0" indent="0">
              <a:buNone/>
            </a:pPr>
            <a:r>
              <a:rPr lang="sv-SE" b="1" dirty="0"/>
              <a:t>Internt</a:t>
            </a:r>
            <a:endParaRPr lang="sv-SE" dirty="0"/>
          </a:p>
          <a:p>
            <a:pPr marL="0" indent="0">
              <a:buNone/>
            </a:pPr>
            <a:r>
              <a:rPr lang="sv-SE" b="1" dirty="0"/>
              <a:t> </a:t>
            </a:r>
            <a:endParaRPr lang="sv-SE" dirty="0"/>
          </a:p>
          <a:p>
            <a:pPr marL="0" indent="0">
              <a:buNone/>
            </a:pPr>
            <a:r>
              <a:rPr lang="sv-SE" b="1" dirty="0"/>
              <a:t> </a:t>
            </a:r>
            <a:endParaRPr lang="sv-SE" dirty="0"/>
          </a:p>
          <a:p>
            <a:endParaRPr lang="sv-SE" dirty="0"/>
          </a:p>
          <a:p>
            <a:pPr marL="0" indent="0">
              <a:buNone/>
            </a:pPr>
            <a:r>
              <a:rPr lang="sv-SE" b="1" dirty="0"/>
              <a:t> </a:t>
            </a:r>
            <a:endParaRPr lang="sv-SE" dirty="0"/>
          </a:p>
          <a:p>
            <a:pPr marL="0" indent="0">
              <a:buNone/>
            </a:pPr>
            <a:r>
              <a:rPr lang="sv-SE" b="1" dirty="0"/>
              <a:t>Extern</a:t>
            </a:r>
            <a:endParaRPr lang="sv-SE" dirty="0"/>
          </a:p>
          <a:p>
            <a:pPr marL="0" indent="0">
              <a:buNone/>
            </a:pPr>
            <a:r>
              <a:rPr lang="sv-SE" b="1" dirty="0"/>
              <a:t/>
            </a:r>
            <a:br>
              <a:rPr lang="sv-SE" b="1" dirty="0"/>
            </a:br>
            <a:endParaRPr lang="sv-SE" dirty="0"/>
          </a:p>
        </p:txBody>
      </p:sp>
      <p:sp>
        <p:nvSpPr>
          <p:cNvPr id="4" name="Platshållare för sidfot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smtClean="0">
                <a:ln>
                  <a:noFill/>
                </a:ln>
                <a:solidFill>
                  <a:prstClr val="black">
                    <a:alpha val="50000"/>
                  </a:prstClr>
                </a:solidFill>
                <a:effectLst/>
                <a:uLnTx/>
                <a:uFillTx/>
                <a:latin typeface="Arial"/>
                <a:ea typeface="+mn-ea"/>
                <a:cs typeface="+mn-cs"/>
              </a:rPr>
              <a:t>Projektplan etablering </a:t>
            </a:r>
            <a:r>
              <a:rPr kumimoji="0" lang="sv-SE" sz="1050" b="1" i="0" u="none" strike="noStrike" kern="1200" cap="none" spc="0" normalizeH="0" baseline="0" noProof="0" dirty="0" err="1" smtClean="0">
                <a:ln>
                  <a:noFill/>
                </a:ln>
                <a:solidFill>
                  <a:prstClr val="black">
                    <a:alpha val="50000"/>
                  </a:prstClr>
                </a:solidFill>
                <a:effectLst/>
                <a:uLnTx/>
                <a:uFillTx/>
                <a:latin typeface="Arial"/>
                <a:ea typeface="+mn-ea"/>
                <a:cs typeface="+mn-cs"/>
              </a:rPr>
              <a:t>MiniMaria</a:t>
            </a:r>
            <a:r>
              <a:rPr kumimoji="0" lang="sv-SE" sz="1050" b="1" i="0" u="none" strike="noStrike" kern="1200" cap="none" spc="0" normalizeH="0" baseline="0" noProof="0" dirty="0" smtClean="0">
                <a:ln>
                  <a:noFill/>
                </a:ln>
                <a:solidFill>
                  <a:prstClr val="black">
                    <a:alpha val="50000"/>
                  </a:prstClr>
                </a:solidFill>
                <a:effectLst/>
                <a:uLnTx/>
                <a:uFillTx/>
                <a:latin typeface="Arial"/>
                <a:ea typeface="+mn-ea"/>
                <a:cs typeface="Arial" panose="020B0604020202020204" pitchFamily="34" charset="0"/>
              </a:rPr>
              <a:t>►</a:t>
            </a:r>
            <a:r>
              <a:rPr kumimoji="0" lang="sv-SE" sz="1050" b="1" i="0" u="none" strike="noStrike" kern="1200" cap="none" spc="0" normalizeH="0" baseline="0" noProof="0" dirty="0" smtClean="0">
                <a:ln>
                  <a:noFill/>
                </a:ln>
                <a:solidFill>
                  <a:prstClr val="black">
                    <a:alpha val="50000"/>
                  </a:prstClr>
                </a:solidFill>
                <a:effectLst/>
                <a:uLnTx/>
                <a:uFillTx/>
                <a:latin typeface="Arial"/>
                <a:ea typeface="+mn-ea"/>
                <a:cs typeface="+mn-cs"/>
              </a:rPr>
              <a:t> </a:t>
            </a:r>
            <a:r>
              <a:rPr kumimoji="0" lang="sv-SE" sz="1050" b="1" i="0" u="none" strike="noStrike" kern="1200" cap="none" spc="0" normalizeH="0" baseline="0" noProof="0" dirty="0" smtClean="0">
                <a:ln>
                  <a:noFill/>
                </a:ln>
                <a:solidFill>
                  <a:srgbClr val="DB3747"/>
                </a:solidFill>
                <a:effectLst/>
                <a:uLnTx/>
                <a:uFillTx/>
                <a:latin typeface="Arial"/>
                <a:ea typeface="+mn-ea"/>
                <a:cs typeface="+mn-cs"/>
              </a:rPr>
              <a:t>SWOT</a:t>
            </a:r>
            <a:endParaRPr kumimoji="0" lang="sv-SE" sz="1050" b="1" i="0" u="none" strike="noStrike" kern="1200" cap="none" spc="0" normalizeH="0" baseline="0" noProof="0" dirty="0">
              <a:ln>
                <a:noFill/>
              </a:ln>
              <a:solidFill>
                <a:srgbClr val="DB3747"/>
              </a:solidFill>
              <a:effectLst/>
              <a:uLnTx/>
              <a:uFillTx/>
              <a:latin typeface="Arial"/>
              <a:ea typeface="+mn-ea"/>
              <a:cs typeface="+mn-cs"/>
            </a:endParaRPr>
          </a:p>
        </p:txBody>
      </p:sp>
      <p:graphicFrame>
        <p:nvGraphicFramePr>
          <p:cNvPr id="6" name="Tabell 5"/>
          <p:cNvGraphicFramePr>
            <a:graphicFrameLocks noGrp="1"/>
          </p:cNvGraphicFramePr>
          <p:nvPr>
            <p:extLst/>
          </p:nvPr>
        </p:nvGraphicFramePr>
        <p:xfrm>
          <a:off x="2002220" y="1868806"/>
          <a:ext cx="8187559" cy="4541506"/>
        </p:xfrm>
        <a:graphic>
          <a:graphicData uri="http://schemas.openxmlformats.org/drawingml/2006/table">
            <a:tbl>
              <a:tblPr firstRow="1" bandRow="1"/>
              <a:tblGrid>
                <a:gridCol w="4049373">
                  <a:extLst>
                    <a:ext uri="{9D8B030D-6E8A-4147-A177-3AD203B41FA5}">
                      <a16:colId xmlns:a16="http://schemas.microsoft.com/office/drawing/2014/main" val="971580153"/>
                    </a:ext>
                  </a:extLst>
                </a:gridCol>
                <a:gridCol w="4138186">
                  <a:extLst>
                    <a:ext uri="{9D8B030D-6E8A-4147-A177-3AD203B41FA5}">
                      <a16:colId xmlns:a16="http://schemas.microsoft.com/office/drawing/2014/main" val="3684264098"/>
                    </a:ext>
                  </a:extLst>
                </a:gridCol>
              </a:tblGrid>
              <a:tr h="2357205">
                <a:tc>
                  <a:txBody>
                    <a:bodyPr/>
                    <a:lstStyle/>
                    <a:p>
                      <a:pPr marR="1764030" algn="r">
                        <a:lnSpc>
                          <a:spcPct val="107000"/>
                        </a:lnSpc>
                        <a:spcAft>
                          <a:spcPts val="600"/>
                        </a:spcAft>
                      </a:pPr>
                      <a:r>
                        <a:rPr lang="sv-SE" sz="1100" dirty="0" smtClean="0">
                          <a:effectLst/>
                          <a:latin typeface="Arial" panose="020B0604020202020204" pitchFamily="34" charset="0"/>
                          <a:ea typeface="Arial" panose="020B0604020202020204" pitchFamily="34" charset="0"/>
                          <a:cs typeface="Times New Roman" panose="02020603050405020304" pitchFamily="18" charset="0"/>
                        </a:rPr>
                        <a:t>Styrkor</a:t>
                      </a:r>
                      <a:r>
                        <a:rPr lang="sv-SE" sz="1100" dirty="0">
                          <a:effectLst/>
                          <a:latin typeface="Arial" panose="020B0604020202020204" pitchFamily="34" charset="0"/>
                          <a:ea typeface="Arial" panose="020B0604020202020204" pitchFamily="34" charset="0"/>
                          <a:cs typeface="Times New Roman" panose="02020603050405020304" pitchFamily="18" charset="0"/>
                        </a:rPr>
                        <a:t> </a:t>
                      </a:r>
                    </a:p>
                    <a:p>
                      <a:pPr marL="342900" marR="1764030" lvl="0" indent="-342900" algn="l">
                        <a:lnSpc>
                          <a:spcPct val="107000"/>
                        </a:lnSpc>
                        <a:spcAft>
                          <a:spcPts val="0"/>
                        </a:spcAft>
                        <a:buFont typeface="Symbol" panose="05050102010706020507" pitchFamily="18" charset="2"/>
                        <a:buChar char=""/>
                      </a:pPr>
                      <a:r>
                        <a:rPr lang="sv-SE" sz="1100" dirty="0">
                          <a:effectLst/>
                          <a:latin typeface="Arial" panose="020B0604020202020204" pitchFamily="34" charset="0"/>
                          <a:ea typeface="Arial" panose="020B0604020202020204" pitchFamily="34" charset="0"/>
                          <a:cs typeface="Times New Roman" panose="02020603050405020304" pitchFamily="18" charset="0"/>
                        </a:rPr>
                        <a:t>Stort intresse för Mini Marias arbetssätt och etablering i Dalarna.</a:t>
                      </a:r>
                    </a:p>
                    <a:p>
                      <a:pPr marL="342900" marR="1764030" lvl="0" indent="-342900" algn="l">
                        <a:lnSpc>
                          <a:spcPct val="107000"/>
                        </a:lnSpc>
                        <a:spcAft>
                          <a:spcPts val="600"/>
                        </a:spcAft>
                        <a:buFont typeface="Symbol" panose="05050102010706020507" pitchFamily="18" charset="2"/>
                        <a:buChar char=""/>
                      </a:pPr>
                      <a:r>
                        <a:rPr lang="sv-SE" sz="1100" dirty="0">
                          <a:effectLst/>
                          <a:latin typeface="Arial" panose="020B0604020202020204" pitchFamily="34" charset="0"/>
                          <a:ea typeface="Arial" panose="020B0604020202020204" pitchFamily="34" charset="0"/>
                          <a:cs typeface="Times New Roman" panose="02020603050405020304" pitchFamily="18" charset="0"/>
                        </a:rPr>
                        <a:t>Bred enighet från ledningshåll att </a:t>
                      </a:r>
                      <a:r>
                        <a:rPr lang="sv-SE" sz="1100" dirty="0" err="1">
                          <a:effectLst/>
                          <a:latin typeface="Arial" panose="020B0604020202020204" pitchFamily="34" charset="0"/>
                          <a:ea typeface="Arial" panose="020B0604020202020204" pitchFamily="34" charset="0"/>
                          <a:cs typeface="Times New Roman" panose="02020603050405020304" pitchFamily="18" charset="0"/>
                        </a:rPr>
                        <a:t>MiniMaria</a:t>
                      </a:r>
                      <a:r>
                        <a:rPr lang="sv-SE" sz="1100" dirty="0">
                          <a:effectLst/>
                          <a:latin typeface="Arial" panose="020B0604020202020204" pitchFamily="34" charset="0"/>
                          <a:ea typeface="Arial" panose="020B0604020202020204" pitchFamily="34" charset="0"/>
                          <a:cs typeface="Times New Roman" panose="02020603050405020304" pitchFamily="18" charset="0"/>
                        </a:rPr>
                        <a:t> verksamhet skall etableras.</a:t>
                      </a:r>
                    </a:p>
                  </a:txBody>
                  <a:tcPr marL="89434" marR="89434" marT="44717" marB="447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marR="1764030" algn="r" defTabSz="914400" rtl="0" eaLnBrk="1" latinLnBrk="0" hangingPunct="1">
                        <a:lnSpc>
                          <a:spcPct val="107000"/>
                        </a:lnSpc>
                        <a:spcAft>
                          <a:spcPts val="600"/>
                        </a:spcAft>
                      </a:pPr>
                      <a:r>
                        <a:rPr lang="sv-SE" sz="1100" kern="1200" dirty="0" smtClean="0">
                          <a:solidFill>
                            <a:schemeClr val="tx1"/>
                          </a:solidFill>
                          <a:effectLst/>
                          <a:latin typeface="Arial" panose="020B0604020202020204" pitchFamily="34" charset="0"/>
                          <a:ea typeface="Arial" panose="020B0604020202020204" pitchFamily="34" charset="0"/>
                          <a:cs typeface="Times New Roman" panose="02020603050405020304" pitchFamily="18" charset="0"/>
                        </a:rPr>
                        <a:t>Svagheter</a:t>
                      </a:r>
                      <a:r>
                        <a:rPr lang="sv-SE" sz="1000" dirty="0">
                          <a:effectLst/>
                          <a:latin typeface="Arial" panose="020B0604020202020204" pitchFamily="34" charset="0"/>
                          <a:ea typeface="Arial" panose="020B0604020202020204" pitchFamily="34" charset="0"/>
                          <a:cs typeface="Times New Roman" panose="02020603050405020304" pitchFamily="18" charset="0"/>
                        </a:rPr>
                        <a:t> </a:t>
                      </a:r>
                    </a:p>
                    <a:p>
                      <a:pPr marL="342900" marR="1764030" lvl="0" indent="-342900" algn="l">
                        <a:lnSpc>
                          <a:spcPct val="107000"/>
                        </a:lnSpc>
                        <a:spcAft>
                          <a:spcPts val="0"/>
                        </a:spcAft>
                        <a:buFont typeface="Symbol" panose="05050102010706020507" pitchFamily="18" charset="2"/>
                        <a:buChar char=""/>
                      </a:pPr>
                      <a:r>
                        <a:rPr lang="sv-SE" sz="1100" dirty="0">
                          <a:effectLst/>
                          <a:latin typeface="Arial" panose="020B0604020202020204" pitchFamily="34" charset="0"/>
                          <a:ea typeface="Arial" panose="020B0604020202020204" pitchFamily="34" charset="0"/>
                          <a:cs typeface="Times New Roman" panose="02020603050405020304" pitchFamily="18" charset="0"/>
                        </a:rPr>
                        <a:t>Generellt låg kompetens inom regionen vad det gäller skadligt- bruk och beroende samt samsjuklighet.</a:t>
                      </a:r>
                    </a:p>
                    <a:p>
                      <a:pPr marL="342900" marR="1764030" lvl="0" indent="-342900" algn="l">
                        <a:lnSpc>
                          <a:spcPct val="107000"/>
                        </a:lnSpc>
                        <a:spcAft>
                          <a:spcPts val="0"/>
                        </a:spcAft>
                        <a:buFont typeface="Symbol" panose="05050102010706020507" pitchFamily="18" charset="2"/>
                        <a:buChar char=""/>
                      </a:pPr>
                      <a:r>
                        <a:rPr lang="sv-SE" sz="1100" dirty="0">
                          <a:effectLst/>
                          <a:latin typeface="Arial" panose="020B0604020202020204" pitchFamily="34" charset="0"/>
                          <a:ea typeface="Arial" panose="020B0604020202020204" pitchFamily="34" charset="0"/>
                          <a:cs typeface="Times New Roman" panose="02020603050405020304" pitchFamily="18" charset="0"/>
                        </a:rPr>
                        <a:t>Stigmatisering kring målgruppen</a:t>
                      </a:r>
                    </a:p>
                  </a:txBody>
                  <a:tcPr marL="89434" marR="89434" marT="44717" marB="447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CDC"/>
                    </a:solidFill>
                  </a:tcPr>
                </a:tc>
                <a:extLst>
                  <a:ext uri="{0D108BD9-81ED-4DB2-BD59-A6C34878D82A}">
                    <a16:rowId xmlns:a16="http://schemas.microsoft.com/office/drawing/2014/main" val="3604668953"/>
                  </a:ext>
                </a:extLst>
              </a:tr>
              <a:tr h="2184301">
                <a:tc>
                  <a:txBody>
                    <a:bodyPr/>
                    <a:lstStyle/>
                    <a:p>
                      <a:pPr marR="1764030" algn="r">
                        <a:lnSpc>
                          <a:spcPct val="107000"/>
                        </a:lnSpc>
                        <a:spcAft>
                          <a:spcPts val="600"/>
                        </a:spcAft>
                      </a:pPr>
                      <a:r>
                        <a:rPr lang="sv-SE" sz="1100" dirty="0" smtClean="0">
                          <a:effectLst/>
                          <a:latin typeface="Arial" panose="020B0604020202020204" pitchFamily="34" charset="0"/>
                          <a:ea typeface="Arial" panose="020B0604020202020204" pitchFamily="34" charset="0"/>
                          <a:cs typeface="Times New Roman" panose="02020603050405020304" pitchFamily="18" charset="0"/>
                        </a:rPr>
                        <a:t>Möjligheter</a:t>
                      </a:r>
                      <a:endParaRPr lang="sv-SE" sz="1100" dirty="0">
                        <a:effectLst/>
                        <a:latin typeface="Arial" panose="020B0604020202020204" pitchFamily="34" charset="0"/>
                        <a:ea typeface="Arial" panose="020B0604020202020204" pitchFamily="34" charset="0"/>
                        <a:cs typeface="Times New Roman" panose="02020603050405020304" pitchFamily="18" charset="0"/>
                      </a:endParaRPr>
                    </a:p>
                    <a:p>
                      <a:pPr marL="171450" marR="1764030" lvl="0" indent="-171450" algn="l">
                        <a:lnSpc>
                          <a:spcPct val="107000"/>
                        </a:lnSpc>
                        <a:spcAft>
                          <a:spcPts val="0"/>
                        </a:spcAft>
                        <a:buFont typeface="Arial" panose="020B0604020202020204" pitchFamily="34" charset="0"/>
                        <a:buChar char="•"/>
                      </a:pPr>
                      <a:r>
                        <a:rPr lang="sv-SE" sz="1100" dirty="0">
                          <a:effectLst/>
                          <a:latin typeface="Arial" panose="020B0604020202020204" pitchFamily="34" charset="0"/>
                          <a:ea typeface="Arial" panose="020B0604020202020204" pitchFamily="34" charset="0"/>
                          <a:cs typeface="Times New Roman" panose="02020603050405020304" pitchFamily="18" charset="0"/>
                        </a:rPr>
                        <a:t>Samverkans-och samordningsvinster avseende insatserna till </a:t>
                      </a:r>
                      <a:r>
                        <a:rPr lang="sv-SE" sz="1100" dirty="0" smtClean="0">
                          <a:effectLst/>
                          <a:latin typeface="Arial" panose="020B0604020202020204" pitchFamily="34" charset="0"/>
                          <a:ea typeface="Arial" panose="020B0604020202020204" pitchFamily="34" charset="0"/>
                          <a:cs typeface="Times New Roman" panose="02020603050405020304" pitchFamily="18" charset="0"/>
                        </a:rPr>
                        <a:t>målgruppen.</a:t>
                      </a:r>
                    </a:p>
                    <a:p>
                      <a:pPr marL="171450" marR="1764030" lvl="0" indent="-171450" algn="l">
                        <a:lnSpc>
                          <a:spcPct val="107000"/>
                        </a:lnSpc>
                        <a:spcAft>
                          <a:spcPts val="0"/>
                        </a:spcAft>
                        <a:buFont typeface="Arial" panose="020B0604020202020204" pitchFamily="34" charset="0"/>
                        <a:buChar char="•"/>
                      </a:pPr>
                      <a:r>
                        <a:rPr lang="sv-SE" sz="1100" dirty="0" smtClean="0">
                          <a:effectLst/>
                          <a:latin typeface="Arial" panose="020B0604020202020204" pitchFamily="34" charset="0"/>
                          <a:ea typeface="Arial" panose="020B0604020202020204" pitchFamily="34" charset="0"/>
                          <a:cs typeface="Times New Roman" panose="02020603050405020304" pitchFamily="18" charset="0"/>
                        </a:rPr>
                        <a:t>Högre </a:t>
                      </a:r>
                      <a:r>
                        <a:rPr lang="sv-SE" sz="1100" dirty="0">
                          <a:effectLst/>
                          <a:latin typeface="Arial" panose="020B0604020202020204" pitchFamily="34" charset="0"/>
                          <a:ea typeface="Arial" panose="020B0604020202020204" pitchFamily="34" charset="0"/>
                          <a:cs typeface="Times New Roman" panose="02020603050405020304" pitchFamily="18" charset="0"/>
                        </a:rPr>
                        <a:t>kvalitet på insatserna.</a:t>
                      </a:r>
                    </a:p>
                    <a:p>
                      <a:pPr marL="171450" marR="1764030" lvl="0" indent="-171450" algn="l">
                        <a:lnSpc>
                          <a:spcPct val="107000"/>
                        </a:lnSpc>
                        <a:spcAft>
                          <a:spcPts val="0"/>
                        </a:spcAft>
                        <a:buFont typeface="Arial" panose="020B0604020202020204" pitchFamily="34" charset="0"/>
                        <a:buChar char="•"/>
                      </a:pPr>
                      <a:r>
                        <a:rPr lang="sv-SE" sz="1100" dirty="0">
                          <a:effectLst/>
                          <a:latin typeface="Arial" panose="020B0604020202020204" pitchFamily="34" charset="0"/>
                          <a:ea typeface="Arial" panose="020B0604020202020204" pitchFamily="34" charset="0"/>
                          <a:cs typeface="Times New Roman" panose="02020603050405020304" pitchFamily="18" charset="0"/>
                        </a:rPr>
                        <a:t>Bättre förutsättningar för ändamålsenliga insatser.</a:t>
                      </a:r>
                    </a:p>
                    <a:p>
                      <a:pPr marL="171450" marR="1764030" lvl="0" indent="-171450" algn="l">
                        <a:lnSpc>
                          <a:spcPct val="107000"/>
                        </a:lnSpc>
                        <a:spcAft>
                          <a:spcPts val="0"/>
                        </a:spcAft>
                        <a:buFont typeface="Arial" panose="020B0604020202020204" pitchFamily="34" charset="0"/>
                        <a:buChar char="•"/>
                      </a:pPr>
                      <a:r>
                        <a:rPr lang="sv-SE" sz="1100" dirty="0">
                          <a:effectLst/>
                          <a:latin typeface="Arial" panose="020B0604020202020204" pitchFamily="34" charset="0"/>
                          <a:ea typeface="Arial" panose="020B0604020202020204" pitchFamily="34" charset="0"/>
                          <a:cs typeface="Times New Roman" panose="02020603050405020304" pitchFamily="18" charset="0"/>
                        </a:rPr>
                        <a:t>Det finns mycket kunskap och forskning kring </a:t>
                      </a:r>
                      <a:r>
                        <a:rPr lang="sv-SE" sz="1100" dirty="0" err="1">
                          <a:effectLst/>
                          <a:latin typeface="Arial" panose="020B0604020202020204" pitchFamily="34" charset="0"/>
                          <a:ea typeface="Arial" panose="020B0604020202020204" pitchFamily="34" charset="0"/>
                          <a:cs typeface="Times New Roman" panose="02020603050405020304" pitchFamily="18" charset="0"/>
                        </a:rPr>
                        <a:t>MiniMaria</a:t>
                      </a:r>
                      <a:endParaRPr lang="sv-SE" sz="1100" dirty="0">
                        <a:effectLst/>
                        <a:latin typeface="Arial" panose="020B0604020202020204" pitchFamily="34" charset="0"/>
                        <a:ea typeface="Arial" panose="020B0604020202020204" pitchFamily="34" charset="0"/>
                        <a:cs typeface="Times New Roman" panose="02020603050405020304" pitchFamily="18" charset="0"/>
                      </a:endParaRPr>
                    </a:p>
                    <a:p>
                      <a:pPr marL="171450" marR="1764030" lvl="0" indent="-171450" algn="l">
                        <a:lnSpc>
                          <a:spcPct val="107000"/>
                        </a:lnSpc>
                        <a:spcAft>
                          <a:spcPts val="600"/>
                        </a:spcAft>
                        <a:buFont typeface="Arial" panose="020B0604020202020204" pitchFamily="34" charset="0"/>
                        <a:buChar char="•"/>
                      </a:pPr>
                      <a:r>
                        <a:rPr lang="sv-SE" sz="1100" dirty="0">
                          <a:effectLst/>
                          <a:latin typeface="Arial" panose="020B0604020202020204" pitchFamily="34" charset="0"/>
                          <a:ea typeface="Arial" panose="020B0604020202020204" pitchFamily="34" charset="0"/>
                          <a:cs typeface="Times New Roman" panose="02020603050405020304" pitchFamily="18" charset="0"/>
                        </a:rPr>
                        <a:t>Kunskapsutbyte Region och kommun.</a:t>
                      </a:r>
                    </a:p>
                  </a:txBody>
                  <a:tcPr marL="89434" marR="89434" marT="44717" marB="447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marR="1764030" algn="r" defTabSz="914400" rtl="0" eaLnBrk="1" latinLnBrk="0" hangingPunct="1">
                        <a:lnSpc>
                          <a:spcPct val="107000"/>
                        </a:lnSpc>
                        <a:spcAft>
                          <a:spcPts val="600"/>
                        </a:spcAft>
                      </a:pPr>
                      <a:r>
                        <a:rPr lang="sv-SE" sz="1100" kern="1200" dirty="0" smtClean="0">
                          <a:solidFill>
                            <a:schemeClr val="tx1"/>
                          </a:solidFill>
                          <a:effectLst/>
                          <a:latin typeface="Arial" panose="020B0604020202020204" pitchFamily="34" charset="0"/>
                          <a:ea typeface="Arial" panose="020B0604020202020204" pitchFamily="34" charset="0"/>
                          <a:cs typeface="Times New Roman" panose="02020603050405020304" pitchFamily="18" charset="0"/>
                        </a:rPr>
                        <a:t>Utmaningar/hot</a:t>
                      </a:r>
                      <a:endParaRPr lang="sv-SE" sz="1100" kern="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342900" marR="1764030" lvl="0" indent="-342900" algn="l">
                        <a:lnSpc>
                          <a:spcPct val="107000"/>
                        </a:lnSpc>
                        <a:spcAft>
                          <a:spcPts val="0"/>
                        </a:spcAft>
                        <a:buFont typeface="Symbol" panose="05050102010706020507" pitchFamily="18" charset="2"/>
                        <a:buChar char=""/>
                      </a:pPr>
                      <a:r>
                        <a:rPr lang="sv-SE" sz="1100" dirty="0">
                          <a:effectLst/>
                          <a:latin typeface="Arial" panose="020B0604020202020204" pitchFamily="34" charset="0"/>
                          <a:ea typeface="Arial" panose="020B0604020202020204" pitchFamily="34" charset="0"/>
                          <a:cs typeface="Times New Roman" panose="02020603050405020304" pitchFamily="18" charset="0"/>
                        </a:rPr>
                        <a:t>Geografiska utmaningar</a:t>
                      </a:r>
                    </a:p>
                    <a:p>
                      <a:pPr marL="342900" marR="1764030" lvl="0" indent="-342900" algn="l">
                        <a:lnSpc>
                          <a:spcPct val="107000"/>
                        </a:lnSpc>
                        <a:spcAft>
                          <a:spcPts val="0"/>
                        </a:spcAft>
                        <a:buFont typeface="Symbol" panose="05050102010706020507" pitchFamily="18" charset="2"/>
                        <a:buChar char=""/>
                      </a:pPr>
                      <a:r>
                        <a:rPr lang="sv-SE" sz="1100" dirty="0">
                          <a:effectLst/>
                          <a:latin typeface="Arial" panose="020B0604020202020204" pitchFamily="34" charset="0"/>
                          <a:ea typeface="Arial" panose="020B0604020202020204" pitchFamily="34" charset="0"/>
                          <a:cs typeface="Times New Roman" panose="02020603050405020304" pitchFamily="18" charset="0"/>
                        </a:rPr>
                        <a:t>Personalförsörjning</a:t>
                      </a:r>
                    </a:p>
                    <a:p>
                      <a:pPr marL="342900" marR="1764030" lvl="0" indent="-342900" algn="l">
                        <a:lnSpc>
                          <a:spcPct val="107000"/>
                        </a:lnSpc>
                        <a:spcAft>
                          <a:spcPts val="0"/>
                        </a:spcAft>
                        <a:buFont typeface="Symbol" panose="05050102010706020507" pitchFamily="18" charset="2"/>
                        <a:buChar char=""/>
                      </a:pPr>
                      <a:r>
                        <a:rPr lang="sv-SE" sz="1100" dirty="0">
                          <a:effectLst/>
                          <a:latin typeface="Arial" panose="020B0604020202020204" pitchFamily="34" charset="0"/>
                          <a:ea typeface="Arial" panose="020B0604020202020204" pitchFamily="34" charset="0"/>
                          <a:cs typeface="Times New Roman" panose="02020603050405020304" pitchFamily="18" charset="0"/>
                        </a:rPr>
                        <a:t>Ekonomi/besparingar</a:t>
                      </a:r>
                    </a:p>
                    <a:p>
                      <a:pPr marL="342900" marR="1764030" lvl="0" indent="-342900" algn="l">
                        <a:lnSpc>
                          <a:spcPct val="107000"/>
                        </a:lnSpc>
                        <a:spcAft>
                          <a:spcPts val="0"/>
                        </a:spcAft>
                        <a:buFont typeface="Symbol" panose="05050102010706020507" pitchFamily="18" charset="2"/>
                        <a:buChar char=""/>
                      </a:pPr>
                      <a:r>
                        <a:rPr lang="sv-SE" sz="1100" dirty="0">
                          <a:effectLst/>
                          <a:latin typeface="Arial" panose="020B0604020202020204" pitchFamily="34" charset="0"/>
                          <a:ea typeface="Arial" panose="020B0604020202020204" pitchFamily="34" charset="0"/>
                          <a:cs typeface="Times New Roman" panose="02020603050405020304" pitchFamily="18" charset="0"/>
                        </a:rPr>
                        <a:t>Att övriga verksamheter i Region och kommun utgår ifrån att ”Mini Maria kommer lösa alla problem</a:t>
                      </a:r>
                      <a:r>
                        <a:rPr lang="sv-SE" sz="1100" dirty="0" smtClean="0">
                          <a:effectLst/>
                          <a:latin typeface="Arial" panose="020B0604020202020204" pitchFamily="34" charset="0"/>
                          <a:ea typeface="Arial" panose="020B0604020202020204" pitchFamily="34" charset="0"/>
                          <a:cs typeface="Times New Roman" panose="02020603050405020304" pitchFamily="18" charset="0"/>
                        </a:rPr>
                        <a:t>” </a:t>
                      </a:r>
                      <a:r>
                        <a:rPr lang="sv-SE" sz="1100" dirty="0">
                          <a:effectLst/>
                          <a:latin typeface="Arial" panose="020B0604020202020204" pitchFamily="34" charset="0"/>
                          <a:ea typeface="Arial" panose="020B0604020202020204" pitchFamily="34" charset="0"/>
                          <a:cs typeface="Times New Roman" panose="02020603050405020304" pitchFamily="18" charset="0"/>
                        </a:rPr>
                        <a:t>och därför inte utvecklar/fortsätter utveckla </a:t>
                      </a:r>
                      <a:r>
                        <a:rPr lang="sv-SE" sz="1100" dirty="0" smtClean="0">
                          <a:effectLst/>
                          <a:latin typeface="Arial" panose="020B0604020202020204" pitchFamily="34" charset="0"/>
                          <a:ea typeface="Arial" panose="020B0604020202020204" pitchFamily="34" charset="0"/>
                          <a:cs typeface="Times New Roman" panose="02020603050405020304" pitchFamily="18" charset="0"/>
                        </a:rPr>
                        <a:t>insatser för målgruppen.</a:t>
                      </a:r>
                      <a:endParaRPr lang="sv-SE" sz="1100" dirty="0">
                        <a:effectLst/>
                        <a:latin typeface="Arial" panose="020B0604020202020204" pitchFamily="34" charset="0"/>
                        <a:ea typeface="Arial" panose="020B0604020202020204" pitchFamily="34" charset="0"/>
                        <a:cs typeface="Times New Roman" panose="02020603050405020304" pitchFamily="18" charset="0"/>
                      </a:endParaRPr>
                    </a:p>
                  </a:txBody>
                  <a:tcPr marL="89434" marR="89434" marT="44717" marB="447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CDC"/>
                    </a:solidFill>
                  </a:tcPr>
                </a:tc>
                <a:extLst>
                  <a:ext uri="{0D108BD9-81ED-4DB2-BD59-A6C34878D82A}">
                    <a16:rowId xmlns:a16="http://schemas.microsoft.com/office/drawing/2014/main" val="2556324444"/>
                  </a:ext>
                </a:extLst>
              </a:tr>
            </a:tbl>
          </a:graphicData>
        </a:graphic>
      </p:graphicFrame>
    </p:spTree>
    <p:extLst>
      <p:ext uri="{BB962C8B-B14F-4D97-AF65-F5344CB8AC3E}">
        <p14:creationId xmlns:p14="http://schemas.microsoft.com/office/powerpoint/2010/main" val="567627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lnSpcReduction="10000"/>
          </a:bodyPr>
          <a:lstStyle/>
          <a:p>
            <a:pPr marL="457200" lvl="0" indent="-457200">
              <a:buFont typeface="+mj-lt"/>
              <a:buAutoNum type="alphaLcParenR"/>
            </a:pPr>
            <a:r>
              <a:rPr lang="sv-SE" dirty="0" smtClean="0"/>
              <a:t>Rapport; Aktuellt på RSS</a:t>
            </a:r>
          </a:p>
          <a:p>
            <a:pPr marL="457200" lvl="0" indent="-457200">
              <a:buFont typeface="+mj-lt"/>
              <a:buAutoNum type="alphaLcParenR"/>
            </a:pPr>
            <a:r>
              <a:rPr lang="sv-SE" dirty="0" smtClean="0"/>
              <a:t>Rapport; Digitala hjälpmedel</a:t>
            </a:r>
            <a:endParaRPr lang="sv-SE" b="1" dirty="0"/>
          </a:p>
          <a:p>
            <a:pPr marL="457200" lvl="0" indent="-457200">
              <a:buFont typeface="+mj-lt"/>
              <a:buAutoNum type="alphaLcParenR"/>
            </a:pPr>
            <a:r>
              <a:rPr lang="sv-SE" dirty="0" smtClean="0"/>
              <a:t>Rapport: Hemsjukvårdsavtal</a:t>
            </a:r>
          </a:p>
          <a:p>
            <a:pPr marL="457200" lvl="0" indent="-457200">
              <a:buFont typeface="+mj-lt"/>
              <a:buAutoNum type="alphaLcParenR"/>
            </a:pPr>
            <a:r>
              <a:rPr lang="sv-SE" dirty="0" smtClean="0"/>
              <a:t>Rapport; Mini Maria </a:t>
            </a:r>
            <a:endParaRPr lang="sv-SE" b="1" dirty="0"/>
          </a:p>
          <a:p>
            <a:pPr marL="457200" lvl="0" indent="-457200">
              <a:buFont typeface="+mj-lt"/>
              <a:buAutoNum type="alphaLcParenR"/>
            </a:pPr>
            <a:r>
              <a:rPr lang="sv-SE" dirty="0" smtClean="0"/>
              <a:t>Rapport: God och nära vård </a:t>
            </a:r>
          </a:p>
          <a:p>
            <a:pPr marL="457200" lvl="0" indent="-457200">
              <a:buFont typeface="+mj-lt"/>
              <a:buAutoNum type="alphaLcParenR"/>
            </a:pPr>
            <a:r>
              <a:rPr lang="sv-SE" dirty="0" smtClean="0"/>
              <a:t>Rapport: Regional </a:t>
            </a:r>
            <a:r>
              <a:rPr lang="sv-SE" dirty="0"/>
              <a:t>överenskommelse om samverkan för Kvinnofrid mot våld i nära relation och det fortsatta arbetet med den lokala överenskommelse </a:t>
            </a:r>
          </a:p>
          <a:p>
            <a:pPr marL="0" indent="0">
              <a:buNone/>
            </a:pPr>
            <a:endParaRPr lang="sv-SE" b="1" dirty="0">
              <a:solidFill>
                <a:srgbClr val="FF0000"/>
              </a:solidFill>
            </a:endParaRPr>
          </a:p>
          <a:p>
            <a:endParaRPr lang="sv-SE" dirty="0"/>
          </a:p>
        </p:txBody>
      </p:sp>
      <p:sp>
        <p:nvSpPr>
          <p:cNvPr id="3" name="Platshållare för datum 2"/>
          <p:cNvSpPr>
            <a:spLocks noGrp="1"/>
          </p:cNvSpPr>
          <p:nvPr>
            <p:ph type="dt" sz="half" idx="10"/>
          </p:nvPr>
        </p:nvSpPr>
        <p:spPr/>
        <p:txBody>
          <a:bodyPr/>
          <a:lstStyle/>
          <a:p>
            <a:fld id="{9C5C3358-106F-4A3A-8507-6544091CE7EB}" type="datetime1">
              <a:rPr lang="sv-SE" smtClean="0"/>
              <a:t>2024-11-19</a:t>
            </a:fld>
            <a:endParaRPr lang="sv-SE" dirty="0"/>
          </a:p>
        </p:txBody>
      </p:sp>
      <p:sp>
        <p:nvSpPr>
          <p:cNvPr id="4" name="Platshållare för sidfot 3"/>
          <p:cNvSpPr>
            <a:spLocks noGrp="1"/>
          </p:cNvSpPr>
          <p:nvPr>
            <p:ph type="ftr" sz="quarter" idx="11"/>
          </p:nvPr>
        </p:nvSpPr>
        <p:spPr/>
        <p:txBody>
          <a:bodyPr/>
          <a:lstStyle/>
          <a:p>
            <a:r>
              <a:rPr lang="sv-SE" smtClean="0"/>
              <a:t>Sidfot</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2</a:t>
            </a:fld>
            <a:endParaRPr lang="sv-SE" dirty="0"/>
          </a:p>
        </p:txBody>
      </p:sp>
      <p:sp>
        <p:nvSpPr>
          <p:cNvPr id="6" name="Rubrik 5"/>
          <p:cNvSpPr>
            <a:spLocks noGrp="1"/>
          </p:cNvSpPr>
          <p:nvPr>
            <p:ph type="title"/>
          </p:nvPr>
        </p:nvSpPr>
        <p:spPr/>
        <p:txBody>
          <a:bodyPr/>
          <a:lstStyle/>
          <a:p>
            <a:r>
              <a:rPr lang="sv-SE" dirty="0" smtClean="0"/>
              <a:t>Rapporter, nationell och regional nivå</a:t>
            </a:r>
            <a:endParaRPr lang="sv-SE" dirty="0"/>
          </a:p>
        </p:txBody>
      </p:sp>
    </p:spTree>
    <p:extLst>
      <p:ext uri="{BB962C8B-B14F-4D97-AF65-F5344CB8AC3E}">
        <p14:creationId xmlns:p14="http://schemas.microsoft.com/office/powerpoint/2010/main" val="13999258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Riskanalys</a:t>
            </a:r>
            <a:endParaRPr lang="sv-SE" dirty="0"/>
          </a:p>
        </p:txBody>
      </p:sp>
      <p:graphicFrame>
        <p:nvGraphicFramePr>
          <p:cNvPr id="9" name="Platshållare för innehåll 8"/>
          <p:cNvGraphicFramePr>
            <a:graphicFrameLocks noGrp="1"/>
          </p:cNvGraphicFramePr>
          <p:nvPr>
            <p:ph idx="1"/>
            <p:extLst/>
          </p:nvPr>
        </p:nvGraphicFramePr>
        <p:xfrm>
          <a:off x="695323" y="1341275"/>
          <a:ext cx="10801352" cy="5368444"/>
        </p:xfrm>
        <a:graphic>
          <a:graphicData uri="http://schemas.openxmlformats.org/drawingml/2006/table">
            <a:tbl>
              <a:tblPr firstRow="1" bandRow="1">
                <a:tableStyleId>{5C22544A-7EE6-4342-B048-85BDC9FD1C3A}</a:tableStyleId>
              </a:tblPr>
              <a:tblGrid>
                <a:gridCol w="2700338">
                  <a:extLst>
                    <a:ext uri="{9D8B030D-6E8A-4147-A177-3AD203B41FA5}">
                      <a16:colId xmlns:a16="http://schemas.microsoft.com/office/drawing/2014/main" val="331735254"/>
                    </a:ext>
                  </a:extLst>
                </a:gridCol>
                <a:gridCol w="2700338">
                  <a:extLst>
                    <a:ext uri="{9D8B030D-6E8A-4147-A177-3AD203B41FA5}">
                      <a16:colId xmlns:a16="http://schemas.microsoft.com/office/drawing/2014/main" val="1638045449"/>
                    </a:ext>
                  </a:extLst>
                </a:gridCol>
                <a:gridCol w="2700338">
                  <a:extLst>
                    <a:ext uri="{9D8B030D-6E8A-4147-A177-3AD203B41FA5}">
                      <a16:colId xmlns:a16="http://schemas.microsoft.com/office/drawing/2014/main" val="100660253"/>
                    </a:ext>
                  </a:extLst>
                </a:gridCol>
                <a:gridCol w="2700338">
                  <a:extLst>
                    <a:ext uri="{9D8B030D-6E8A-4147-A177-3AD203B41FA5}">
                      <a16:colId xmlns:a16="http://schemas.microsoft.com/office/drawing/2014/main" val="3777417161"/>
                    </a:ext>
                  </a:extLst>
                </a:gridCol>
              </a:tblGrid>
              <a:tr h="743883">
                <a:tc>
                  <a:txBody>
                    <a:bodyPr/>
                    <a:lstStyle/>
                    <a:p>
                      <a:r>
                        <a:rPr lang="sv-SE" dirty="0" smtClean="0"/>
                        <a:t>Risk</a:t>
                      </a:r>
                      <a:endParaRPr lang="sv-SE" dirty="0"/>
                    </a:p>
                  </a:txBody>
                  <a:tcPr/>
                </a:tc>
                <a:tc>
                  <a:txBody>
                    <a:bodyPr/>
                    <a:lstStyle/>
                    <a:p>
                      <a:r>
                        <a:rPr lang="sv-SE" sz="1800" b="1" kern="1200" dirty="0" smtClean="0">
                          <a:solidFill>
                            <a:schemeClr val="lt1"/>
                          </a:solidFill>
                          <a:effectLst/>
                          <a:latin typeface="+mn-lt"/>
                          <a:ea typeface="+mn-ea"/>
                          <a:cs typeface="+mn-cs"/>
                        </a:rPr>
                        <a:t>Sannolikhet</a:t>
                      </a:r>
                    </a:p>
                    <a:p>
                      <a:r>
                        <a:rPr lang="sv-SE" sz="1800" b="1" kern="1200" dirty="0" smtClean="0">
                          <a:solidFill>
                            <a:schemeClr val="lt1"/>
                          </a:solidFill>
                          <a:effectLst/>
                          <a:latin typeface="+mn-lt"/>
                          <a:ea typeface="+mn-ea"/>
                          <a:cs typeface="+mn-cs"/>
                        </a:rPr>
                        <a:t>(Låg, ganska hög, hög)</a:t>
                      </a:r>
                      <a:endParaRPr lang="sv-SE" dirty="0"/>
                    </a:p>
                  </a:txBody>
                  <a:tcPr/>
                </a:tc>
                <a:tc>
                  <a:txBody>
                    <a:bodyPr/>
                    <a:lstStyle/>
                    <a:p>
                      <a:pPr marL="0" algn="l" defTabSz="914400" rtl="0" eaLnBrk="1" latinLnBrk="0" hangingPunct="1">
                        <a:spcAft>
                          <a:spcPts val="0"/>
                        </a:spcAft>
                      </a:pPr>
                      <a:r>
                        <a:rPr lang="sv-SE" sz="1800" b="1" kern="1200" dirty="0">
                          <a:solidFill>
                            <a:schemeClr val="lt1"/>
                          </a:solidFill>
                          <a:effectLst/>
                          <a:latin typeface="+mn-lt"/>
                          <a:ea typeface="+mn-ea"/>
                          <a:cs typeface="+mn-cs"/>
                        </a:rPr>
                        <a:t>Konsekvens</a:t>
                      </a:r>
                    </a:p>
                  </a:txBody>
                  <a:tcPr marL="68580" marR="68580" marT="0" marB="0"/>
                </a:tc>
                <a:tc>
                  <a:txBody>
                    <a:bodyPr/>
                    <a:lstStyle/>
                    <a:p>
                      <a:r>
                        <a:rPr lang="sv-SE" sz="1800" b="1" kern="1200" dirty="0" smtClean="0">
                          <a:solidFill>
                            <a:schemeClr val="lt1"/>
                          </a:solidFill>
                          <a:effectLst/>
                          <a:latin typeface="+mn-lt"/>
                          <a:ea typeface="+mn-ea"/>
                          <a:cs typeface="+mn-cs"/>
                        </a:rPr>
                        <a:t>Lösning</a:t>
                      </a:r>
                      <a:endParaRPr lang="sv-SE" dirty="0"/>
                    </a:p>
                  </a:txBody>
                  <a:tcPr/>
                </a:tc>
                <a:extLst>
                  <a:ext uri="{0D108BD9-81ED-4DB2-BD59-A6C34878D82A}">
                    <a16:rowId xmlns:a16="http://schemas.microsoft.com/office/drawing/2014/main" val="2483204372"/>
                  </a:ext>
                </a:extLst>
              </a:tr>
              <a:tr h="1335984">
                <a:tc>
                  <a:txBody>
                    <a:bodyPr/>
                    <a:lstStyle/>
                    <a:p>
                      <a:r>
                        <a:rPr lang="sv-SE" sz="1800" kern="1200" dirty="0" smtClean="0">
                          <a:solidFill>
                            <a:schemeClr val="dk1"/>
                          </a:solidFill>
                          <a:effectLst/>
                          <a:latin typeface="+mn-lt"/>
                          <a:ea typeface="+mn-ea"/>
                          <a:cs typeface="+mn-cs"/>
                        </a:rPr>
                        <a:t>Region och kommunerna kommer inte överens om samverkansformerna.</a:t>
                      </a:r>
                      <a:endParaRPr lang="sv-SE" dirty="0"/>
                    </a:p>
                  </a:txBody>
                  <a:tcPr/>
                </a:tc>
                <a:tc>
                  <a:txBody>
                    <a:bodyPr/>
                    <a:lstStyle/>
                    <a:p>
                      <a:pPr marL="0" marR="1764030" algn="l" defTabSz="914400" rtl="0" eaLnBrk="1" latinLnBrk="0" hangingPunct="1">
                        <a:lnSpc>
                          <a:spcPct val="107000"/>
                        </a:lnSpc>
                        <a:spcAft>
                          <a:spcPts val="0"/>
                        </a:spcAft>
                      </a:pPr>
                      <a:r>
                        <a:rPr lang="sv-SE" sz="1800" kern="1200" dirty="0">
                          <a:solidFill>
                            <a:schemeClr val="dk1"/>
                          </a:solidFill>
                          <a:effectLst/>
                          <a:latin typeface="+mn-lt"/>
                          <a:ea typeface="+mn-ea"/>
                          <a:cs typeface="+mn-cs"/>
                        </a:rPr>
                        <a:t>Ganska hög.</a:t>
                      </a:r>
                    </a:p>
                  </a:txBody>
                  <a:tcPr marL="68580" marR="68580" marT="0" marB="0"/>
                </a:tc>
                <a:tc>
                  <a:txBody>
                    <a:bodyPr/>
                    <a:lstStyle/>
                    <a:p>
                      <a:r>
                        <a:rPr lang="sv-SE" sz="1800" kern="1200" dirty="0" smtClean="0">
                          <a:solidFill>
                            <a:schemeClr val="dk1"/>
                          </a:solidFill>
                          <a:effectLst/>
                          <a:latin typeface="+mn-lt"/>
                          <a:ea typeface="+mn-ea"/>
                          <a:cs typeface="+mn-cs"/>
                        </a:rPr>
                        <a:t>Projektet drar ut på tiden, stannar av.</a:t>
                      </a:r>
                      <a:endParaRPr lang="sv-SE" dirty="0"/>
                    </a:p>
                  </a:txBody>
                  <a:tcPr/>
                </a:tc>
                <a:tc>
                  <a:txBody>
                    <a:bodyPr/>
                    <a:lstStyle/>
                    <a:p>
                      <a:r>
                        <a:rPr lang="sv-SE" sz="1800" kern="1200" dirty="0" smtClean="0">
                          <a:solidFill>
                            <a:schemeClr val="dk1"/>
                          </a:solidFill>
                          <a:effectLst/>
                          <a:latin typeface="+mn-lt"/>
                          <a:ea typeface="+mn-ea"/>
                          <a:cs typeface="+mn-cs"/>
                        </a:rPr>
                        <a:t>Regelbundna avstämningar med styrgruppen med god framförhållning.</a:t>
                      </a:r>
                      <a:endParaRPr lang="sv-SE" dirty="0"/>
                    </a:p>
                  </a:txBody>
                  <a:tcPr/>
                </a:tc>
                <a:extLst>
                  <a:ext uri="{0D108BD9-81ED-4DB2-BD59-A6C34878D82A}">
                    <a16:rowId xmlns:a16="http://schemas.microsoft.com/office/drawing/2014/main" val="2431603554"/>
                  </a:ext>
                </a:extLst>
              </a:tr>
              <a:tr h="1335984">
                <a:tc>
                  <a:txBody>
                    <a:bodyPr/>
                    <a:lstStyle/>
                    <a:p>
                      <a:r>
                        <a:rPr lang="sv-SE" sz="1800" kern="1200" dirty="0" smtClean="0">
                          <a:solidFill>
                            <a:schemeClr val="dk1"/>
                          </a:solidFill>
                          <a:effectLst/>
                          <a:latin typeface="+mn-lt"/>
                          <a:ea typeface="+mn-ea"/>
                          <a:cs typeface="+mn-cs"/>
                        </a:rPr>
                        <a:t>Projektet kan inte hålla tidsplanen </a:t>
                      </a:r>
                      <a:r>
                        <a:rPr lang="sv-SE" sz="1800" kern="1200" dirty="0" err="1" smtClean="0">
                          <a:solidFill>
                            <a:schemeClr val="dk1"/>
                          </a:solidFill>
                          <a:effectLst/>
                          <a:latin typeface="+mn-lt"/>
                          <a:ea typeface="+mn-ea"/>
                          <a:cs typeface="+mn-cs"/>
                        </a:rPr>
                        <a:t>pga</a:t>
                      </a:r>
                      <a:r>
                        <a:rPr lang="sv-SE" sz="1800" kern="1200" dirty="0" smtClean="0">
                          <a:solidFill>
                            <a:schemeClr val="dk1"/>
                          </a:solidFill>
                          <a:effectLst/>
                          <a:latin typeface="+mn-lt"/>
                          <a:ea typeface="+mn-ea"/>
                          <a:cs typeface="+mn-cs"/>
                        </a:rPr>
                        <a:t> långdragna/uteblivna beslut från styrgruppen.</a:t>
                      </a:r>
                      <a:endParaRPr lang="sv-SE" dirty="0"/>
                    </a:p>
                  </a:txBody>
                  <a:tcPr/>
                </a:tc>
                <a:tc>
                  <a:txBody>
                    <a:bodyPr/>
                    <a:lstStyle/>
                    <a:p>
                      <a:pPr marL="0" marR="1764030" algn="l" defTabSz="914400" rtl="0" eaLnBrk="1" latinLnBrk="0" hangingPunct="1">
                        <a:lnSpc>
                          <a:spcPct val="107000"/>
                        </a:lnSpc>
                        <a:spcAft>
                          <a:spcPts val="0"/>
                        </a:spcAft>
                      </a:pPr>
                      <a:r>
                        <a:rPr lang="sv-SE" sz="1800" kern="1200" dirty="0" smtClean="0">
                          <a:solidFill>
                            <a:schemeClr val="dk1"/>
                          </a:solidFill>
                          <a:effectLst/>
                          <a:latin typeface="+mn-lt"/>
                          <a:ea typeface="+mn-ea"/>
                          <a:cs typeface="+mn-cs"/>
                        </a:rPr>
                        <a:t>Ganska hög</a:t>
                      </a:r>
                      <a:endParaRPr lang="sv-SE" sz="1800" kern="1200" dirty="0">
                        <a:solidFill>
                          <a:schemeClr val="dk1"/>
                        </a:solidFill>
                        <a:effectLst/>
                        <a:latin typeface="+mn-lt"/>
                        <a:ea typeface="+mn-ea"/>
                        <a:cs typeface="+mn-cs"/>
                      </a:endParaRPr>
                    </a:p>
                  </a:txBody>
                  <a:tcPr marL="68580" marR="68580" marT="0" marB="0"/>
                </a:tc>
                <a:tc>
                  <a:txBody>
                    <a:bodyPr/>
                    <a:lstStyle/>
                    <a:p>
                      <a:r>
                        <a:rPr lang="sv-SE" sz="1800" kern="1200" dirty="0" smtClean="0">
                          <a:solidFill>
                            <a:schemeClr val="dk1"/>
                          </a:solidFill>
                          <a:effectLst/>
                          <a:latin typeface="+mn-lt"/>
                          <a:ea typeface="+mn-ea"/>
                          <a:cs typeface="+mn-cs"/>
                        </a:rPr>
                        <a:t>Projektet drar ut på tiden, stannar av.</a:t>
                      </a:r>
                      <a:endParaRPr lang="sv-SE" dirty="0"/>
                    </a:p>
                  </a:txBody>
                  <a:tcPr/>
                </a:tc>
                <a:tc>
                  <a:txBody>
                    <a:bodyPr/>
                    <a:lstStyle/>
                    <a:p>
                      <a:r>
                        <a:rPr lang="sv-SE" sz="1800" kern="1200" dirty="0" smtClean="0">
                          <a:solidFill>
                            <a:schemeClr val="dk1"/>
                          </a:solidFill>
                          <a:effectLst/>
                          <a:latin typeface="+mn-lt"/>
                          <a:ea typeface="+mn-ea"/>
                          <a:cs typeface="+mn-cs"/>
                        </a:rPr>
                        <a:t>Att styrgruppen redan nu planerar in för beslutstagande enligt projektets tidsplan.</a:t>
                      </a:r>
                      <a:endParaRPr lang="sv-SE" dirty="0"/>
                    </a:p>
                  </a:txBody>
                  <a:tcPr/>
                </a:tc>
                <a:extLst>
                  <a:ext uri="{0D108BD9-81ED-4DB2-BD59-A6C34878D82A}">
                    <a16:rowId xmlns:a16="http://schemas.microsoft.com/office/drawing/2014/main" val="614476332"/>
                  </a:ext>
                </a:extLst>
              </a:tr>
              <a:tr h="19525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kern="1200" dirty="0" smtClean="0">
                          <a:solidFill>
                            <a:schemeClr val="dk1"/>
                          </a:solidFill>
                          <a:effectLst/>
                          <a:latin typeface="+mn-lt"/>
                          <a:ea typeface="+mn-ea"/>
                          <a:cs typeface="+mn-cs"/>
                        </a:rPr>
                        <a:t>Vissa kommuner tänker ”</a:t>
                      </a:r>
                      <a:r>
                        <a:rPr lang="sv-SE" sz="1800" kern="1200" dirty="0" err="1" smtClean="0">
                          <a:solidFill>
                            <a:schemeClr val="dk1"/>
                          </a:solidFill>
                          <a:effectLst/>
                          <a:latin typeface="+mn-lt"/>
                          <a:ea typeface="+mn-ea"/>
                          <a:cs typeface="+mn-cs"/>
                        </a:rPr>
                        <a:t>what´s</a:t>
                      </a:r>
                      <a:r>
                        <a:rPr lang="sv-SE" sz="1800" kern="1200" dirty="0" smtClean="0">
                          <a:solidFill>
                            <a:schemeClr val="dk1"/>
                          </a:solidFill>
                          <a:effectLst/>
                          <a:latin typeface="+mn-lt"/>
                          <a:ea typeface="+mn-ea"/>
                          <a:cs typeface="+mn-cs"/>
                        </a:rPr>
                        <a:t> in it for </a:t>
                      </a:r>
                      <a:r>
                        <a:rPr lang="sv-SE" sz="1800" kern="1200" dirty="0" err="1" smtClean="0">
                          <a:solidFill>
                            <a:schemeClr val="dk1"/>
                          </a:solidFill>
                          <a:effectLst/>
                          <a:latin typeface="+mn-lt"/>
                          <a:ea typeface="+mn-ea"/>
                          <a:cs typeface="+mn-cs"/>
                        </a:rPr>
                        <a:t>us</a:t>
                      </a:r>
                      <a:r>
                        <a:rPr lang="sv-SE" sz="1800" kern="1200" dirty="0" smtClean="0">
                          <a:solidFill>
                            <a:schemeClr val="dk1"/>
                          </a:solidFill>
                          <a:effectLst/>
                          <a:latin typeface="+mn-lt"/>
                          <a:ea typeface="+mn-ea"/>
                          <a:cs typeface="+mn-cs"/>
                        </a:rPr>
                        <a:t>”, </a:t>
                      </a:r>
                      <a:r>
                        <a:rPr lang="sv-SE" sz="1800" kern="1200" dirty="0" err="1" smtClean="0">
                          <a:solidFill>
                            <a:schemeClr val="dk1"/>
                          </a:solidFill>
                          <a:effectLst/>
                          <a:latin typeface="+mn-lt"/>
                          <a:ea typeface="+mn-ea"/>
                          <a:cs typeface="+mn-cs"/>
                        </a:rPr>
                        <a:t>pga</a:t>
                      </a:r>
                      <a:r>
                        <a:rPr lang="sv-SE" sz="1800" kern="1200" dirty="0" smtClean="0">
                          <a:solidFill>
                            <a:schemeClr val="dk1"/>
                          </a:solidFill>
                          <a:effectLst/>
                          <a:latin typeface="+mn-lt"/>
                          <a:ea typeface="+mn-ea"/>
                          <a:cs typeface="+mn-cs"/>
                        </a:rPr>
                        <a:t> mindre kommun eller egna lösningar redan på plats.</a:t>
                      </a:r>
                    </a:p>
                    <a:p>
                      <a:endParaRPr lang="sv-SE" dirty="0"/>
                    </a:p>
                  </a:txBody>
                  <a:tcPr/>
                </a:tc>
                <a:tc>
                  <a:txBody>
                    <a:bodyPr/>
                    <a:lstStyle/>
                    <a:p>
                      <a:pPr marL="0" marR="1764030" algn="l" defTabSz="914400" rtl="0" eaLnBrk="1" latinLnBrk="0" hangingPunct="1">
                        <a:lnSpc>
                          <a:spcPct val="107000"/>
                        </a:lnSpc>
                        <a:spcAft>
                          <a:spcPts val="0"/>
                        </a:spcAft>
                      </a:pPr>
                      <a:r>
                        <a:rPr lang="sv-SE" sz="1800" kern="1200" dirty="0">
                          <a:solidFill>
                            <a:schemeClr val="dk1"/>
                          </a:solidFill>
                          <a:effectLst/>
                          <a:latin typeface="+mn-lt"/>
                          <a:ea typeface="+mn-ea"/>
                          <a:cs typeface="+mn-cs"/>
                        </a:rPr>
                        <a:t>Ganska hög.</a:t>
                      </a:r>
                    </a:p>
                  </a:txBody>
                  <a:tcPr marL="68580" marR="68580" marT="0" marB="0"/>
                </a:tc>
                <a:tc>
                  <a:txBody>
                    <a:bodyPr/>
                    <a:lstStyle/>
                    <a:p>
                      <a:r>
                        <a:rPr lang="sv-SE" sz="1800" kern="1200" dirty="0" smtClean="0">
                          <a:solidFill>
                            <a:schemeClr val="dk1"/>
                          </a:solidFill>
                          <a:effectLst/>
                          <a:latin typeface="+mn-lt"/>
                          <a:ea typeface="+mn-ea"/>
                          <a:cs typeface="+mn-cs"/>
                        </a:rPr>
                        <a:t>Projektet drar ut på tiden, stannar av.</a:t>
                      </a:r>
                      <a:endParaRPr lang="sv-SE" dirty="0"/>
                    </a:p>
                  </a:txBody>
                  <a:tcPr/>
                </a:tc>
                <a:tc>
                  <a:txBody>
                    <a:bodyPr/>
                    <a:lstStyle/>
                    <a:p>
                      <a:r>
                        <a:rPr lang="sv-SE" sz="1800" kern="1200" dirty="0" smtClean="0">
                          <a:solidFill>
                            <a:schemeClr val="dk1"/>
                          </a:solidFill>
                          <a:effectLst/>
                          <a:latin typeface="+mn-lt"/>
                          <a:ea typeface="+mn-ea"/>
                          <a:cs typeface="+mn-cs"/>
                        </a:rPr>
                        <a:t>Att tänka långsiktigt, man kanske har liten andel personer just nu som ingår i målgruppen men att detta kan ändras på sikt.</a:t>
                      </a:r>
                      <a:endParaRPr lang="sv-SE" dirty="0"/>
                    </a:p>
                  </a:txBody>
                  <a:tcPr/>
                </a:tc>
                <a:extLst>
                  <a:ext uri="{0D108BD9-81ED-4DB2-BD59-A6C34878D82A}">
                    <a16:rowId xmlns:a16="http://schemas.microsoft.com/office/drawing/2014/main" val="1290798588"/>
                  </a:ext>
                </a:extLst>
              </a:tr>
            </a:tbl>
          </a:graphicData>
        </a:graphic>
      </p:graphicFrame>
      <p:sp>
        <p:nvSpPr>
          <p:cNvPr id="4" name="Platshållare för sidfot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a:ln>
                  <a:noFill/>
                </a:ln>
                <a:solidFill>
                  <a:prstClr val="black">
                    <a:alpha val="50000"/>
                  </a:prstClr>
                </a:solidFill>
                <a:effectLst/>
                <a:uLnTx/>
                <a:uFillTx/>
                <a:latin typeface="Arial"/>
                <a:ea typeface="+mn-ea"/>
                <a:cs typeface="+mn-cs"/>
              </a:rPr>
              <a:t>Projektplan etablering </a:t>
            </a:r>
            <a:r>
              <a:rPr kumimoji="0" lang="sv-SE" sz="1050" b="1" i="0" u="none" strike="noStrike" kern="1200" cap="none" spc="0" normalizeH="0" baseline="0" noProof="0" dirty="0" err="1">
                <a:ln>
                  <a:noFill/>
                </a:ln>
                <a:solidFill>
                  <a:prstClr val="black">
                    <a:alpha val="50000"/>
                  </a:prstClr>
                </a:solidFill>
                <a:effectLst/>
                <a:uLnTx/>
                <a:uFillTx/>
                <a:latin typeface="Arial"/>
                <a:ea typeface="+mn-ea"/>
                <a:cs typeface="+mn-cs"/>
              </a:rPr>
              <a:t>MiniMaria</a:t>
            </a:r>
            <a:r>
              <a:rPr kumimoji="0" lang="sv-SE" sz="1050" b="1" i="0" u="none" strike="noStrike" kern="1200" cap="none" spc="0" normalizeH="0" baseline="0" noProof="0" dirty="0">
                <a:ln>
                  <a:noFill/>
                </a:ln>
                <a:solidFill>
                  <a:prstClr val="black">
                    <a:alpha val="50000"/>
                  </a:prstClr>
                </a:solidFill>
                <a:effectLst/>
                <a:uLnTx/>
                <a:uFillTx/>
                <a:latin typeface="Arial"/>
                <a:ea typeface="+mn-ea"/>
                <a:cs typeface="+mn-cs"/>
              </a:rPr>
              <a:t> </a:t>
            </a:r>
            <a:r>
              <a:rPr kumimoji="0" lang="sv-SE" sz="1050" b="1" i="0" u="none" strike="noStrike" kern="1200" cap="none" spc="0" normalizeH="0" baseline="0" noProof="0" dirty="0" smtClean="0">
                <a:ln>
                  <a:noFill/>
                </a:ln>
                <a:solidFill>
                  <a:prstClr val="black">
                    <a:alpha val="50000"/>
                  </a:prstClr>
                </a:solidFill>
                <a:effectLst/>
                <a:uLnTx/>
                <a:uFillTx/>
                <a:latin typeface="Arial"/>
                <a:ea typeface="+mn-ea"/>
                <a:cs typeface="Arial" panose="020B0604020202020204" pitchFamily="34" charset="0"/>
              </a:rPr>
              <a:t>►</a:t>
            </a:r>
            <a:r>
              <a:rPr kumimoji="0" lang="sv-SE" sz="1050" b="1" i="0" u="none" strike="noStrike" kern="1200" cap="none" spc="0" normalizeH="0" baseline="0" noProof="0" dirty="0" smtClean="0">
                <a:ln>
                  <a:noFill/>
                </a:ln>
                <a:solidFill>
                  <a:prstClr val="black">
                    <a:alpha val="50000"/>
                  </a:prstClr>
                </a:solidFill>
                <a:effectLst/>
                <a:uLnTx/>
                <a:uFillTx/>
                <a:latin typeface="Arial"/>
                <a:ea typeface="+mn-ea"/>
                <a:cs typeface="+mn-cs"/>
              </a:rPr>
              <a:t> </a:t>
            </a:r>
            <a:r>
              <a:rPr kumimoji="0" lang="sv-SE" sz="1050" b="1" i="0" u="none" strike="noStrike" kern="1200" cap="none" spc="0" normalizeH="0" baseline="0" noProof="0" dirty="0" smtClean="0">
                <a:ln>
                  <a:noFill/>
                </a:ln>
                <a:solidFill>
                  <a:srgbClr val="DB3747"/>
                </a:solidFill>
                <a:effectLst/>
                <a:uLnTx/>
                <a:uFillTx/>
                <a:latin typeface="Arial"/>
                <a:ea typeface="+mn-ea"/>
                <a:cs typeface="+mn-cs"/>
              </a:rPr>
              <a:t>Riskanalys</a:t>
            </a:r>
            <a:endParaRPr kumimoji="0" lang="sv-SE" sz="1050" b="1" i="0" u="none" strike="noStrike" kern="1200" cap="none" spc="0" normalizeH="0" baseline="0" noProof="0" dirty="0">
              <a:ln>
                <a:noFill/>
              </a:ln>
              <a:solidFill>
                <a:srgbClr val="DB3747"/>
              </a:solidFill>
              <a:effectLst/>
              <a:uLnTx/>
              <a:uFillTx/>
              <a:latin typeface="Arial"/>
              <a:ea typeface="+mn-ea"/>
              <a:cs typeface="+mn-cs"/>
            </a:endParaRPr>
          </a:p>
        </p:txBody>
      </p:sp>
    </p:spTree>
    <p:extLst>
      <p:ext uri="{BB962C8B-B14F-4D97-AF65-F5344CB8AC3E}">
        <p14:creationId xmlns:p14="http://schemas.microsoft.com/office/powerpoint/2010/main" val="24857321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sz="half" idx="1"/>
          </p:nvPr>
        </p:nvSpPr>
        <p:spPr/>
        <p:txBody>
          <a:bodyPr/>
          <a:lstStyle/>
          <a:p>
            <a:endParaRPr lang="sv-SE" dirty="0" smtClean="0"/>
          </a:p>
          <a:p>
            <a:endParaRPr lang="sv-SE" dirty="0"/>
          </a:p>
          <a:p>
            <a:endParaRPr lang="sv-SE" dirty="0" smtClean="0"/>
          </a:p>
          <a:p>
            <a:pPr marL="0" indent="0" algn="ctr">
              <a:buNone/>
            </a:pPr>
            <a:r>
              <a:rPr lang="sv-SE" sz="4000" b="1" dirty="0" smtClean="0"/>
              <a:t>FRÅGOR?</a:t>
            </a:r>
            <a:endParaRPr lang="sv-SE" sz="4000" b="1" dirty="0"/>
          </a:p>
        </p:txBody>
      </p:sp>
      <p:pic>
        <p:nvPicPr>
          <p:cNvPr id="6" name="Platshållare för bild 5"/>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4540" r="24540"/>
          <a:stretch>
            <a:fillRect/>
          </a:stretch>
        </p:blipFill>
        <p:spPr>
          <a:xfrm>
            <a:off x="7535862" y="1"/>
            <a:ext cx="4656137" cy="6857999"/>
          </a:xfrm>
        </p:spPr>
      </p:pic>
      <p:sp>
        <p:nvSpPr>
          <p:cNvPr id="5" name="Platshållare för sidfo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a:ln>
                  <a:noFill/>
                </a:ln>
                <a:solidFill>
                  <a:prstClr val="black">
                    <a:alpha val="50000"/>
                  </a:prstClr>
                </a:solidFill>
                <a:effectLst/>
                <a:uLnTx/>
                <a:uFillTx/>
                <a:latin typeface="Arial"/>
                <a:ea typeface="+mn-ea"/>
                <a:cs typeface="+mn-cs"/>
              </a:rPr>
              <a:t>Projektplan etablering </a:t>
            </a:r>
            <a:r>
              <a:rPr kumimoji="0" lang="sv-SE" sz="1050" b="1" i="0" u="none" strike="noStrike" kern="1200" cap="none" spc="0" normalizeH="0" baseline="0" noProof="0" dirty="0" err="1">
                <a:ln>
                  <a:noFill/>
                </a:ln>
                <a:solidFill>
                  <a:prstClr val="black">
                    <a:alpha val="50000"/>
                  </a:prstClr>
                </a:solidFill>
                <a:effectLst/>
                <a:uLnTx/>
                <a:uFillTx/>
                <a:latin typeface="Arial"/>
                <a:ea typeface="+mn-ea"/>
                <a:cs typeface="+mn-cs"/>
              </a:rPr>
              <a:t>MiniMaria</a:t>
            </a:r>
            <a:r>
              <a:rPr kumimoji="0" lang="sv-SE" sz="1050" b="1" i="0" u="none" strike="noStrike" kern="1200" cap="none" spc="0" normalizeH="0" baseline="0" noProof="0" dirty="0">
                <a:ln>
                  <a:noFill/>
                </a:ln>
                <a:solidFill>
                  <a:prstClr val="black">
                    <a:alpha val="50000"/>
                  </a:prstClr>
                </a:solidFill>
                <a:effectLst/>
                <a:uLnTx/>
                <a:uFillTx/>
                <a:latin typeface="Arial"/>
                <a:ea typeface="+mn-ea"/>
                <a:cs typeface="+mn-cs"/>
              </a:rPr>
              <a:t> </a:t>
            </a:r>
            <a:r>
              <a:rPr kumimoji="0" lang="sv-SE" sz="1050" b="1" i="0" u="none" strike="noStrike" kern="1200" cap="none" spc="0" normalizeH="0" baseline="0" noProof="0" smtClean="0">
                <a:ln>
                  <a:noFill/>
                </a:ln>
                <a:solidFill>
                  <a:prstClr val="black">
                    <a:alpha val="50000"/>
                  </a:prstClr>
                </a:solidFill>
                <a:effectLst/>
                <a:uLnTx/>
                <a:uFillTx/>
                <a:latin typeface="Arial"/>
                <a:ea typeface="+mn-ea"/>
                <a:cs typeface="Arial" panose="020B0604020202020204" pitchFamily="34" charset="0"/>
              </a:rPr>
              <a:t>►</a:t>
            </a:r>
            <a:r>
              <a:rPr kumimoji="0" lang="sv-SE" sz="1050" b="1" i="0" u="none" strike="noStrike" kern="1200" cap="none" spc="0" normalizeH="0" baseline="0" noProof="0" smtClean="0">
                <a:ln>
                  <a:noFill/>
                </a:ln>
                <a:solidFill>
                  <a:prstClr val="black">
                    <a:alpha val="50000"/>
                  </a:prstClr>
                </a:solidFill>
                <a:effectLst/>
                <a:uLnTx/>
                <a:uFillTx/>
                <a:latin typeface="Arial"/>
                <a:ea typeface="+mn-ea"/>
                <a:cs typeface="+mn-cs"/>
              </a:rPr>
              <a:t> </a:t>
            </a:r>
            <a:r>
              <a:rPr kumimoji="0" lang="sv-SE" sz="1050" b="1" i="0" u="none" strike="noStrike" kern="1200" cap="none" spc="0" normalizeH="0" baseline="0" noProof="0" smtClean="0">
                <a:ln>
                  <a:noFill/>
                </a:ln>
                <a:solidFill>
                  <a:srgbClr val="DB3747"/>
                </a:solidFill>
                <a:effectLst/>
                <a:uLnTx/>
                <a:uFillTx/>
                <a:latin typeface="Arial"/>
                <a:ea typeface="+mn-ea"/>
                <a:cs typeface="+mn-cs"/>
              </a:rPr>
              <a:t>Frågor</a:t>
            </a:r>
            <a:endParaRPr kumimoji="0" lang="sv-SE" sz="1050" b="1" i="0" u="none" strike="noStrike" kern="1200" cap="none" spc="0" normalizeH="0" baseline="0" noProof="0" dirty="0">
              <a:ln>
                <a:noFill/>
              </a:ln>
              <a:solidFill>
                <a:srgbClr val="DB3747"/>
              </a:solidFill>
              <a:effectLst/>
              <a:uLnTx/>
              <a:uFillTx/>
              <a:latin typeface="Arial"/>
              <a:ea typeface="+mn-ea"/>
              <a:cs typeface="+mn-cs"/>
            </a:endParaRPr>
          </a:p>
        </p:txBody>
      </p:sp>
    </p:spTree>
    <p:extLst>
      <p:ext uri="{BB962C8B-B14F-4D97-AF65-F5344CB8AC3E}">
        <p14:creationId xmlns:p14="http://schemas.microsoft.com/office/powerpoint/2010/main" val="26169433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46172F-A6E8-FF16-A4A2-9C72417D6F6E}"/>
              </a:ext>
            </a:extLst>
          </p:cNvPr>
          <p:cNvSpPr>
            <a:spLocks noGrp="1"/>
          </p:cNvSpPr>
          <p:nvPr>
            <p:ph type="ctrTitle"/>
          </p:nvPr>
        </p:nvSpPr>
        <p:spPr/>
        <p:txBody>
          <a:bodyPr>
            <a:normAutofit fontScale="90000"/>
          </a:bodyPr>
          <a:lstStyle/>
          <a:p>
            <a:r>
              <a:rPr lang="sv-SE" sz="4400" dirty="0" smtClean="0"/>
              <a:t>Sammanställning av intervjuer med lokala systemledningar för </a:t>
            </a:r>
            <a:br>
              <a:rPr lang="sv-SE" sz="4400" dirty="0" smtClean="0"/>
            </a:br>
            <a:r>
              <a:rPr lang="sv-SE" sz="4400" dirty="0" smtClean="0"/>
              <a:t>God och nära vård</a:t>
            </a:r>
            <a:br>
              <a:rPr lang="sv-SE" sz="4400" dirty="0" smtClean="0"/>
            </a:br>
            <a:endParaRPr lang="sv-SE" sz="2400" b="0" i="1" dirty="0"/>
          </a:p>
        </p:txBody>
      </p:sp>
      <p:sp>
        <p:nvSpPr>
          <p:cNvPr id="3" name="Underrubrik 2">
            <a:extLst>
              <a:ext uri="{FF2B5EF4-FFF2-40B4-BE49-F238E27FC236}">
                <a16:creationId xmlns:a16="http://schemas.microsoft.com/office/drawing/2014/main" id="{93D4A8A5-3ECF-65B0-5AF7-C177B2CC5C64}"/>
              </a:ext>
            </a:extLst>
          </p:cNvPr>
          <p:cNvSpPr>
            <a:spLocks noGrp="1"/>
          </p:cNvSpPr>
          <p:nvPr>
            <p:ph type="subTitle" idx="1"/>
          </p:nvPr>
        </p:nvSpPr>
        <p:spPr>
          <a:xfrm>
            <a:off x="1133642" y="3838575"/>
            <a:ext cx="9769642" cy="1790699"/>
          </a:xfrm>
        </p:spPr>
        <p:txBody>
          <a:bodyPr>
            <a:normAutofit/>
          </a:bodyPr>
          <a:lstStyle/>
          <a:p>
            <a:endParaRPr lang="sv-SE" b="1" dirty="0"/>
          </a:p>
          <a:p>
            <a:r>
              <a:rPr lang="sv-SE" dirty="0"/>
              <a:t>RSS Dalarna &amp; O</a:t>
            </a:r>
            <a:r>
              <a:rPr lang="sv-SE" dirty="0" smtClean="0"/>
              <a:t>mställning hälso - </a:t>
            </a:r>
            <a:r>
              <a:rPr lang="sv-SE" dirty="0"/>
              <a:t>och sjukvård Region Dalarna </a:t>
            </a:r>
            <a:endParaRPr lang="sv-SE" dirty="0" smtClean="0"/>
          </a:p>
          <a:p>
            <a:r>
              <a:rPr lang="sv-SE" dirty="0" smtClean="0"/>
              <a:t>2024-11-06</a:t>
            </a:r>
            <a:endParaRPr lang="sv-SE" dirty="0"/>
          </a:p>
        </p:txBody>
      </p:sp>
    </p:spTree>
    <p:extLst>
      <p:ext uri="{BB962C8B-B14F-4D97-AF65-F5344CB8AC3E}">
        <p14:creationId xmlns:p14="http://schemas.microsoft.com/office/powerpoint/2010/main" val="35195348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fontScale="92500" lnSpcReduction="20000"/>
          </a:bodyPr>
          <a:lstStyle/>
          <a:p>
            <a:pPr marL="0" indent="0">
              <a:buNone/>
            </a:pPr>
            <a:r>
              <a:rPr lang="sv-SE" b="1" dirty="0" smtClean="0"/>
              <a:t>Uppdrag VFR- Enkätutskick juni 2024:</a:t>
            </a:r>
          </a:p>
          <a:p>
            <a:pPr lvl="0"/>
            <a:r>
              <a:rPr lang="sv-SE" dirty="0"/>
              <a:t>Svar från 5 </a:t>
            </a:r>
            <a:r>
              <a:rPr lang="sv-SE" dirty="0" smtClean="0"/>
              <a:t>systemledningar: Malung-Sälen</a:t>
            </a:r>
            <a:r>
              <a:rPr lang="sv-SE" dirty="0"/>
              <a:t>, Orsa, </a:t>
            </a:r>
            <a:r>
              <a:rPr lang="sv-SE" dirty="0" smtClean="0"/>
              <a:t>Älvdalen, Södra Dalarna (Avesta/Hedemora), Västerbergslagen (Ludvika/Smedjebacken).</a:t>
            </a:r>
          </a:p>
          <a:p>
            <a:pPr marL="0" indent="0">
              <a:buNone/>
            </a:pPr>
            <a:r>
              <a:rPr lang="sv-SE" b="1" dirty="0" smtClean="0"/>
              <a:t>Uppdrag VFR- intervjua/kartlägga lokala systemledningar: </a:t>
            </a:r>
          </a:p>
          <a:p>
            <a:r>
              <a:rPr lang="sv-SE" dirty="0" smtClean="0"/>
              <a:t>Syfte att skapa en nulägesbild kring utmaningar och behov framåt. </a:t>
            </a:r>
          </a:p>
          <a:p>
            <a:r>
              <a:rPr lang="sv-SE" dirty="0" smtClean="0"/>
              <a:t>Intervju lokala systemledningar (områdessamordnarna).</a:t>
            </a:r>
          </a:p>
          <a:p>
            <a:r>
              <a:rPr lang="sv-SE" dirty="0" smtClean="0"/>
              <a:t>Svar </a:t>
            </a:r>
            <a:r>
              <a:rPr lang="sv-SE" dirty="0"/>
              <a:t>från </a:t>
            </a:r>
            <a:r>
              <a:rPr lang="sv-SE" dirty="0" smtClean="0"/>
              <a:t>samtliga, 13 </a:t>
            </a:r>
            <a:r>
              <a:rPr lang="sv-SE" dirty="0"/>
              <a:t>systemledningar (15 kommuner och Region Dalarna</a:t>
            </a:r>
            <a:r>
              <a:rPr lang="sv-SE" dirty="0" smtClean="0"/>
              <a:t>).</a:t>
            </a:r>
            <a:endParaRPr lang="sv-SE" dirty="0"/>
          </a:p>
          <a:p>
            <a:r>
              <a:rPr lang="sv-SE" dirty="0"/>
              <a:t>Resultat återkopplas till VFR 6/11. </a:t>
            </a:r>
          </a:p>
          <a:p>
            <a:endParaRPr lang="sv-SE" dirty="0" smtClean="0"/>
          </a:p>
          <a:p>
            <a:endParaRPr lang="sv-SE" dirty="0" smtClean="0"/>
          </a:p>
          <a:p>
            <a:endParaRPr lang="sv-SE" dirty="0"/>
          </a:p>
          <a:p>
            <a:endParaRPr lang="sv-SE" dirty="0"/>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2024-11-19</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6" name="Rubrik 5"/>
          <p:cNvSpPr>
            <a:spLocks noGrp="1"/>
          </p:cNvSpPr>
          <p:nvPr>
            <p:ph type="title"/>
          </p:nvPr>
        </p:nvSpPr>
        <p:spPr/>
        <p:txBody>
          <a:bodyPr/>
          <a:lstStyle/>
          <a:p>
            <a:r>
              <a:rPr lang="sv-SE" dirty="0" smtClean="0"/>
              <a:t>Bakgrund</a:t>
            </a:r>
            <a:endParaRPr lang="sv-SE" dirty="0"/>
          </a:p>
        </p:txBody>
      </p:sp>
    </p:spTree>
    <p:extLst>
      <p:ext uri="{BB962C8B-B14F-4D97-AF65-F5344CB8AC3E}">
        <p14:creationId xmlns:p14="http://schemas.microsoft.com/office/powerpoint/2010/main" val="1591025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6411075" y="2186556"/>
            <a:ext cx="5162014" cy="4221435"/>
          </a:xfrm>
        </p:spPr>
        <p:txBody>
          <a:bodyPr>
            <a:normAutofit fontScale="55000" lnSpcReduction="20000"/>
          </a:bodyPr>
          <a:lstStyle/>
          <a:p>
            <a:pPr marL="0" indent="0">
              <a:buNone/>
            </a:pPr>
            <a:r>
              <a:rPr lang="sv-SE" dirty="0" smtClean="0"/>
              <a:t>10. Finns </a:t>
            </a:r>
            <a:r>
              <a:rPr lang="sv-SE" dirty="0"/>
              <a:t>POLSAM i erat samverkansområde? Om POLSAM finns i erat samverkansområde, hur samverkar ni med </a:t>
            </a:r>
            <a:r>
              <a:rPr lang="sv-SE" dirty="0" smtClean="0"/>
              <a:t>POLSAM?</a:t>
            </a:r>
          </a:p>
          <a:p>
            <a:pPr marL="0" indent="0">
              <a:buNone/>
            </a:pPr>
            <a:r>
              <a:rPr lang="sv-SE" dirty="0" smtClean="0"/>
              <a:t>11. Hur </a:t>
            </a:r>
            <a:r>
              <a:rPr lang="sv-SE" dirty="0"/>
              <a:t>ofta träffas ni i systemledningen</a:t>
            </a:r>
            <a:r>
              <a:rPr lang="sv-SE" dirty="0" smtClean="0"/>
              <a:t>?</a:t>
            </a:r>
            <a:r>
              <a:rPr lang="sv-SE" dirty="0"/>
              <a:t> </a:t>
            </a:r>
          </a:p>
          <a:p>
            <a:pPr marL="0" indent="0">
              <a:buNone/>
            </a:pPr>
            <a:r>
              <a:rPr lang="sv-SE" dirty="0" smtClean="0"/>
              <a:t>12. Saknar </a:t>
            </a:r>
            <a:r>
              <a:rPr lang="sv-SE" dirty="0"/>
              <a:t>ni några aktörer i er systemledning? Vilka i så </a:t>
            </a:r>
            <a:r>
              <a:rPr lang="sv-SE" dirty="0" smtClean="0"/>
              <a:t>fall?</a:t>
            </a:r>
          </a:p>
          <a:p>
            <a:pPr marL="0" indent="0">
              <a:buNone/>
            </a:pPr>
            <a:r>
              <a:rPr lang="sv-SE" dirty="0" smtClean="0"/>
              <a:t>13. Hur </a:t>
            </a:r>
            <a:r>
              <a:rPr lang="sv-SE" dirty="0"/>
              <a:t>skulle ni beskriva erat </a:t>
            </a:r>
            <a:r>
              <a:rPr lang="sv-SE" dirty="0" smtClean="0"/>
              <a:t>uppdrag?</a:t>
            </a:r>
          </a:p>
          <a:p>
            <a:pPr marL="0" indent="0">
              <a:buNone/>
            </a:pPr>
            <a:r>
              <a:rPr lang="sv-SE" dirty="0" smtClean="0"/>
              <a:t>14. Upplever </a:t>
            </a:r>
            <a:r>
              <a:rPr lang="sv-SE" dirty="0"/>
              <a:t>du att samverkan har förändrats i och med systemledningen för Nära vård? Vilka förändringar i samverkan kan du beskriva? snabbare/långsammare till beslut, fler inblandade i beslut </a:t>
            </a:r>
            <a:r>
              <a:rPr lang="sv-SE" dirty="0" err="1" smtClean="0"/>
              <a:t>etc</a:t>
            </a:r>
            <a:r>
              <a:rPr lang="sv-SE" dirty="0" smtClean="0"/>
              <a:t>?</a:t>
            </a:r>
          </a:p>
          <a:p>
            <a:pPr marL="0" indent="0">
              <a:buNone/>
            </a:pPr>
            <a:r>
              <a:rPr lang="sv-SE" dirty="0" smtClean="0"/>
              <a:t>15. Vad </a:t>
            </a:r>
            <a:r>
              <a:rPr lang="sv-SE" dirty="0"/>
              <a:t>fungerar bra i </a:t>
            </a:r>
            <a:r>
              <a:rPr lang="sv-SE" dirty="0" smtClean="0"/>
              <a:t>samverkan?</a:t>
            </a:r>
          </a:p>
          <a:p>
            <a:pPr marL="0" indent="0">
              <a:buNone/>
            </a:pPr>
            <a:r>
              <a:rPr lang="sv-SE" dirty="0" smtClean="0"/>
              <a:t>16. Vilka </a:t>
            </a:r>
            <a:r>
              <a:rPr lang="sv-SE" dirty="0"/>
              <a:t>utmaningar ser ni samverkan? Vad behövs för att överbrygga </a:t>
            </a:r>
            <a:r>
              <a:rPr lang="sv-SE" dirty="0" smtClean="0"/>
              <a:t>utmaningarna?</a:t>
            </a:r>
          </a:p>
          <a:p>
            <a:pPr marL="0" indent="0">
              <a:buNone/>
            </a:pPr>
            <a:r>
              <a:rPr lang="sv-SE" dirty="0" smtClean="0"/>
              <a:t>17. Hur </a:t>
            </a:r>
            <a:r>
              <a:rPr lang="sv-SE" dirty="0"/>
              <a:t>arbetar med </a:t>
            </a:r>
            <a:r>
              <a:rPr lang="sv-SE" dirty="0" smtClean="0"/>
              <a:t>brukarinflytande?</a:t>
            </a:r>
          </a:p>
          <a:p>
            <a:pPr marL="0" indent="0">
              <a:buNone/>
            </a:pPr>
            <a:r>
              <a:rPr lang="sv-SE" dirty="0" smtClean="0"/>
              <a:t>18. Övrigt </a:t>
            </a:r>
            <a:r>
              <a:rPr lang="sv-SE" dirty="0"/>
              <a:t>att tillföra</a:t>
            </a:r>
            <a:r>
              <a:rPr lang="sv-SE" dirty="0" smtClean="0"/>
              <a:t>?</a:t>
            </a:r>
            <a:endParaRPr lang="sv-SE" dirty="0"/>
          </a:p>
          <a:p>
            <a:pPr marL="0" indent="0">
              <a:buNone/>
            </a:pPr>
            <a:endParaRPr lang="sv-SE" b="1" dirty="0"/>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2024-11-19</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6" name="Rubrik 5"/>
          <p:cNvSpPr>
            <a:spLocks noGrp="1"/>
          </p:cNvSpPr>
          <p:nvPr>
            <p:ph type="title"/>
          </p:nvPr>
        </p:nvSpPr>
        <p:spPr/>
        <p:txBody>
          <a:bodyPr/>
          <a:lstStyle/>
          <a:p>
            <a:r>
              <a:rPr lang="sv-SE" dirty="0" smtClean="0"/>
              <a:t>Intervjufrågor </a:t>
            </a:r>
            <a:endParaRPr lang="sv-SE" dirty="0"/>
          </a:p>
        </p:txBody>
      </p:sp>
      <p:sp>
        <p:nvSpPr>
          <p:cNvPr id="7" name="Platshållare för innehåll 1"/>
          <p:cNvSpPr txBox="1">
            <a:spLocks/>
          </p:cNvSpPr>
          <p:nvPr/>
        </p:nvSpPr>
        <p:spPr>
          <a:xfrm>
            <a:off x="527069" y="2186556"/>
            <a:ext cx="5091867" cy="4149381"/>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sv-SE" sz="1300" b="0" i="0" u="none" strike="noStrike" kern="1200" cap="none" spc="0" normalizeH="0" baseline="0" noProof="0" dirty="0" smtClean="0">
                <a:ln>
                  <a:noFill/>
                </a:ln>
                <a:solidFill>
                  <a:srgbClr val="000000"/>
                </a:solidFill>
                <a:effectLst/>
                <a:uLnTx/>
                <a:uFillTx/>
                <a:latin typeface="Arial"/>
                <a:ea typeface="+mn-ea"/>
                <a:cs typeface="+mn-cs"/>
              </a:rPr>
              <a:t>1. Ange vilken systemledning svaren representerar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sv-SE" sz="1300" b="0" i="0" u="none" strike="noStrike" kern="1200" cap="none" spc="0" normalizeH="0" baseline="0" noProof="0" dirty="0" smtClean="0">
                <a:ln>
                  <a:noFill/>
                </a:ln>
                <a:solidFill>
                  <a:srgbClr val="000000"/>
                </a:solidFill>
                <a:effectLst/>
                <a:uLnTx/>
                <a:uFillTx/>
                <a:latin typeface="Arial"/>
                <a:ea typeface="+mn-ea"/>
                <a:cs typeface="+mn-cs"/>
              </a:rPr>
              <a:t>2. Vad kallar ni er systemledning (tex ledningsgrupp, styrgrupp eller liknande)</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sv-SE" sz="1300" b="0" i="0" u="none" strike="noStrike" kern="1200" cap="none" spc="0" normalizeH="0" baseline="0" noProof="0" dirty="0" smtClean="0">
                <a:ln>
                  <a:noFill/>
                </a:ln>
                <a:solidFill>
                  <a:srgbClr val="000000"/>
                </a:solidFill>
                <a:effectLst/>
                <a:uLnTx/>
                <a:uFillTx/>
                <a:latin typeface="Arial"/>
                <a:ea typeface="+mn-ea"/>
                <a:cs typeface="+mn-cs"/>
              </a:rPr>
              <a:t>3. Vilka personer ingår i er systemledning?</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sv-SE" sz="1300" b="0" i="0" u="none" strike="noStrike" kern="1200" cap="none" spc="0" normalizeH="0" baseline="0" noProof="0" dirty="0" smtClean="0">
                <a:ln>
                  <a:noFill/>
                </a:ln>
                <a:solidFill>
                  <a:srgbClr val="000000"/>
                </a:solidFill>
                <a:effectLst/>
                <a:uLnTx/>
                <a:uFillTx/>
                <a:latin typeface="Arial"/>
                <a:ea typeface="+mn-ea"/>
                <a:cs typeface="+mn-cs"/>
              </a:rPr>
              <a:t>4. Ange titel, roll, verksamhet och organisation (tex Borlänge kommun)</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sv-SE" sz="1300" b="0" i="0" u="none" strike="noStrike" kern="1200" cap="none" spc="0" normalizeH="0" baseline="0" noProof="0" dirty="0" smtClean="0">
                <a:ln>
                  <a:noFill/>
                </a:ln>
                <a:solidFill>
                  <a:srgbClr val="000000"/>
                </a:solidFill>
                <a:effectLst/>
                <a:uLnTx/>
                <a:uFillTx/>
                <a:latin typeface="Arial"/>
                <a:ea typeface="+mn-ea"/>
                <a:cs typeface="+mn-cs"/>
              </a:rPr>
              <a:t>5. Vem sammankallar och håller ihop systemledningen?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sv-SE" sz="1300" b="0" i="0" u="none" strike="noStrike" kern="1200" cap="none" spc="0" normalizeH="0" baseline="0" noProof="0" dirty="0" smtClean="0">
                <a:ln>
                  <a:noFill/>
                </a:ln>
                <a:solidFill>
                  <a:srgbClr val="000000"/>
                </a:solidFill>
                <a:effectLst/>
                <a:uLnTx/>
                <a:uFillTx/>
                <a:latin typeface="Arial"/>
                <a:ea typeface="+mn-ea"/>
                <a:cs typeface="+mn-cs"/>
              </a:rPr>
              <a:t>6. Vem är kontaktperson?</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sv-SE" sz="1300" b="0" i="0" u="none" strike="noStrike" kern="1200" cap="none" spc="0" normalizeH="0" baseline="0" noProof="0" dirty="0" smtClean="0">
                <a:ln>
                  <a:noFill/>
                </a:ln>
                <a:solidFill>
                  <a:srgbClr val="000000"/>
                </a:solidFill>
                <a:effectLst/>
                <a:uLnTx/>
                <a:uFillTx/>
                <a:latin typeface="Arial"/>
                <a:ea typeface="+mn-ea"/>
                <a:cs typeface="+mn-cs"/>
              </a:rPr>
              <a:t>7.  Ange namn och e-postadress. (Denna person kommer bl.a. att få informationsutskick från RSS.)</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sv-SE" sz="1300" b="0" i="0" u="none" strike="noStrike" kern="1200" cap="none" spc="0" normalizeH="0" baseline="0" noProof="0" dirty="0" smtClean="0">
                <a:ln>
                  <a:noFill/>
                </a:ln>
                <a:solidFill>
                  <a:srgbClr val="000000"/>
                </a:solidFill>
                <a:effectLst/>
                <a:uLnTx/>
                <a:uFillTx/>
                <a:latin typeface="Arial"/>
                <a:ea typeface="+mn-ea"/>
                <a:cs typeface="+mn-cs"/>
              </a:rPr>
              <a:t>8. Finns en ordförande? Om en ordförande finns, ange namn och e-postadress.</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sv-SE" sz="1300" b="0" i="0" u="none" strike="noStrike" kern="1200" cap="none" spc="0" normalizeH="0" baseline="0" noProof="0" dirty="0" smtClean="0">
                <a:ln>
                  <a:noFill/>
                </a:ln>
                <a:solidFill>
                  <a:srgbClr val="000000"/>
                </a:solidFill>
                <a:effectLst/>
                <a:uLnTx/>
                <a:uFillTx/>
                <a:latin typeface="Arial"/>
                <a:ea typeface="+mn-ea"/>
                <a:cs typeface="+mn-cs"/>
              </a:rPr>
              <a:t>9. Ingår representant från politiken i er systemledning?</a:t>
            </a:r>
          </a:p>
        </p:txBody>
      </p:sp>
    </p:spTree>
    <p:extLst>
      <p:ext uri="{BB962C8B-B14F-4D97-AF65-F5344CB8AC3E}">
        <p14:creationId xmlns:p14="http://schemas.microsoft.com/office/powerpoint/2010/main" val="621026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idx="1"/>
          </p:nvPr>
        </p:nvSpPr>
        <p:spPr>
          <a:xfrm>
            <a:off x="508001" y="2497221"/>
            <a:ext cx="11018982" cy="2942998"/>
          </a:xfrm>
        </p:spPr>
        <p:txBody>
          <a:bodyPr>
            <a:normAutofit fontScale="85000" lnSpcReduction="20000"/>
          </a:bodyPr>
          <a:lstStyle/>
          <a:p>
            <a:pPr lvl="0"/>
            <a:r>
              <a:rPr lang="sv-SE" dirty="0" smtClean="0"/>
              <a:t>Lokala systemledningar benämns oftast som styrgrupper alternativt styrgrupp GNV </a:t>
            </a:r>
          </a:p>
          <a:p>
            <a:pPr lvl="0"/>
            <a:r>
              <a:rPr lang="sv-SE" dirty="0" smtClean="0"/>
              <a:t>Lokala systemledningar består av både chefer (1: linjechef, verksamhetschef, förvaltningschef) och medarbetare från både kommun och region </a:t>
            </a:r>
          </a:p>
          <a:p>
            <a:r>
              <a:rPr lang="sv-SE" dirty="0" smtClean="0"/>
              <a:t>Exempelvis; förvaltningschefer socialtjänst, skola, 1:a linjechef VC/Psykiatrin/</a:t>
            </a:r>
            <a:r>
              <a:rPr lang="sv-SE" dirty="0" err="1" smtClean="0"/>
              <a:t>Hab</a:t>
            </a:r>
            <a:r>
              <a:rPr lang="sv-SE" dirty="0" smtClean="0"/>
              <a:t>, HSL-chef kommun, enhetschef kommun, omsorg, IFO-chef, skolchef, MAS, områdessamordnare, vårdutvecklare, reps. </a:t>
            </a:r>
            <a:r>
              <a:rPr lang="sv-SE" dirty="0"/>
              <a:t>f</a:t>
            </a:r>
            <a:r>
              <a:rPr lang="sv-SE" dirty="0" smtClean="0"/>
              <a:t>rån vuxenpsykiatrin och BUP, verksamhetsutvecklare för skola och socialtjänst.</a:t>
            </a:r>
            <a:r>
              <a:rPr lang="sv-SE" dirty="0"/>
              <a:t> </a:t>
            </a:r>
            <a:endParaRPr lang="sv-SE" dirty="0" smtClean="0"/>
          </a:p>
          <a:p>
            <a:r>
              <a:rPr lang="sv-SE" dirty="0" smtClean="0"/>
              <a:t>Variation </a:t>
            </a:r>
            <a:r>
              <a:rPr lang="sv-SE" dirty="0"/>
              <a:t>av representation i de olika systemledningarna </a:t>
            </a:r>
          </a:p>
          <a:p>
            <a:pPr lvl="0"/>
            <a:endParaRPr lang="sv-SE" dirty="0" smtClean="0"/>
          </a:p>
          <a:p>
            <a:pPr lvl="0"/>
            <a:endParaRPr lang="sv-SE" dirty="0" smtClean="0"/>
          </a:p>
          <a:p>
            <a:pPr lvl="0"/>
            <a:endParaRPr lang="sv-SE" dirty="0" smtClean="0"/>
          </a:p>
          <a:p>
            <a:pPr lvl="0"/>
            <a:endParaRPr lang="sv-SE" dirty="0" smtClean="0"/>
          </a:p>
        </p:txBody>
      </p:sp>
      <p:sp>
        <p:nvSpPr>
          <p:cNvPr id="2" name="Platshållare för sidfot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smtClean="0">
                <a:ln>
                  <a:noFill/>
                </a:ln>
                <a:solidFill>
                  <a:srgbClr val="FFFFFF"/>
                </a:solidFill>
                <a:effectLst/>
                <a:uLnTx/>
                <a:uFillTx/>
                <a:latin typeface="Arial"/>
                <a:ea typeface="+mn-ea"/>
                <a:cs typeface="+mn-cs"/>
              </a:rPr>
              <a:t>RSS Dalarna – juni 2024</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Platshållare för bildnumm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ubrik 3"/>
          <p:cNvSpPr>
            <a:spLocks noGrp="1"/>
          </p:cNvSpPr>
          <p:nvPr>
            <p:ph type="title"/>
          </p:nvPr>
        </p:nvSpPr>
        <p:spPr/>
        <p:txBody>
          <a:bodyPr/>
          <a:lstStyle/>
          <a:p>
            <a:r>
              <a:rPr lang="sv-SE" dirty="0" smtClean="0"/>
              <a:t>Lokala systemledningar – benämning, vilka ingår? </a:t>
            </a:r>
            <a:endParaRPr lang="sv-SE" dirty="0"/>
          </a:p>
        </p:txBody>
      </p:sp>
    </p:spTree>
    <p:extLst>
      <p:ext uri="{BB962C8B-B14F-4D97-AF65-F5344CB8AC3E}">
        <p14:creationId xmlns:p14="http://schemas.microsoft.com/office/powerpoint/2010/main" val="684124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idx="1"/>
          </p:nvPr>
        </p:nvSpPr>
        <p:spPr>
          <a:xfrm>
            <a:off x="410547" y="2626822"/>
            <a:ext cx="11116436" cy="2813397"/>
          </a:xfrm>
        </p:spPr>
        <p:txBody>
          <a:bodyPr>
            <a:normAutofit fontScale="92500"/>
          </a:bodyPr>
          <a:lstStyle/>
          <a:p>
            <a:pPr lvl="0"/>
            <a:r>
              <a:rPr lang="sv-SE" dirty="0" smtClean="0"/>
              <a:t>Det finns en struktur för sammankallande i samtliga systemledningar (oftast ordförande, kontaktperson eller områdessamordnare annars roterande schema)</a:t>
            </a:r>
          </a:p>
          <a:p>
            <a:pPr lvl="0"/>
            <a:r>
              <a:rPr lang="sv-SE" dirty="0" smtClean="0"/>
              <a:t>I samtliga systemledningar finns en utsedd ordförande, två systemledningar har ett alternerande ordförandeskap kommun/region</a:t>
            </a:r>
          </a:p>
          <a:p>
            <a:pPr lvl="0"/>
            <a:r>
              <a:rPr lang="sv-SE" dirty="0" smtClean="0"/>
              <a:t>I samtliga systemledningar finns en eller flera kontaktpersoner, i flera fall är ordförande och kontaktperson samma person</a:t>
            </a:r>
          </a:p>
          <a:p>
            <a:pPr lvl="0"/>
            <a:endParaRPr lang="sv-SE" dirty="0" smtClean="0"/>
          </a:p>
          <a:p>
            <a:pPr lvl="0"/>
            <a:endParaRPr lang="sv-SE" dirty="0" smtClean="0"/>
          </a:p>
        </p:txBody>
      </p:sp>
      <p:sp>
        <p:nvSpPr>
          <p:cNvPr id="2" name="Platshållare för sidfot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smtClean="0">
                <a:ln>
                  <a:noFill/>
                </a:ln>
                <a:solidFill>
                  <a:srgbClr val="FFFFFF"/>
                </a:solidFill>
                <a:effectLst/>
                <a:uLnTx/>
                <a:uFillTx/>
                <a:latin typeface="Arial"/>
                <a:ea typeface="+mn-ea"/>
                <a:cs typeface="+mn-cs"/>
              </a:rPr>
              <a:t>RSS Dalarna – juni 2024</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Platshållare för bildnumm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ubrik 3"/>
          <p:cNvSpPr>
            <a:spLocks noGrp="1"/>
          </p:cNvSpPr>
          <p:nvPr>
            <p:ph type="title"/>
          </p:nvPr>
        </p:nvSpPr>
        <p:spPr/>
        <p:txBody>
          <a:bodyPr/>
          <a:lstStyle/>
          <a:p>
            <a:r>
              <a:rPr lang="sv-SE" dirty="0" smtClean="0"/>
              <a:t>Lokala systemledningar - struktur</a:t>
            </a:r>
            <a:endParaRPr lang="sv-SE" dirty="0"/>
          </a:p>
        </p:txBody>
      </p:sp>
    </p:spTree>
    <p:extLst>
      <p:ext uri="{BB962C8B-B14F-4D97-AF65-F5344CB8AC3E}">
        <p14:creationId xmlns:p14="http://schemas.microsoft.com/office/powerpoint/2010/main" val="16459698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idx="1"/>
          </p:nvPr>
        </p:nvSpPr>
        <p:spPr>
          <a:xfrm>
            <a:off x="410546" y="2530258"/>
            <a:ext cx="11373466" cy="3482235"/>
          </a:xfrm>
        </p:spPr>
        <p:txBody>
          <a:bodyPr>
            <a:normAutofit fontScale="62500" lnSpcReduction="20000"/>
          </a:bodyPr>
          <a:lstStyle/>
          <a:p>
            <a:pPr lvl="0"/>
            <a:r>
              <a:rPr lang="sv-SE" dirty="0" smtClean="0"/>
              <a:t>I 1 (Södra Dalarna) av 13 svarande finns någon representant från politiken </a:t>
            </a:r>
            <a:r>
              <a:rPr lang="sv-SE" dirty="0"/>
              <a:t>med </a:t>
            </a:r>
            <a:r>
              <a:rPr lang="sv-SE" dirty="0" smtClean="0"/>
              <a:t>i den lokala systemledningen. </a:t>
            </a:r>
          </a:p>
          <a:p>
            <a:pPr lvl="0"/>
            <a:r>
              <a:rPr lang="sv-SE" dirty="0" smtClean="0"/>
              <a:t>POLSAM finns inom samtliga systemledningars samverkansområde.</a:t>
            </a:r>
          </a:p>
          <a:p>
            <a:pPr lvl="0"/>
            <a:r>
              <a:rPr lang="sv-SE" dirty="0" smtClean="0"/>
              <a:t>Samverkan med POLSAM varierar och sker inte systematiskt över allt. Efterfrågan från POLSAM saknas i vissa fall. </a:t>
            </a:r>
          </a:p>
          <a:p>
            <a:pPr lvl="0"/>
            <a:r>
              <a:rPr lang="sv-SE" dirty="0" smtClean="0"/>
              <a:t>Samverkan med POLSAM beskrivs följande: </a:t>
            </a:r>
          </a:p>
          <a:p>
            <a:pPr lvl="1"/>
            <a:r>
              <a:rPr lang="sv-SE" dirty="0" smtClean="0"/>
              <a:t>”GNV finns som en punkt på agendan vi varje POLSAM”</a:t>
            </a:r>
          </a:p>
          <a:p>
            <a:pPr lvl="1"/>
            <a:r>
              <a:rPr lang="sv-SE" dirty="0" smtClean="0"/>
              <a:t>”Information från systemledningen till POLSAM lämnas kontinuerligt”</a:t>
            </a:r>
          </a:p>
          <a:p>
            <a:pPr lvl="1"/>
            <a:r>
              <a:rPr lang="sv-SE" dirty="0" smtClean="0"/>
              <a:t>”Systemledningen får uppdrag av POLSAM kring information, aktiviteter och åtgärder som följs upp i POLSAM”</a:t>
            </a:r>
          </a:p>
          <a:p>
            <a:pPr lvl="1"/>
            <a:r>
              <a:rPr lang="sv-SE" dirty="0" smtClean="0"/>
              <a:t>”Ordförande i systemledningen deltar på POLSAM-möten”</a:t>
            </a:r>
          </a:p>
          <a:p>
            <a:pPr lvl="1"/>
            <a:r>
              <a:rPr lang="sv-SE" dirty="0" smtClean="0"/>
              <a:t>”Samverkan mellan systemledningar och POLSAM har initierats”</a:t>
            </a:r>
          </a:p>
          <a:p>
            <a:pPr lvl="1"/>
            <a:r>
              <a:rPr lang="sv-SE" dirty="0" smtClean="0"/>
              <a:t>”Områdessamordnaren tar med information/frågor mellan POLSAM och styrgruppen”</a:t>
            </a:r>
          </a:p>
          <a:p>
            <a:pPr lvl="1"/>
            <a:endParaRPr lang="sv-SE" dirty="0" smtClean="0"/>
          </a:p>
          <a:p>
            <a:pPr lvl="1"/>
            <a:endParaRPr lang="sv-SE" dirty="0" smtClean="0"/>
          </a:p>
          <a:p>
            <a:pPr lvl="0"/>
            <a:endParaRPr lang="sv-SE" dirty="0" smtClean="0"/>
          </a:p>
        </p:txBody>
      </p:sp>
      <p:sp>
        <p:nvSpPr>
          <p:cNvPr id="2" name="Platshållare för sidfot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smtClean="0">
                <a:ln>
                  <a:noFill/>
                </a:ln>
                <a:solidFill>
                  <a:srgbClr val="FFFFFF"/>
                </a:solidFill>
                <a:effectLst/>
                <a:uLnTx/>
                <a:uFillTx/>
                <a:latin typeface="Arial"/>
                <a:ea typeface="+mn-ea"/>
                <a:cs typeface="+mn-cs"/>
              </a:rPr>
              <a:t>RSS Dalarna - juni 2024</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Platshållare för bildnumm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ubrik 3"/>
          <p:cNvSpPr>
            <a:spLocks noGrp="1"/>
          </p:cNvSpPr>
          <p:nvPr>
            <p:ph type="title"/>
          </p:nvPr>
        </p:nvSpPr>
        <p:spPr/>
        <p:txBody>
          <a:bodyPr/>
          <a:lstStyle/>
          <a:p>
            <a:r>
              <a:rPr lang="sv-SE" dirty="0" smtClean="0"/>
              <a:t>Lokala systemledningar - samverkan med politiken</a:t>
            </a:r>
            <a:endParaRPr lang="sv-SE" dirty="0"/>
          </a:p>
        </p:txBody>
      </p:sp>
    </p:spTree>
    <p:extLst>
      <p:ext uri="{BB962C8B-B14F-4D97-AF65-F5344CB8AC3E}">
        <p14:creationId xmlns:p14="http://schemas.microsoft.com/office/powerpoint/2010/main" val="14916390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idx="1"/>
          </p:nvPr>
        </p:nvSpPr>
        <p:spPr>
          <a:xfrm>
            <a:off x="410546" y="2524694"/>
            <a:ext cx="11116436" cy="3231409"/>
          </a:xfrm>
        </p:spPr>
        <p:txBody>
          <a:bodyPr>
            <a:normAutofit lnSpcReduction="10000"/>
          </a:bodyPr>
          <a:lstStyle/>
          <a:p>
            <a:r>
              <a:rPr lang="sv-SE" dirty="0" smtClean="0"/>
              <a:t>9 av 13 systemledningar träffas 2 ggr/termin övriga varierar frekvensen mellan 1 gång/månaden till 2-3 ggr/år. Mötestiden uppgår oftast till 2-3h/tillfälle. </a:t>
            </a:r>
          </a:p>
          <a:p>
            <a:r>
              <a:rPr lang="sv-SE" dirty="0" smtClean="0"/>
              <a:t>10 av 13 systemledningar har svarat att de saknar viktiga aktörer i sina lokala systemledningar. Exempelvis; representation från </a:t>
            </a:r>
            <a:r>
              <a:rPr lang="sv-SE" b="1" dirty="0" smtClean="0"/>
              <a:t>politiken, psykiatrin (vuxen/</a:t>
            </a:r>
            <a:r>
              <a:rPr lang="sv-SE" b="1" dirty="0" err="1" smtClean="0"/>
              <a:t>bup</a:t>
            </a:r>
            <a:r>
              <a:rPr lang="sv-SE" b="1" dirty="0" smtClean="0"/>
              <a:t>),</a:t>
            </a:r>
            <a:r>
              <a:rPr lang="sv-SE" dirty="0" smtClean="0"/>
              <a:t> ambulans, akutmottagning och övrig specialistvård. Det är främst de länsgemensamma specialistklinikerna som har svårt att delta. Verksamhetschefer i regionen har svårt att hinna med/prioritera dessa möten! </a:t>
            </a:r>
          </a:p>
          <a:p>
            <a:endParaRPr lang="sv-SE" dirty="0" smtClean="0"/>
          </a:p>
          <a:p>
            <a:pPr lvl="1"/>
            <a:endParaRPr lang="sv-SE" dirty="0" smtClean="0"/>
          </a:p>
          <a:p>
            <a:pPr lvl="1"/>
            <a:endParaRPr lang="sv-SE" dirty="0" smtClean="0"/>
          </a:p>
          <a:p>
            <a:pPr lvl="1"/>
            <a:endParaRPr lang="sv-SE" dirty="0" smtClean="0"/>
          </a:p>
          <a:p>
            <a:pPr lvl="0"/>
            <a:endParaRPr lang="sv-SE" dirty="0" smtClean="0"/>
          </a:p>
          <a:p>
            <a:pPr lvl="0"/>
            <a:endParaRPr lang="sv-SE" dirty="0" smtClean="0"/>
          </a:p>
        </p:txBody>
      </p:sp>
      <p:sp>
        <p:nvSpPr>
          <p:cNvPr id="2" name="Platshållare för sidfot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smtClean="0">
                <a:ln>
                  <a:noFill/>
                </a:ln>
                <a:solidFill>
                  <a:srgbClr val="FFFFFF"/>
                </a:solidFill>
                <a:effectLst/>
                <a:uLnTx/>
                <a:uFillTx/>
                <a:latin typeface="Arial"/>
                <a:ea typeface="+mn-ea"/>
                <a:cs typeface="+mn-cs"/>
              </a:rPr>
              <a:t>RSS Dalarna - juni 2024</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Platshållare för bildnumm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ubrik 3"/>
          <p:cNvSpPr>
            <a:spLocks noGrp="1"/>
          </p:cNvSpPr>
          <p:nvPr>
            <p:ph type="title"/>
          </p:nvPr>
        </p:nvSpPr>
        <p:spPr/>
        <p:txBody>
          <a:bodyPr/>
          <a:lstStyle/>
          <a:p>
            <a:r>
              <a:rPr lang="sv-SE" dirty="0" smtClean="0"/>
              <a:t>Lokala systemledningar – mötesfrekvens och vilka aktörer som saknas</a:t>
            </a:r>
            <a:endParaRPr lang="sv-SE" dirty="0"/>
          </a:p>
        </p:txBody>
      </p:sp>
    </p:spTree>
    <p:extLst>
      <p:ext uri="{BB962C8B-B14F-4D97-AF65-F5344CB8AC3E}">
        <p14:creationId xmlns:p14="http://schemas.microsoft.com/office/powerpoint/2010/main" val="13842480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idx="1"/>
          </p:nvPr>
        </p:nvSpPr>
        <p:spPr>
          <a:xfrm>
            <a:off x="410547" y="2208810"/>
            <a:ext cx="11667846" cy="4009110"/>
          </a:xfrm>
        </p:spPr>
        <p:txBody>
          <a:bodyPr>
            <a:normAutofit fontScale="70000" lnSpcReduction="20000"/>
          </a:bodyPr>
          <a:lstStyle/>
          <a:p>
            <a:r>
              <a:rPr lang="sv-SE" dirty="0" smtClean="0"/>
              <a:t>Systemledningarna beskriver deras uppdrag generellt att ansvara för;</a:t>
            </a:r>
          </a:p>
          <a:p>
            <a:pPr marL="457200" lvl="1" indent="0">
              <a:buNone/>
            </a:pPr>
            <a:r>
              <a:rPr lang="sv-SE" dirty="0" smtClean="0"/>
              <a:t>”Leda och fördela arbetet till olika arbetsgrupper”</a:t>
            </a:r>
          </a:p>
          <a:p>
            <a:pPr marL="457200" lvl="1" indent="0">
              <a:buNone/>
            </a:pPr>
            <a:r>
              <a:rPr lang="sv-SE" dirty="0" smtClean="0"/>
              <a:t>”Leder, styr, prioriterar och beslutar kring övergripande utvecklingsfrågor som leder till en Nära vård”</a:t>
            </a:r>
          </a:p>
          <a:p>
            <a:pPr marL="457200" lvl="1" indent="0">
              <a:buNone/>
            </a:pPr>
            <a:r>
              <a:rPr lang="sv-SE" dirty="0" smtClean="0"/>
              <a:t>”Ansvarar för färdplanen och att den följs upp”</a:t>
            </a:r>
          </a:p>
          <a:p>
            <a:pPr marL="457200" lvl="1" indent="0">
              <a:buNone/>
            </a:pPr>
            <a:r>
              <a:rPr lang="sv-SE" dirty="0" smtClean="0"/>
              <a:t>”Årlig uppföljning av länsgemensam färdplan”</a:t>
            </a:r>
          </a:p>
          <a:p>
            <a:pPr marL="457200" lvl="1" indent="0">
              <a:buNone/>
            </a:pPr>
            <a:r>
              <a:rPr lang="sv-SE" dirty="0" smtClean="0"/>
              <a:t>”Initierar och skapar förutsättningar för att ompröva arbetsformer och rutiner – kulturförändring”</a:t>
            </a:r>
          </a:p>
          <a:p>
            <a:pPr marL="457200" lvl="1" indent="0">
              <a:buNone/>
            </a:pPr>
            <a:r>
              <a:rPr lang="sv-SE" dirty="0" smtClean="0"/>
              <a:t>”Utveckla olika former för samverkanslösningar”</a:t>
            </a:r>
          </a:p>
          <a:p>
            <a:pPr marL="457200" lvl="1" indent="0">
              <a:buNone/>
            </a:pPr>
            <a:r>
              <a:rPr lang="sv-SE" dirty="0" smtClean="0"/>
              <a:t>”Ger uppdrag till arbetsgrupper att skriva fram lokala överenskommelser som sedan följa upp av systemledningen” </a:t>
            </a:r>
          </a:p>
          <a:p>
            <a:pPr marL="457200" lvl="1" indent="0">
              <a:buNone/>
            </a:pPr>
            <a:r>
              <a:rPr lang="sv-SE" dirty="0" smtClean="0"/>
              <a:t>”Arbete med </a:t>
            </a:r>
            <a:r>
              <a:rPr lang="sv-SE" dirty="0" err="1" smtClean="0"/>
              <a:t>LÖKarna</a:t>
            </a:r>
            <a:r>
              <a:rPr lang="sv-SE" dirty="0" smtClean="0"/>
              <a:t>”</a:t>
            </a:r>
          </a:p>
          <a:p>
            <a:pPr marL="457200" lvl="1" indent="0">
              <a:buNone/>
            </a:pPr>
            <a:r>
              <a:rPr lang="sv-SE" dirty="0" smtClean="0"/>
              <a:t>”Samla och starta samverkan lokalt, utöka det till samhällsnivå”</a:t>
            </a:r>
          </a:p>
          <a:p>
            <a:pPr marL="457200" lvl="1" indent="0">
              <a:buNone/>
            </a:pPr>
            <a:r>
              <a:rPr lang="sv-SE" dirty="0" smtClean="0"/>
              <a:t>”Allt vi gör är Nära vård”</a:t>
            </a:r>
          </a:p>
          <a:p>
            <a:pPr marL="457200" lvl="1" indent="0">
              <a:buNone/>
            </a:pPr>
            <a:r>
              <a:rPr lang="sv-SE" dirty="0" smtClean="0"/>
              <a:t>”Luddigt uppdrag, ingen tydlig målbild, strategier hänger inte ihop med hur vi arbetar”</a:t>
            </a:r>
          </a:p>
          <a:p>
            <a:pPr marL="457200" lvl="1" indent="0">
              <a:buNone/>
            </a:pPr>
            <a:r>
              <a:rPr lang="sv-SE" dirty="0" smtClean="0"/>
              <a:t>”Strategisk planering, samordning, resultatutvärdering, innovation och förbättringar” </a:t>
            </a:r>
          </a:p>
          <a:p>
            <a:pPr marL="457200" lvl="1" indent="0">
              <a:buNone/>
            </a:pPr>
            <a:endParaRPr lang="sv-SE" dirty="0" smtClean="0"/>
          </a:p>
          <a:p>
            <a:pPr marL="457200" lvl="1" indent="0">
              <a:buNone/>
            </a:pPr>
            <a:endParaRPr lang="sv-SE" dirty="0" smtClean="0"/>
          </a:p>
          <a:p>
            <a:pPr lvl="1"/>
            <a:endParaRPr lang="sv-SE" dirty="0" smtClean="0"/>
          </a:p>
          <a:p>
            <a:pPr lvl="1"/>
            <a:endParaRPr lang="sv-SE" dirty="0" smtClean="0"/>
          </a:p>
          <a:p>
            <a:pPr lvl="1"/>
            <a:endParaRPr lang="sv-SE" dirty="0" smtClean="0"/>
          </a:p>
          <a:p>
            <a:pPr lvl="0"/>
            <a:endParaRPr lang="sv-SE" dirty="0" smtClean="0"/>
          </a:p>
          <a:p>
            <a:pPr lvl="0"/>
            <a:endParaRPr lang="sv-SE" dirty="0" smtClean="0"/>
          </a:p>
        </p:txBody>
      </p:sp>
      <p:sp>
        <p:nvSpPr>
          <p:cNvPr id="2" name="Platshållare för sidfot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smtClean="0">
                <a:ln>
                  <a:noFill/>
                </a:ln>
                <a:solidFill>
                  <a:srgbClr val="FFFFFF"/>
                </a:solidFill>
                <a:effectLst/>
                <a:uLnTx/>
                <a:uFillTx/>
                <a:latin typeface="Arial"/>
                <a:ea typeface="+mn-ea"/>
                <a:cs typeface="+mn-cs"/>
              </a:rPr>
              <a:t>RSS Dalarna - juni 2024</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Platshållare för bildnumm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ubrik 3"/>
          <p:cNvSpPr>
            <a:spLocks noGrp="1"/>
          </p:cNvSpPr>
          <p:nvPr>
            <p:ph type="title"/>
          </p:nvPr>
        </p:nvSpPr>
        <p:spPr/>
        <p:txBody>
          <a:bodyPr/>
          <a:lstStyle/>
          <a:p>
            <a:r>
              <a:rPr lang="sv-SE" dirty="0" smtClean="0"/>
              <a:t>Lokala systemledningar – hur skulle ni beskriva ert uppdrag </a:t>
            </a:r>
            <a:endParaRPr lang="sv-SE" dirty="0"/>
          </a:p>
        </p:txBody>
      </p:sp>
    </p:spTree>
    <p:extLst>
      <p:ext uri="{BB962C8B-B14F-4D97-AF65-F5344CB8AC3E}">
        <p14:creationId xmlns:p14="http://schemas.microsoft.com/office/powerpoint/2010/main" val="4037808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Aktuellt på RSS</a:t>
            </a:r>
            <a:endParaRPr lang="sv-SE" dirty="0"/>
          </a:p>
        </p:txBody>
      </p:sp>
      <p:sp>
        <p:nvSpPr>
          <p:cNvPr id="3" name="Underrubrik 2"/>
          <p:cNvSpPr>
            <a:spLocks noGrp="1"/>
          </p:cNvSpPr>
          <p:nvPr>
            <p:ph type="subTitle" idx="1"/>
          </p:nvPr>
        </p:nvSpPr>
        <p:spPr/>
        <p:txBody>
          <a:bodyPr/>
          <a:lstStyle/>
          <a:p>
            <a:r>
              <a:rPr lang="sv-SE" dirty="0" smtClean="0"/>
              <a:t>13 juni 2024</a:t>
            </a:r>
            <a:endParaRPr lang="sv-SE" dirty="0"/>
          </a:p>
        </p:txBody>
      </p:sp>
    </p:spTree>
    <p:extLst>
      <p:ext uri="{BB962C8B-B14F-4D97-AF65-F5344CB8AC3E}">
        <p14:creationId xmlns:p14="http://schemas.microsoft.com/office/powerpoint/2010/main" val="27869952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10547" y="2439529"/>
            <a:ext cx="5713959" cy="3783654"/>
          </a:xfrm>
        </p:spPr>
        <p:txBody>
          <a:bodyPr>
            <a:normAutofit fontScale="70000" lnSpcReduction="20000"/>
          </a:bodyPr>
          <a:lstStyle/>
          <a:p>
            <a:pPr marL="0" indent="0">
              <a:buNone/>
            </a:pPr>
            <a:r>
              <a:rPr lang="sv-SE" b="1" dirty="0" smtClean="0"/>
              <a:t>Följande systemledningar har en lokal plan: 	</a:t>
            </a:r>
          </a:p>
          <a:p>
            <a:r>
              <a:rPr lang="sv-SE" dirty="0" smtClean="0"/>
              <a:t>Södra Dalarna (Avesta/Hedemora)</a:t>
            </a:r>
          </a:p>
          <a:p>
            <a:r>
              <a:rPr lang="sv-SE" dirty="0" smtClean="0"/>
              <a:t>Rättvik</a:t>
            </a:r>
          </a:p>
          <a:p>
            <a:r>
              <a:rPr lang="sv-SE" dirty="0" smtClean="0"/>
              <a:t>Leksand</a:t>
            </a:r>
          </a:p>
          <a:p>
            <a:r>
              <a:rPr lang="sv-SE" dirty="0" smtClean="0"/>
              <a:t>Malung-Sälen</a:t>
            </a:r>
          </a:p>
          <a:p>
            <a:r>
              <a:rPr lang="sv-SE" dirty="0" smtClean="0"/>
              <a:t>Mora</a:t>
            </a:r>
          </a:p>
          <a:p>
            <a:r>
              <a:rPr lang="sv-SE" dirty="0" smtClean="0"/>
              <a:t>Älvdalen</a:t>
            </a:r>
          </a:p>
          <a:p>
            <a:r>
              <a:rPr lang="sv-SE" dirty="0" smtClean="0"/>
              <a:t>Vansbro (under arbete)</a:t>
            </a:r>
          </a:p>
          <a:p>
            <a:r>
              <a:rPr lang="sv-SE" dirty="0" smtClean="0"/>
              <a:t>Västerbergslagen (Ludvika/Smedjebacken, under arbete)</a:t>
            </a:r>
          </a:p>
          <a:p>
            <a:pPr marL="0" indent="0">
              <a:buNone/>
            </a:pPr>
            <a:endParaRPr lang="sv-SE" b="1" dirty="0"/>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2024-11-19</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6" name="Rubrik 5"/>
          <p:cNvSpPr>
            <a:spLocks noGrp="1"/>
          </p:cNvSpPr>
          <p:nvPr>
            <p:ph type="title"/>
          </p:nvPr>
        </p:nvSpPr>
        <p:spPr/>
        <p:txBody>
          <a:bodyPr/>
          <a:lstStyle/>
          <a:p>
            <a:r>
              <a:rPr lang="sv-SE" dirty="0"/>
              <a:t>L</a:t>
            </a:r>
            <a:r>
              <a:rPr lang="sv-SE" dirty="0" smtClean="0"/>
              <a:t>okala planer</a:t>
            </a:r>
            <a:endParaRPr lang="sv-SE" dirty="0"/>
          </a:p>
        </p:txBody>
      </p:sp>
      <p:sp>
        <p:nvSpPr>
          <p:cNvPr id="7" name="Platshållare för innehåll 1"/>
          <p:cNvSpPr txBox="1">
            <a:spLocks/>
          </p:cNvSpPr>
          <p:nvPr/>
        </p:nvSpPr>
        <p:spPr>
          <a:xfrm>
            <a:off x="5924357" y="2420329"/>
            <a:ext cx="5713959" cy="378365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sv-SE" sz="1700" b="1" i="0" u="none" strike="noStrike" kern="1200" cap="none" spc="0" normalizeH="0" baseline="0" noProof="0" dirty="0" smtClean="0">
                <a:ln>
                  <a:noFill/>
                </a:ln>
                <a:solidFill>
                  <a:srgbClr val="000000"/>
                </a:solidFill>
                <a:effectLst/>
                <a:uLnTx/>
                <a:uFillTx/>
                <a:latin typeface="Arial"/>
                <a:ea typeface="+mn-ea"/>
                <a:cs typeface="+mn-cs"/>
              </a:rPr>
              <a:t>Följande systemledningar har inte en lokal plan: 	</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sv-SE" sz="1700" b="0" i="0" u="none" strike="noStrike" kern="1200" cap="none" spc="0" normalizeH="0" baseline="0" noProof="0" dirty="0" smtClean="0">
                <a:ln>
                  <a:noFill/>
                </a:ln>
                <a:solidFill>
                  <a:srgbClr val="000000"/>
                </a:solidFill>
                <a:effectLst/>
                <a:uLnTx/>
                <a:uFillTx/>
                <a:latin typeface="Arial"/>
                <a:ea typeface="+mn-ea"/>
                <a:cs typeface="+mn-cs"/>
              </a:rPr>
              <a:t>Falun</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sv-SE" sz="1700" b="0" i="0" u="none" strike="noStrike" kern="1200" cap="none" spc="0" normalizeH="0" baseline="0" noProof="0" dirty="0" smtClean="0">
                <a:ln>
                  <a:noFill/>
                </a:ln>
                <a:solidFill>
                  <a:srgbClr val="000000"/>
                </a:solidFill>
                <a:effectLst/>
                <a:uLnTx/>
                <a:uFillTx/>
                <a:latin typeface="Arial"/>
                <a:ea typeface="+mn-ea"/>
                <a:cs typeface="+mn-cs"/>
              </a:rPr>
              <a:t>Borlänge</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sv-SE" sz="1700" b="0" i="0" u="none" strike="noStrike" kern="1200" cap="none" spc="0" normalizeH="0" baseline="0" noProof="0" dirty="0" smtClean="0">
                <a:ln>
                  <a:noFill/>
                </a:ln>
                <a:solidFill>
                  <a:srgbClr val="000000"/>
                </a:solidFill>
                <a:effectLst/>
                <a:uLnTx/>
                <a:uFillTx/>
                <a:latin typeface="Arial"/>
                <a:ea typeface="+mn-ea"/>
                <a:cs typeface="+mn-cs"/>
              </a:rPr>
              <a:t>Säter</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sv-SE" sz="1700" b="0" i="0" u="none" strike="noStrike" kern="1200" cap="none" spc="0" normalizeH="0" baseline="0" noProof="0" dirty="0" smtClean="0">
                <a:ln>
                  <a:noFill/>
                </a:ln>
                <a:solidFill>
                  <a:srgbClr val="000000"/>
                </a:solidFill>
                <a:effectLst/>
                <a:uLnTx/>
                <a:uFillTx/>
                <a:latin typeface="Arial"/>
                <a:ea typeface="+mn-ea"/>
                <a:cs typeface="+mn-cs"/>
              </a:rPr>
              <a:t>Orsa</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sv-SE" sz="1700" b="0" i="0" u="none" strike="noStrike" kern="1200" cap="none" spc="0" normalizeH="0" baseline="0" noProof="0" dirty="0" smtClean="0">
                <a:ln>
                  <a:noFill/>
                </a:ln>
                <a:solidFill>
                  <a:srgbClr val="000000"/>
                </a:solidFill>
                <a:effectLst/>
                <a:uLnTx/>
                <a:uFillTx/>
                <a:latin typeface="Arial"/>
                <a:ea typeface="+mn-ea"/>
                <a:cs typeface="+mn-cs"/>
              </a:rPr>
              <a:t>Gagnef</a:t>
            </a:r>
            <a:endParaRPr kumimoji="0" lang="sv-SE" sz="1700" b="0" i="0" u="none" strike="noStrike" kern="1200" cap="none" spc="0" normalizeH="0" baseline="0" noProof="0" dirty="0">
              <a:ln>
                <a:noFill/>
              </a:ln>
              <a:solidFill>
                <a:srgbClr val="000000"/>
              </a:solidFill>
              <a:effectLst/>
              <a:uLnTx/>
              <a:uFillTx/>
              <a:latin typeface="Arial"/>
              <a:ea typeface="+mn-ea"/>
              <a:cs typeface="+mn-cs"/>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sv-SE" sz="2400" b="0" i="0" u="none" strike="noStrike" kern="1200" cap="none" spc="0" normalizeH="0" baseline="0" noProof="0" dirty="0" smtClean="0">
              <a:ln>
                <a:noFill/>
              </a:ln>
              <a:solidFill>
                <a:srgbClr val="000000"/>
              </a:solidFill>
              <a:effectLst/>
              <a:uLnTx/>
              <a:uFillTx/>
              <a:latin typeface="Arial"/>
              <a:ea typeface="+mn-ea"/>
              <a:cs typeface="+mn-cs"/>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sv-SE" sz="2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07572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lnSpcReduction="10000"/>
          </a:bodyPr>
          <a:lstStyle/>
          <a:p>
            <a:r>
              <a:rPr lang="sv-SE" dirty="0" smtClean="0"/>
              <a:t>Samverkan har funnits sedan tidigare ingen skillnad med GNV.</a:t>
            </a:r>
          </a:p>
          <a:p>
            <a:r>
              <a:rPr lang="sv-SE" dirty="0" smtClean="0"/>
              <a:t>Svårt att svara på, systemledningen har nyligen bildats. </a:t>
            </a:r>
          </a:p>
          <a:p>
            <a:r>
              <a:rPr lang="sv-SE" dirty="0" smtClean="0"/>
              <a:t>Kommun och Region är olika organisationer med olika mandat, kultur mm.</a:t>
            </a:r>
          </a:p>
          <a:p>
            <a:r>
              <a:rPr lang="sv-SE" dirty="0" smtClean="0"/>
              <a:t>Samverkan har under många fungerat väl, GNV bara en fördjupning på en redan god samverkan. </a:t>
            </a:r>
          </a:p>
          <a:p>
            <a:r>
              <a:rPr lang="sv-SE" dirty="0" smtClean="0"/>
              <a:t>Svårt att hitta formerna i samverkan, två kommuner och en Region som ska gå i takt</a:t>
            </a:r>
          </a:p>
          <a:p>
            <a:endParaRPr lang="sv-SE" dirty="0" smtClean="0"/>
          </a:p>
          <a:p>
            <a:endParaRPr lang="sv-SE" dirty="0"/>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2024-11-19</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6" name="Rubrik 5"/>
          <p:cNvSpPr>
            <a:spLocks noGrp="1"/>
          </p:cNvSpPr>
          <p:nvPr>
            <p:ph type="title"/>
          </p:nvPr>
        </p:nvSpPr>
        <p:spPr/>
        <p:txBody>
          <a:bodyPr/>
          <a:lstStyle/>
          <a:p>
            <a:r>
              <a:rPr lang="sv-SE" dirty="0"/>
              <a:t>Lokala systemledningar </a:t>
            </a:r>
            <a:r>
              <a:rPr lang="sv-SE" dirty="0" smtClean="0"/>
              <a:t>– hur upplevs samverkan för GNV?</a:t>
            </a:r>
            <a:endParaRPr lang="sv-SE" dirty="0"/>
          </a:p>
        </p:txBody>
      </p:sp>
    </p:spTree>
    <p:extLst>
      <p:ext uri="{BB962C8B-B14F-4D97-AF65-F5344CB8AC3E}">
        <p14:creationId xmlns:p14="http://schemas.microsoft.com/office/powerpoint/2010/main" val="951850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smtClean="0"/>
              <a:t>Ofta samsyn på samhällsnivå/utmaningar i samhället </a:t>
            </a:r>
          </a:p>
          <a:p>
            <a:r>
              <a:rPr lang="sv-SE" dirty="0" smtClean="0"/>
              <a:t>Erfarenhet av tidigare samverkan och samarbete mellan huvudmännen</a:t>
            </a:r>
          </a:p>
          <a:p>
            <a:r>
              <a:rPr lang="sv-SE" dirty="0" smtClean="0"/>
              <a:t>Bra dialog och kommunikation </a:t>
            </a:r>
          </a:p>
          <a:p>
            <a:r>
              <a:rPr lang="sv-SE" dirty="0" smtClean="0"/>
              <a:t>Att vi träffas mer regelbundet (lär känna varandra, enklare att lyfta gemensamma frågor)</a:t>
            </a:r>
          </a:p>
          <a:p>
            <a:r>
              <a:rPr lang="sv-SE" dirty="0" smtClean="0"/>
              <a:t>Vi gör gemensamma handlingsplaner/</a:t>
            </a:r>
            <a:r>
              <a:rPr lang="sv-SE" dirty="0" err="1" smtClean="0"/>
              <a:t>LÖKar</a:t>
            </a:r>
            <a:r>
              <a:rPr lang="sv-SE" dirty="0" smtClean="0"/>
              <a:t> och skapar samverkansprojekt</a:t>
            </a:r>
          </a:p>
          <a:p>
            <a:endParaRPr lang="sv-SE" dirty="0" smtClean="0"/>
          </a:p>
          <a:p>
            <a:endParaRPr lang="sv-SE" dirty="0" smtClean="0"/>
          </a:p>
          <a:p>
            <a:endParaRPr lang="sv-SE" dirty="0" smtClean="0"/>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2024-11-19</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6" name="Rubrik 5"/>
          <p:cNvSpPr>
            <a:spLocks noGrp="1"/>
          </p:cNvSpPr>
          <p:nvPr>
            <p:ph type="title"/>
          </p:nvPr>
        </p:nvSpPr>
        <p:spPr/>
        <p:txBody>
          <a:bodyPr/>
          <a:lstStyle/>
          <a:p>
            <a:r>
              <a:rPr lang="sv-SE" dirty="0" smtClean="0"/>
              <a:t>Lokala systemledningar- vad fungerar bra?</a:t>
            </a:r>
            <a:endParaRPr lang="sv-SE" dirty="0"/>
          </a:p>
        </p:txBody>
      </p:sp>
    </p:spTree>
    <p:extLst>
      <p:ext uri="{BB962C8B-B14F-4D97-AF65-F5344CB8AC3E}">
        <p14:creationId xmlns:p14="http://schemas.microsoft.com/office/powerpoint/2010/main" val="3791146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357073" y="1937879"/>
            <a:ext cx="6004256" cy="4515548"/>
          </a:xfrm>
        </p:spPr>
        <p:txBody>
          <a:bodyPr>
            <a:normAutofit fontScale="85000" lnSpcReduction="20000"/>
          </a:bodyPr>
          <a:lstStyle/>
          <a:p>
            <a:r>
              <a:rPr lang="sv-SE" sz="2000" dirty="0" smtClean="0"/>
              <a:t>Tidsbrist hos alla</a:t>
            </a:r>
          </a:p>
          <a:p>
            <a:r>
              <a:rPr lang="sv-SE" sz="2000" dirty="0" smtClean="0"/>
              <a:t>Ekonomiska utmaningar inom både kommunerna/Regionen</a:t>
            </a:r>
          </a:p>
          <a:p>
            <a:r>
              <a:rPr lang="sv-SE" sz="2000" dirty="0" smtClean="0"/>
              <a:t>Behövs en satsning från regionen med resurstilldelningen till primärvården</a:t>
            </a:r>
          </a:p>
          <a:p>
            <a:r>
              <a:rPr lang="sv-SE" sz="2000" dirty="0" smtClean="0"/>
              <a:t>Ekonomiska resurser för att stödja omställningsarbetet behövs</a:t>
            </a:r>
          </a:p>
          <a:p>
            <a:r>
              <a:rPr lang="sv-SE" sz="2000" dirty="0" smtClean="0"/>
              <a:t>Nystartad systemledning behöver sätta struktur </a:t>
            </a:r>
          </a:p>
          <a:p>
            <a:r>
              <a:rPr lang="sv-SE" sz="2000" dirty="0" smtClean="0"/>
              <a:t>Alla deltar inte eller prioriterar möten </a:t>
            </a:r>
          </a:p>
          <a:p>
            <a:r>
              <a:rPr lang="sv-SE" sz="2000" dirty="0" smtClean="0"/>
              <a:t>Alltid svårt när någon avslutar sitt uppdrag i systemledningen, glapp tills någon annan tar vid</a:t>
            </a:r>
          </a:p>
          <a:p>
            <a:r>
              <a:rPr lang="sv-SE" sz="2000" dirty="0" smtClean="0"/>
              <a:t>Samordnare behövs för att hålla ihop GNV-arbetet lokalt, annars inga resultat</a:t>
            </a:r>
          </a:p>
          <a:p>
            <a:pPr marL="0" indent="0">
              <a:buNone/>
            </a:pPr>
            <a:endParaRPr lang="sv-SE" sz="2000" dirty="0" smtClean="0"/>
          </a:p>
          <a:p>
            <a:endParaRPr lang="sv-SE" dirty="0" smtClean="0"/>
          </a:p>
          <a:p>
            <a:endParaRPr lang="sv-SE" dirty="0" smtClean="0"/>
          </a:p>
          <a:p>
            <a:endParaRPr lang="sv-SE" dirty="0" smtClean="0"/>
          </a:p>
          <a:p>
            <a:endParaRPr lang="sv-SE" dirty="0" smtClean="0"/>
          </a:p>
          <a:p>
            <a:endParaRPr lang="sv-SE" dirty="0" smtClean="0"/>
          </a:p>
          <a:p>
            <a:endParaRPr lang="sv-SE" dirty="0" smtClean="0"/>
          </a:p>
          <a:p>
            <a:endParaRPr lang="sv-SE" dirty="0"/>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2024-11-19</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smtClean="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6" name="Rubrik 5"/>
          <p:cNvSpPr>
            <a:spLocks noGrp="1"/>
          </p:cNvSpPr>
          <p:nvPr>
            <p:ph type="title"/>
          </p:nvPr>
        </p:nvSpPr>
        <p:spPr>
          <a:xfrm>
            <a:off x="357073" y="1021382"/>
            <a:ext cx="10416781" cy="1209600"/>
          </a:xfrm>
        </p:spPr>
        <p:txBody>
          <a:bodyPr/>
          <a:lstStyle/>
          <a:p>
            <a:r>
              <a:rPr lang="sv-SE" dirty="0" smtClean="0"/>
              <a:t>Lokala systemledningar - utmaningar</a:t>
            </a:r>
            <a:endParaRPr lang="sv-SE" dirty="0"/>
          </a:p>
        </p:txBody>
      </p:sp>
      <p:sp>
        <p:nvSpPr>
          <p:cNvPr id="7" name="Platshållare för innehåll 1"/>
          <p:cNvSpPr txBox="1">
            <a:spLocks/>
          </p:cNvSpPr>
          <p:nvPr/>
        </p:nvSpPr>
        <p:spPr>
          <a:xfrm>
            <a:off x="6361329" y="1840802"/>
            <a:ext cx="6004256" cy="451554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smtClean="0">
                <a:ln>
                  <a:noFill/>
                </a:ln>
                <a:solidFill>
                  <a:srgbClr val="000000"/>
                </a:solidFill>
                <a:effectLst/>
                <a:uLnTx/>
                <a:uFillTx/>
                <a:latin typeface="Arial"/>
                <a:ea typeface="+mn-ea"/>
                <a:cs typeface="+mn-cs"/>
              </a:rPr>
              <a:t>Upplever att GNV tar tid, vinsterna för patienten är oklar</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smtClean="0">
                <a:ln>
                  <a:noFill/>
                </a:ln>
                <a:solidFill>
                  <a:srgbClr val="000000"/>
                </a:solidFill>
                <a:effectLst/>
                <a:uLnTx/>
                <a:uFillTx/>
                <a:latin typeface="Arial"/>
                <a:ea typeface="+mn-ea"/>
                <a:cs typeface="+mn-cs"/>
              </a:rPr>
              <a:t>Fler från slutenvården behöver inkluderas </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smtClean="0">
                <a:ln>
                  <a:noFill/>
                </a:ln>
                <a:solidFill>
                  <a:srgbClr val="000000"/>
                </a:solidFill>
                <a:effectLst/>
                <a:uLnTx/>
                <a:uFillTx/>
                <a:latin typeface="Arial"/>
                <a:ea typeface="+mn-ea"/>
                <a:cs typeface="+mn-cs"/>
              </a:rPr>
              <a:t>Få resurser inom verksamheter både inom kommun och Region, svårigheter att få till arbetsgrupper</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smtClean="0">
                <a:ln>
                  <a:noFill/>
                </a:ln>
                <a:solidFill>
                  <a:srgbClr val="000000"/>
                </a:solidFill>
                <a:effectLst/>
                <a:uLnTx/>
                <a:uFillTx/>
                <a:latin typeface="Arial"/>
                <a:ea typeface="+mn-ea"/>
                <a:cs typeface="+mn-cs"/>
              </a:rPr>
              <a:t>Samverkan prioriteras inte  </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smtClean="0">
                <a:ln>
                  <a:noFill/>
                </a:ln>
                <a:solidFill>
                  <a:srgbClr val="000000"/>
                </a:solidFill>
                <a:effectLst/>
                <a:uLnTx/>
                <a:uFillTx/>
                <a:latin typeface="Arial"/>
                <a:ea typeface="+mn-ea"/>
                <a:cs typeface="+mn-cs"/>
              </a:rPr>
              <a:t>Otydlighet i systemledningens uppdrag, vilka frågor som ska prioriteras</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smtClean="0">
                <a:ln>
                  <a:noFill/>
                </a:ln>
                <a:solidFill>
                  <a:srgbClr val="000000"/>
                </a:solidFill>
                <a:effectLst/>
                <a:uLnTx/>
                <a:uFillTx/>
                <a:latin typeface="Arial"/>
                <a:ea typeface="+mn-ea"/>
                <a:cs typeface="+mn-cs"/>
              </a:rPr>
              <a:t>Otydlighet hur LÖK ska implementeras och följas upp </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smtClean="0">
                <a:ln>
                  <a:noFill/>
                </a:ln>
                <a:solidFill>
                  <a:srgbClr val="000000"/>
                </a:solidFill>
                <a:effectLst/>
                <a:uLnTx/>
                <a:uFillTx/>
                <a:latin typeface="Arial"/>
                <a:ea typeface="+mn-ea"/>
                <a:cs typeface="+mn-cs"/>
              </a:rPr>
              <a:t>Olika förutsättningar</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smtClean="0">
                <a:ln>
                  <a:noFill/>
                </a:ln>
                <a:solidFill>
                  <a:srgbClr val="000000"/>
                </a:solidFill>
                <a:effectLst/>
                <a:uLnTx/>
                <a:uFillTx/>
                <a:latin typeface="Arial"/>
                <a:ea typeface="+mn-ea"/>
                <a:cs typeface="+mn-cs"/>
              </a:rPr>
              <a:t>Omorganisationer, personalnedskärningar och kompetensbrister</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sv-SE" sz="2000" b="0" i="0" u="none" strike="noStrike" kern="120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sv-SE" sz="2000" b="0" i="0" u="none" strike="noStrike" kern="1200" cap="none" spc="0" normalizeH="0" baseline="0" noProof="0" dirty="0" smtClean="0">
              <a:ln>
                <a:noFill/>
              </a:ln>
              <a:solidFill>
                <a:srgbClr val="000000"/>
              </a:solidFill>
              <a:effectLst/>
              <a:uLnTx/>
              <a:uFillTx/>
              <a:latin typeface="Arial"/>
              <a:ea typeface="+mn-ea"/>
              <a:cs typeface="+mn-cs"/>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sv-SE" sz="2400" b="0" i="0" u="none" strike="noStrike" kern="1200" cap="none" spc="0" normalizeH="0" baseline="0" noProof="0" dirty="0" smtClean="0">
              <a:ln>
                <a:noFill/>
              </a:ln>
              <a:solidFill>
                <a:srgbClr val="000000"/>
              </a:solidFill>
              <a:effectLst/>
              <a:uLnTx/>
              <a:uFillTx/>
              <a:latin typeface="Arial"/>
              <a:ea typeface="+mn-ea"/>
              <a:cs typeface="+mn-cs"/>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sv-SE" sz="2400" b="0" i="0" u="none" strike="noStrike" kern="1200" cap="none" spc="0" normalizeH="0" baseline="0" noProof="0" dirty="0" smtClean="0">
              <a:ln>
                <a:noFill/>
              </a:ln>
              <a:solidFill>
                <a:srgbClr val="000000"/>
              </a:solidFill>
              <a:effectLst/>
              <a:uLnTx/>
              <a:uFillTx/>
              <a:latin typeface="Arial"/>
              <a:ea typeface="+mn-ea"/>
              <a:cs typeface="+mn-cs"/>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sv-SE" sz="2400" b="0" i="0" u="none" strike="noStrike" kern="1200" cap="none" spc="0" normalizeH="0" baseline="0" noProof="0" dirty="0" smtClean="0">
              <a:ln>
                <a:noFill/>
              </a:ln>
              <a:solidFill>
                <a:srgbClr val="000000"/>
              </a:solidFill>
              <a:effectLst/>
              <a:uLnTx/>
              <a:uFillTx/>
              <a:latin typeface="Arial"/>
              <a:ea typeface="+mn-ea"/>
              <a:cs typeface="+mn-cs"/>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sv-SE" sz="2400" b="0" i="0" u="none" strike="noStrike" kern="1200" cap="none" spc="0" normalizeH="0" baseline="0" noProof="0" dirty="0" smtClean="0">
              <a:ln>
                <a:noFill/>
              </a:ln>
              <a:solidFill>
                <a:srgbClr val="000000"/>
              </a:solidFill>
              <a:effectLst/>
              <a:uLnTx/>
              <a:uFillTx/>
              <a:latin typeface="Arial"/>
              <a:ea typeface="+mn-ea"/>
              <a:cs typeface="+mn-cs"/>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sv-SE" sz="2400" b="0" i="0" u="none" strike="noStrike" kern="1200" cap="none" spc="0" normalizeH="0" baseline="0" noProof="0" dirty="0" smtClean="0">
              <a:ln>
                <a:noFill/>
              </a:ln>
              <a:solidFill>
                <a:srgbClr val="000000"/>
              </a:solidFill>
              <a:effectLst/>
              <a:uLnTx/>
              <a:uFillTx/>
              <a:latin typeface="Arial"/>
              <a:ea typeface="+mn-ea"/>
              <a:cs typeface="+mn-cs"/>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sv-SE" sz="2400" b="0" i="0" u="none" strike="noStrike" kern="1200" cap="none" spc="0" normalizeH="0" baseline="0" noProof="0" dirty="0" smtClean="0">
              <a:ln>
                <a:noFill/>
              </a:ln>
              <a:solidFill>
                <a:srgbClr val="000000"/>
              </a:solidFill>
              <a:effectLst/>
              <a:uLnTx/>
              <a:uFillTx/>
              <a:latin typeface="Arial"/>
              <a:ea typeface="+mn-ea"/>
              <a:cs typeface="+mn-cs"/>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sv-SE" sz="2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304982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smtClean="0"/>
              <a:t>10 av 13 systemledningar uppger att de inte arbetar aktivt med brukarinflytande </a:t>
            </a:r>
          </a:p>
          <a:p>
            <a:r>
              <a:rPr lang="sv-SE" dirty="0" smtClean="0"/>
              <a:t>3 systemledningar uppger att de samarbetar med patient-/brukarråd</a:t>
            </a:r>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2024-11-19</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6" name="Rubrik 5"/>
          <p:cNvSpPr>
            <a:spLocks noGrp="1"/>
          </p:cNvSpPr>
          <p:nvPr>
            <p:ph type="title"/>
          </p:nvPr>
        </p:nvSpPr>
        <p:spPr/>
        <p:txBody>
          <a:bodyPr/>
          <a:lstStyle/>
          <a:p>
            <a:r>
              <a:rPr lang="sv-SE" dirty="0" smtClean="0"/>
              <a:t>Lokala systemledningar – brukarinflytande i samverkan?</a:t>
            </a:r>
            <a:endParaRPr lang="sv-SE" dirty="0"/>
          </a:p>
        </p:txBody>
      </p:sp>
    </p:spTree>
    <p:extLst>
      <p:ext uri="{BB962C8B-B14F-4D97-AF65-F5344CB8AC3E}">
        <p14:creationId xmlns:p14="http://schemas.microsoft.com/office/powerpoint/2010/main" val="1228930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07987" y="2207616"/>
            <a:ext cx="11525595" cy="4014280"/>
          </a:xfrm>
        </p:spPr>
        <p:txBody>
          <a:bodyPr>
            <a:noAutofit/>
          </a:bodyPr>
          <a:lstStyle/>
          <a:p>
            <a:r>
              <a:rPr lang="sv-SE" sz="1100" dirty="0"/>
              <a:t>Uppföljning från regional systemledning saknas. Finns regional systemledning? </a:t>
            </a:r>
            <a:endParaRPr lang="sv-SE" sz="1100" dirty="0" smtClean="0"/>
          </a:p>
          <a:p>
            <a:r>
              <a:rPr lang="sv-SE" sz="1100" dirty="0" smtClean="0"/>
              <a:t>Resursförskjutning </a:t>
            </a:r>
            <a:r>
              <a:rPr lang="sv-SE" sz="1100" dirty="0"/>
              <a:t>är det </a:t>
            </a:r>
            <a:r>
              <a:rPr lang="sv-SE" sz="1100" dirty="0" smtClean="0"/>
              <a:t>något som </a:t>
            </a:r>
            <a:r>
              <a:rPr lang="sv-SE" sz="1100" dirty="0"/>
              <a:t>kommer? </a:t>
            </a:r>
          </a:p>
          <a:p>
            <a:r>
              <a:rPr lang="sv-SE" sz="1100" dirty="0" smtClean="0"/>
              <a:t>Lök-arbetet </a:t>
            </a:r>
            <a:r>
              <a:rPr lang="sv-SE" sz="1100" dirty="0"/>
              <a:t>upptar en stor del av arbetsgruppernas tid vilket medför att tid och ork inte finns till andra utvecklingsfrågor.</a:t>
            </a:r>
          </a:p>
          <a:p>
            <a:r>
              <a:rPr lang="sv-SE" sz="1100" dirty="0" smtClean="0"/>
              <a:t>Svårigheter </a:t>
            </a:r>
            <a:r>
              <a:rPr lang="sv-SE" sz="1100" dirty="0"/>
              <a:t>med länskliniker (ÖVP, </a:t>
            </a:r>
            <a:r>
              <a:rPr lang="sv-SE" sz="1100" dirty="0" err="1"/>
              <a:t>Bup</a:t>
            </a:r>
            <a:r>
              <a:rPr lang="sv-SE" sz="1100" dirty="0"/>
              <a:t>, </a:t>
            </a:r>
            <a:r>
              <a:rPr lang="sv-SE" sz="1100" dirty="0" err="1"/>
              <a:t>Hab</a:t>
            </a:r>
            <a:r>
              <a:rPr lang="sv-SE" sz="1100" dirty="0"/>
              <a:t>) som inte har möjlighet att delta i vare sig i systemledning och/eller arbetsgrupp. Vissa 1:a </a:t>
            </a:r>
            <a:r>
              <a:rPr lang="sv-SE" sz="1100" dirty="0" smtClean="0"/>
              <a:t>linjechefer </a:t>
            </a:r>
            <a:r>
              <a:rPr lang="sv-SE" sz="1100" dirty="0"/>
              <a:t>sitter i både systemledning och arbetsgrupp, svårt att hinna med samt dubbla stolar.</a:t>
            </a:r>
          </a:p>
          <a:p>
            <a:r>
              <a:rPr lang="sv-SE" sz="1100" dirty="0" smtClean="0"/>
              <a:t>På </a:t>
            </a:r>
            <a:r>
              <a:rPr lang="sv-SE" sz="1100" dirty="0"/>
              <a:t>vilka grunder är det just ÖVP, </a:t>
            </a:r>
            <a:r>
              <a:rPr lang="sv-SE" sz="1100" dirty="0" err="1"/>
              <a:t>Bup</a:t>
            </a:r>
            <a:r>
              <a:rPr lang="sv-SE" sz="1100" dirty="0"/>
              <a:t> och </a:t>
            </a:r>
            <a:r>
              <a:rPr lang="sv-SE" sz="1100" dirty="0" err="1"/>
              <a:t>Hab</a:t>
            </a:r>
            <a:r>
              <a:rPr lang="sv-SE" sz="1100" dirty="0"/>
              <a:t> som anses vara viktiga i systemledningarna och arbetsgrupperna? Saknar deltagande och prioritering från resterande specialistvården (sjukhusansluten vård). </a:t>
            </a:r>
            <a:endParaRPr lang="sv-SE" sz="1100" dirty="0" smtClean="0"/>
          </a:p>
          <a:p>
            <a:r>
              <a:rPr lang="sv-SE" sz="1100" dirty="0" smtClean="0"/>
              <a:t> </a:t>
            </a:r>
            <a:r>
              <a:rPr lang="sv-SE" sz="1100" dirty="0"/>
              <a:t>Angående </a:t>
            </a:r>
            <a:r>
              <a:rPr lang="sv-SE" sz="1100" dirty="0" err="1"/>
              <a:t>Polsam</a:t>
            </a:r>
            <a:r>
              <a:rPr lang="sv-SE" sz="1100" dirty="0"/>
              <a:t> så är engagemanget från politiken varierande beroende på vilka nämnder som politiska representationen sitter i. Sjukvårdsfrågor diskuteras inte lika frekvent längre utan det är frågor från andra förvaltningar som är på agendan.</a:t>
            </a:r>
          </a:p>
          <a:p>
            <a:r>
              <a:rPr lang="sv-SE" sz="1100" dirty="0" smtClean="0"/>
              <a:t>Över </a:t>
            </a:r>
            <a:r>
              <a:rPr lang="sv-SE" sz="1100" dirty="0"/>
              <a:t>tid har den roll som områdessamordnarna haft i systemledningarna förändrats. Historiskt oklarheter hos respektive systemledning angående våra roller/uppdrag.</a:t>
            </a:r>
          </a:p>
          <a:p>
            <a:r>
              <a:rPr lang="sv-SE" sz="1100" dirty="0" smtClean="0"/>
              <a:t>Skulle </a:t>
            </a:r>
            <a:r>
              <a:rPr lang="sv-SE" sz="1100" dirty="0"/>
              <a:t>uppskatta om det fanns färdiga mallar tex för handlingsplan, aktivitetsplan, att använda om man så </a:t>
            </a:r>
            <a:r>
              <a:rPr lang="sv-SE" sz="1100" dirty="0" smtClean="0"/>
              <a:t>önskar. </a:t>
            </a:r>
            <a:endParaRPr lang="sv-SE" sz="1100" dirty="0"/>
          </a:p>
          <a:p>
            <a:r>
              <a:rPr lang="sv-SE" sz="1100" dirty="0"/>
              <a:t>Saknar info om vart resurser god och nära vård  har gått, övergripande. Var är resursomfördelningen. </a:t>
            </a:r>
            <a:endParaRPr lang="sv-SE" sz="1100" dirty="0" smtClean="0"/>
          </a:p>
          <a:p>
            <a:r>
              <a:rPr lang="sv-SE" sz="1100" dirty="0"/>
              <a:t>Det är en stor resa att förändra vården från ”sjukhustung” till ”primärvårdstung”. Om inte resurserna omfördelas utifrån intentionerna kommer omställningen bli svår att genomföra, det är en lång process.</a:t>
            </a:r>
          </a:p>
          <a:p>
            <a:endParaRPr lang="sv-SE" sz="1200" dirty="0" smtClean="0"/>
          </a:p>
          <a:p>
            <a:endParaRPr lang="sv-SE" sz="1200" dirty="0"/>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2024-11-19</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6" name="Rubrik 5"/>
          <p:cNvSpPr>
            <a:spLocks noGrp="1"/>
          </p:cNvSpPr>
          <p:nvPr>
            <p:ph type="title"/>
          </p:nvPr>
        </p:nvSpPr>
        <p:spPr/>
        <p:txBody>
          <a:bodyPr/>
          <a:lstStyle/>
          <a:p>
            <a:r>
              <a:rPr lang="sv-SE" dirty="0" smtClean="0"/>
              <a:t>Lokala systemledningar – övriga kommentarer </a:t>
            </a:r>
            <a:endParaRPr lang="sv-SE" dirty="0"/>
          </a:p>
        </p:txBody>
      </p:sp>
    </p:spTree>
    <p:extLst>
      <p:ext uri="{BB962C8B-B14F-4D97-AF65-F5344CB8AC3E}">
        <p14:creationId xmlns:p14="http://schemas.microsoft.com/office/powerpoint/2010/main" val="29235747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2024-11-19</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6" name="Rubrik 5"/>
          <p:cNvSpPr>
            <a:spLocks noGrp="1"/>
          </p:cNvSpPr>
          <p:nvPr>
            <p:ph type="title"/>
          </p:nvPr>
        </p:nvSpPr>
        <p:spPr>
          <a:xfrm>
            <a:off x="3402209" y="198464"/>
            <a:ext cx="4751192" cy="1209600"/>
          </a:xfrm>
        </p:spPr>
        <p:txBody>
          <a:bodyPr/>
          <a:lstStyle/>
          <a:p>
            <a:r>
              <a:rPr lang="sv-SE" dirty="0" smtClean="0"/>
              <a:t>Vad behövs framåt?</a:t>
            </a:r>
            <a:endParaRPr lang="sv-SE" dirty="0"/>
          </a:p>
        </p:txBody>
      </p:sp>
      <p:graphicFrame>
        <p:nvGraphicFramePr>
          <p:cNvPr id="7" name="Tabell 6"/>
          <p:cNvGraphicFramePr>
            <a:graphicFrameLocks noGrp="1"/>
          </p:cNvGraphicFramePr>
          <p:nvPr>
            <p:extLst/>
          </p:nvPr>
        </p:nvGraphicFramePr>
        <p:xfrm>
          <a:off x="458423" y="1188225"/>
          <a:ext cx="11045164" cy="4918674"/>
        </p:xfrm>
        <a:graphic>
          <a:graphicData uri="http://schemas.openxmlformats.org/drawingml/2006/table">
            <a:tbl>
              <a:tblPr firstRow="1" bandRow="1">
                <a:tableStyleId>{5C22544A-7EE6-4342-B048-85BDC9FD1C3A}</a:tableStyleId>
              </a:tblPr>
              <a:tblGrid>
                <a:gridCol w="2057487">
                  <a:extLst>
                    <a:ext uri="{9D8B030D-6E8A-4147-A177-3AD203B41FA5}">
                      <a16:colId xmlns:a16="http://schemas.microsoft.com/office/drawing/2014/main" val="3325775236"/>
                    </a:ext>
                  </a:extLst>
                </a:gridCol>
                <a:gridCol w="8987677">
                  <a:extLst>
                    <a:ext uri="{9D8B030D-6E8A-4147-A177-3AD203B41FA5}">
                      <a16:colId xmlns:a16="http://schemas.microsoft.com/office/drawing/2014/main" val="3557458854"/>
                    </a:ext>
                  </a:extLst>
                </a:gridCol>
              </a:tblGrid>
              <a:tr h="0">
                <a:tc>
                  <a:txBody>
                    <a:bodyPr/>
                    <a:lstStyle/>
                    <a:p>
                      <a:r>
                        <a:rPr lang="sv-SE" sz="1400" dirty="0" smtClean="0"/>
                        <a:t>Vem</a:t>
                      </a:r>
                      <a:endParaRPr lang="sv-SE" sz="1400" dirty="0"/>
                    </a:p>
                  </a:txBody>
                  <a:tcPr/>
                </a:tc>
                <a:tc>
                  <a:txBody>
                    <a:bodyPr/>
                    <a:lstStyle/>
                    <a:p>
                      <a:r>
                        <a:rPr lang="sv-SE" sz="1400" dirty="0" smtClean="0"/>
                        <a:t>Vad</a:t>
                      </a:r>
                      <a:endParaRPr lang="sv-SE" sz="1400" dirty="0"/>
                    </a:p>
                  </a:txBody>
                  <a:tcPr/>
                </a:tc>
                <a:extLst>
                  <a:ext uri="{0D108BD9-81ED-4DB2-BD59-A6C34878D82A}">
                    <a16:rowId xmlns:a16="http://schemas.microsoft.com/office/drawing/2014/main" val="1289499775"/>
                  </a:ext>
                </a:extLst>
              </a:tr>
              <a:tr h="1522891">
                <a:tc>
                  <a:txBody>
                    <a:bodyPr/>
                    <a:lstStyle/>
                    <a:p>
                      <a:r>
                        <a:rPr lang="sv-SE" sz="1400" dirty="0" smtClean="0"/>
                        <a:t>Regionala systemledningar (VFR, LCHNV, BDU, LGRS)</a:t>
                      </a:r>
                      <a:endParaRPr lang="sv-S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smtClean="0"/>
                        <a:t>Tydliggöra uppdraget för de lokala systemledningarna – vad ska göras och prioriteras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smtClean="0"/>
                        <a:t>Behöver skapa förutsättningar för de lokala systemledningarna så att de kan utforma lokala planer, delta i möten, få med aktörer som saknas, prioritera GNV/arbetet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smtClean="0"/>
                        <a:t>Behöver skapa kommunikationsvägar mellan de regionala-</a:t>
                      </a:r>
                      <a:r>
                        <a:rPr lang="sv-SE" sz="1400" baseline="0" dirty="0" smtClean="0"/>
                        <a:t> och lokala systemledningarna</a:t>
                      </a:r>
                      <a:endParaRPr lang="sv-SE" sz="1400" dirty="0"/>
                    </a:p>
                  </a:txBody>
                  <a:tcPr/>
                </a:tc>
                <a:extLst>
                  <a:ext uri="{0D108BD9-81ED-4DB2-BD59-A6C34878D82A}">
                    <a16:rowId xmlns:a16="http://schemas.microsoft.com/office/drawing/2014/main" val="4177751091"/>
                  </a:ext>
                </a:extLst>
              </a:tr>
              <a:tr h="1331495">
                <a:tc>
                  <a:txBody>
                    <a:bodyPr/>
                    <a:lstStyle/>
                    <a:p>
                      <a:r>
                        <a:rPr lang="sv-SE" sz="1400" dirty="0" smtClean="0"/>
                        <a:t>Lokala</a:t>
                      </a:r>
                      <a:r>
                        <a:rPr lang="sv-SE" sz="1400" baseline="0" dirty="0" smtClean="0"/>
                        <a:t> systemledningar</a:t>
                      </a:r>
                      <a:endParaRPr lang="sv-SE" sz="1400" dirty="0"/>
                    </a:p>
                  </a:txBody>
                  <a:tcPr/>
                </a:tc>
                <a:tc>
                  <a:txBody>
                    <a:bodyPr/>
                    <a:lstStyle/>
                    <a:p>
                      <a:r>
                        <a:rPr lang="sv-SE" sz="1400" dirty="0" smtClean="0"/>
                        <a:t>Arbeta</a:t>
                      </a:r>
                      <a:r>
                        <a:rPr lang="sv-SE" sz="1400" baseline="0" dirty="0" smtClean="0"/>
                        <a:t> för en systematiskt samverkan med politiken/POLSAM.</a:t>
                      </a:r>
                    </a:p>
                    <a:p>
                      <a:endParaRPr lang="sv-SE" sz="1400" baseline="0" dirty="0" smtClean="0"/>
                    </a:p>
                    <a:p>
                      <a:r>
                        <a:rPr lang="sv-SE" sz="1400" baseline="0" dirty="0" smtClean="0"/>
                        <a:t>Behöver tänka och göra nytt i samverkan, utifrån GNV. </a:t>
                      </a:r>
                    </a:p>
                    <a:p>
                      <a:endParaRPr lang="sv-SE" sz="1400" baseline="0" dirty="0" smtClean="0"/>
                    </a:p>
                    <a:p>
                      <a:r>
                        <a:rPr lang="sv-SE" sz="1400" baseline="0" dirty="0" smtClean="0"/>
                        <a:t>Öka brukarinflytande i samverkan för GNV. </a:t>
                      </a:r>
                    </a:p>
                  </a:txBody>
                  <a:tcPr/>
                </a:tc>
                <a:extLst>
                  <a:ext uri="{0D108BD9-81ED-4DB2-BD59-A6C34878D82A}">
                    <a16:rowId xmlns:a16="http://schemas.microsoft.com/office/drawing/2014/main" val="2411263334"/>
                  </a:ext>
                </a:extLst>
              </a:tr>
              <a:tr h="1759488">
                <a:tc>
                  <a:txBody>
                    <a:bodyPr/>
                    <a:lstStyle/>
                    <a:p>
                      <a:r>
                        <a:rPr lang="sv-SE" sz="1400" dirty="0" smtClean="0"/>
                        <a:t>RSS/omställning </a:t>
                      </a:r>
                      <a:r>
                        <a:rPr lang="sv-SE" sz="1400" dirty="0" err="1" smtClean="0"/>
                        <a:t>HoS</a:t>
                      </a:r>
                      <a:endParaRPr lang="sv-SE" sz="1400" dirty="0"/>
                    </a:p>
                  </a:txBody>
                  <a:tcPr/>
                </a:tc>
                <a:tc>
                  <a:txBody>
                    <a:bodyPr/>
                    <a:lstStyle/>
                    <a:p>
                      <a:r>
                        <a:rPr lang="sv-SE" sz="1400" dirty="0" smtClean="0"/>
                        <a:t>Utveckla och anpassa det regionala stödet (implementering, kunskap om GNV, uppföljning av </a:t>
                      </a:r>
                      <a:r>
                        <a:rPr lang="sv-SE" sz="1400" dirty="0" err="1" smtClean="0"/>
                        <a:t>LÖKar</a:t>
                      </a:r>
                      <a:r>
                        <a:rPr lang="sv-SE" sz="1400" dirty="0" smtClean="0"/>
                        <a:t>).</a:t>
                      </a:r>
                      <a:r>
                        <a:rPr lang="sv-SE" sz="1400" baseline="0" dirty="0" smtClean="0"/>
                        <a:t> </a:t>
                      </a:r>
                      <a:endParaRPr lang="sv-SE" sz="1400" dirty="0" smtClean="0"/>
                    </a:p>
                    <a:p>
                      <a:endParaRPr lang="sv-SE" sz="1400" dirty="0" smtClean="0"/>
                    </a:p>
                    <a:p>
                      <a:r>
                        <a:rPr lang="sv-SE" sz="1400" dirty="0" smtClean="0"/>
                        <a:t>Se över formerna för stödet så att det är en balans mellan behov och</a:t>
                      </a:r>
                      <a:r>
                        <a:rPr lang="sv-SE" sz="1400" baseline="0" dirty="0" smtClean="0"/>
                        <a:t> förutsättningar. </a:t>
                      </a:r>
                      <a:endParaRPr lang="sv-SE" sz="1400" dirty="0"/>
                    </a:p>
                  </a:txBody>
                  <a:tcPr/>
                </a:tc>
                <a:extLst>
                  <a:ext uri="{0D108BD9-81ED-4DB2-BD59-A6C34878D82A}">
                    <a16:rowId xmlns:a16="http://schemas.microsoft.com/office/drawing/2014/main" val="4082642135"/>
                  </a:ext>
                </a:extLst>
              </a:tr>
            </a:tbl>
          </a:graphicData>
        </a:graphic>
      </p:graphicFrame>
    </p:spTree>
    <p:extLst>
      <p:ext uri="{BB962C8B-B14F-4D97-AF65-F5344CB8AC3E}">
        <p14:creationId xmlns:p14="http://schemas.microsoft.com/office/powerpoint/2010/main" val="33828299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46172F-A6E8-FF16-A4A2-9C72417D6F6E}"/>
              </a:ext>
            </a:extLst>
          </p:cNvPr>
          <p:cNvSpPr>
            <a:spLocks noGrp="1"/>
          </p:cNvSpPr>
          <p:nvPr>
            <p:ph type="ctrTitle"/>
          </p:nvPr>
        </p:nvSpPr>
        <p:spPr/>
        <p:txBody>
          <a:bodyPr>
            <a:normAutofit/>
          </a:bodyPr>
          <a:lstStyle/>
          <a:p>
            <a:r>
              <a:rPr lang="sv-SE" sz="4400" dirty="0" smtClean="0"/>
              <a:t>Bygga kapacitet i våra systemledningar för omställningen</a:t>
            </a:r>
            <a:endParaRPr lang="sv-SE" sz="2400" b="0" i="1" dirty="0"/>
          </a:p>
        </p:txBody>
      </p:sp>
      <p:sp>
        <p:nvSpPr>
          <p:cNvPr id="3" name="Underrubrik 2">
            <a:extLst>
              <a:ext uri="{FF2B5EF4-FFF2-40B4-BE49-F238E27FC236}">
                <a16:creationId xmlns:a16="http://schemas.microsoft.com/office/drawing/2014/main" id="{93D4A8A5-3ECF-65B0-5AF7-C177B2CC5C64}"/>
              </a:ext>
            </a:extLst>
          </p:cNvPr>
          <p:cNvSpPr>
            <a:spLocks noGrp="1"/>
          </p:cNvSpPr>
          <p:nvPr>
            <p:ph type="subTitle" idx="1"/>
          </p:nvPr>
        </p:nvSpPr>
        <p:spPr>
          <a:xfrm>
            <a:off x="1133642" y="3838575"/>
            <a:ext cx="9769642" cy="1790699"/>
          </a:xfrm>
        </p:spPr>
        <p:txBody>
          <a:bodyPr>
            <a:normAutofit/>
          </a:bodyPr>
          <a:lstStyle/>
          <a:p>
            <a:endParaRPr lang="sv-SE" b="1" dirty="0"/>
          </a:p>
          <a:p>
            <a:r>
              <a:rPr lang="sv-SE" dirty="0" smtClean="0"/>
              <a:t>God och nära vård</a:t>
            </a:r>
            <a:endParaRPr lang="sv-SE" dirty="0"/>
          </a:p>
        </p:txBody>
      </p:sp>
    </p:spTree>
    <p:extLst>
      <p:ext uri="{BB962C8B-B14F-4D97-AF65-F5344CB8AC3E}">
        <p14:creationId xmlns:p14="http://schemas.microsoft.com/office/powerpoint/2010/main" val="33002385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2024-11-19</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6" name="Rubrik 5"/>
          <p:cNvSpPr>
            <a:spLocks noGrp="1"/>
          </p:cNvSpPr>
          <p:nvPr>
            <p:ph type="title"/>
          </p:nvPr>
        </p:nvSpPr>
        <p:spPr>
          <a:xfrm>
            <a:off x="407988" y="2285617"/>
            <a:ext cx="10416781" cy="1209600"/>
          </a:xfrm>
        </p:spPr>
        <p:txBody>
          <a:bodyPr/>
          <a:lstStyle/>
          <a:p>
            <a:r>
              <a:rPr lang="sv-SE" dirty="0" smtClean="0"/>
              <a:t>Bygga kapacitet</a:t>
            </a:r>
            <a:endParaRPr lang="sv-SE" dirty="0"/>
          </a:p>
        </p:txBody>
      </p:sp>
      <p:pic>
        <p:nvPicPr>
          <p:cNvPr id="9" name="Platshållare för innehåll 8">
            <a:hlinkClick r:id="rId3"/>
            <a:extLst>
              <a:ext uri="{FF2B5EF4-FFF2-40B4-BE49-F238E27FC236}">
                <a16:creationId xmlns:a16="http://schemas.microsoft.com/office/drawing/2014/main" id="{20768E3A-3944-E7D2-A0BE-8C818D2F32A5}"/>
              </a:ext>
            </a:extLst>
          </p:cNvPr>
          <p:cNvPicPr>
            <a:picLocks noGrp="1" noChangeAspect="1"/>
          </p:cNvPicPr>
          <p:nvPr>
            <p:ph idx="1"/>
          </p:nvPr>
        </p:nvPicPr>
        <p:blipFill rotWithShape="1">
          <a:blip r:embed="rId4"/>
          <a:srcRect l="150" r="59327"/>
          <a:stretch/>
        </p:blipFill>
        <p:spPr>
          <a:xfrm>
            <a:off x="7252299" y="1173164"/>
            <a:ext cx="2036081" cy="4975726"/>
          </a:xfrm>
          <a:prstGeom prst="rect">
            <a:avLst/>
          </a:prstGeom>
        </p:spPr>
      </p:pic>
      <p:pic>
        <p:nvPicPr>
          <p:cNvPr id="10" name="Bildobjekt 9">
            <a:hlinkClick r:id="rId3"/>
            <a:extLst>
              <a:ext uri="{FF2B5EF4-FFF2-40B4-BE49-F238E27FC236}">
                <a16:creationId xmlns:a16="http://schemas.microsoft.com/office/drawing/2014/main" id="{EB0B80AE-805D-2853-163F-199C734C2EAE}"/>
              </a:ext>
            </a:extLst>
          </p:cNvPr>
          <p:cNvPicPr>
            <a:picLocks noChangeAspect="1"/>
          </p:cNvPicPr>
          <p:nvPr/>
        </p:nvPicPr>
        <p:blipFill rotWithShape="1">
          <a:blip r:embed="rId4"/>
          <a:srcRect l="54955"/>
          <a:stretch/>
        </p:blipFill>
        <p:spPr>
          <a:xfrm>
            <a:off x="9288380" y="1173164"/>
            <a:ext cx="2263273" cy="4975726"/>
          </a:xfrm>
          <a:prstGeom prst="rect">
            <a:avLst/>
          </a:prstGeom>
        </p:spPr>
      </p:pic>
      <p:sp>
        <p:nvSpPr>
          <p:cNvPr id="12" name="Ellips 11">
            <a:hlinkClick r:id="rId3"/>
            <a:extLst>
              <a:ext uri="{FF2B5EF4-FFF2-40B4-BE49-F238E27FC236}">
                <a16:creationId xmlns:a16="http://schemas.microsoft.com/office/drawing/2014/main" id="{4611CE3C-E450-C5CF-BA79-FA2896C522C1}"/>
              </a:ext>
            </a:extLst>
          </p:cNvPr>
          <p:cNvSpPr>
            <a:spLocks noChangeAspect="1"/>
          </p:cNvSpPr>
          <p:nvPr/>
        </p:nvSpPr>
        <p:spPr>
          <a:xfrm>
            <a:off x="9053947" y="3114763"/>
            <a:ext cx="864000" cy="864000"/>
          </a:xfrm>
          <a:prstGeom prst="ellipse">
            <a:avLst/>
          </a:prstGeom>
          <a:solidFill>
            <a:schemeClr val="bg2">
              <a:lumMod val="25000"/>
            </a:schemeClr>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Flödesschema: Extrahera 12">
            <a:hlinkClick r:id="rId3"/>
            <a:extLst>
              <a:ext uri="{FF2B5EF4-FFF2-40B4-BE49-F238E27FC236}">
                <a16:creationId xmlns:a16="http://schemas.microsoft.com/office/drawing/2014/main" id="{31CDBDAA-3105-F30A-825F-4533B39F61A2}"/>
              </a:ext>
            </a:extLst>
          </p:cNvPr>
          <p:cNvSpPr/>
          <p:nvPr/>
        </p:nvSpPr>
        <p:spPr>
          <a:xfrm rot="5400000">
            <a:off x="9319409" y="3348113"/>
            <a:ext cx="481201" cy="397299"/>
          </a:xfrm>
          <a:prstGeom prst="flowChartExtra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162186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878A3CEE-9E11-4B8D-9B41-0DAB3605C68B}"/>
              </a:ext>
            </a:extLst>
          </p:cNvPr>
          <p:cNvSpPr>
            <a:spLocks noGrp="1"/>
          </p:cNvSpPr>
          <p:nvPr>
            <p:ph type="body" idx="1"/>
          </p:nvPr>
        </p:nvSpPr>
        <p:spPr>
          <a:xfrm>
            <a:off x="3179722" y="366248"/>
            <a:ext cx="6577792" cy="467439"/>
          </a:xfrm>
        </p:spPr>
        <p:txBody>
          <a:bodyPr>
            <a:noAutofit/>
          </a:bodyPr>
          <a:lstStyle/>
          <a:p>
            <a:pPr algn="ctr"/>
            <a:r>
              <a:rPr lang="sv-SE" sz="2000" dirty="0" smtClean="0"/>
              <a:t>GNV i Dalarna ht 2024- ht 2025</a:t>
            </a:r>
            <a:endParaRPr lang="sv-SE" sz="2000" dirty="0"/>
          </a:p>
        </p:txBody>
      </p:sp>
      <p:cxnSp>
        <p:nvCxnSpPr>
          <p:cNvPr id="8" name="Rak koppling 7">
            <a:extLst>
              <a:ext uri="{FF2B5EF4-FFF2-40B4-BE49-F238E27FC236}">
                <a16:creationId xmlns:a16="http://schemas.microsoft.com/office/drawing/2014/main" id="{F7C13A36-910E-44D0-AB05-4EEB5DB9FD70}"/>
              </a:ext>
            </a:extLst>
          </p:cNvPr>
          <p:cNvCxnSpPr>
            <a:cxnSpLocks/>
          </p:cNvCxnSpPr>
          <p:nvPr/>
        </p:nvCxnSpPr>
        <p:spPr>
          <a:xfrm>
            <a:off x="142875" y="1615797"/>
            <a:ext cx="11979524" cy="60309"/>
          </a:xfrm>
          <a:prstGeom prst="line">
            <a:avLst/>
          </a:prstGeom>
          <a:ln w="28575"/>
        </p:spPr>
        <p:style>
          <a:lnRef idx="2">
            <a:schemeClr val="dk1"/>
          </a:lnRef>
          <a:fillRef idx="0">
            <a:schemeClr val="dk1"/>
          </a:fillRef>
          <a:effectRef idx="1">
            <a:schemeClr val="dk1"/>
          </a:effectRef>
          <a:fontRef idx="minor">
            <a:schemeClr val="tx1"/>
          </a:fontRef>
        </p:style>
      </p:cxnSp>
      <p:cxnSp>
        <p:nvCxnSpPr>
          <p:cNvPr id="22" name="Rak koppling 21">
            <a:extLst>
              <a:ext uri="{FF2B5EF4-FFF2-40B4-BE49-F238E27FC236}">
                <a16:creationId xmlns:a16="http://schemas.microsoft.com/office/drawing/2014/main" id="{1BE0F54F-E248-4981-932D-8DF065403FE9}"/>
              </a:ext>
            </a:extLst>
          </p:cNvPr>
          <p:cNvCxnSpPr>
            <a:cxnSpLocks/>
          </p:cNvCxnSpPr>
          <p:nvPr/>
        </p:nvCxnSpPr>
        <p:spPr>
          <a:xfrm flipV="1">
            <a:off x="495300" y="1499444"/>
            <a:ext cx="0" cy="230310"/>
          </a:xfrm>
          <a:prstGeom prst="line">
            <a:avLst/>
          </a:prstGeom>
          <a:ln w="28575"/>
        </p:spPr>
        <p:style>
          <a:lnRef idx="1">
            <a:schemeClr val="dk1"/>
          </a:lnRef>
          <a:fillRef idx="0">
            <a:schemeClr val="dk1"/>
          </a:fillRef>
          <a:effectRef idx="0">
            <a:schemeClr val="dk1"/>
          </a:effectRef>
          <a:fontRef idx="minor">
            <a:schemeClr val="tx1"/>
          </a:fontRef>
        </p:style>
      </p:cxnSp>
      <p:cxnSp>
        <p:nvCxnSpPr>
          <p:cNvPr id="25" name="Rak koppling 24">
            <a:extLst>
              <a:ext uri="{FF2B5EF4-FFF2-40B4-BE49-F238E27FC236}">
                <a16:creationId xmlns:a16="http://schemas.microsoft.com/office/drawing/2014/main" id="{5551A08F-ECA4-4C35-9BA1-D4ECE731A43F}"/>
              </a:ext>
            </a:extLst>
          </p:cNvPr>
          <p:cNvCxnSpPr>
            <a:cxnSpLocks/>
          </p:cNvCxnSpPr>
          <p:nvPr/>
        </p:nvCxnSpPr>
        <p:spPr>
          <a:xfrm flipV="1">
            <a:off x="8856635" y="1513695"/>
            <a:ext cx="0" cy="230310"/>
          </a:xfrm>
          <a:prstGeom prst="line">
            <a:avLst/>
          </a:prstGeom>
          <a:ln w="28575"/>
        </p:spPr>
        <p:style>
          <a:lnRef idx="1">
            <a:schemeClr val="dk1"/>
          </a:lnRef>
          <a:fillRef idx="0">
            <a:schemeClr val="dk1"/>
          </a:fillRef>
          <a:effectRef idx="0">
            <a:schemeClr val="dk1"/>
          </a:effectRef>
          <a:fontRef idx="minor">
            <a:schemeClr val="tx1"/>
          </a:fontRef>
        </p:style>
      </p:cxnSp>
      <p:sp>
        <p:nvSpPr>
          <p:cNvPr id="14" name="Platshållare för innehåll 4">
            <a:extLst>
              <a:ext uri="{FF2B5EF4-FFF2-40B4-BE49-F238E27FC236}">
                <a16:creationId xmlns:a16="http://schemas.microsoft.com/office/drawing/2014/main" id="{C73CBA6F-6B31-25FC-5B88-6438C49DA61A}"/>
              </a:ext>
            </a:extLst>
          </p:cNvPr>
          <p:cNvSpPr txBox="1">
            <a:spLocks/>
          </p:cNvSpPr>
          <p:nvPr/>
        </p:nvSpPr>
        <p:spPr>
          <a:xfrm>
            <a:off x="3906105" y="5382084"/>
            <a:ext cx="1299128" cy="647428"/>
          </a:xfrm>
          <a:prstGeom prst="rect">
            <a:avLst/>
          </a:prstGeom>
          <a:solidFill>
            <a:schemeClr val="accent1">
              <a:lumMod val="60000"/>
              <a:lumOff val="40000"/>
            </a:schemeClr>
          </a:solidFill>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100" b="1" i="0" u="none" strike="noStrike" kern="1200" cap="none" spc="0" normalizeH="0" baseline="0" noProof="0" dirty="0" smtClean="0">
                <a:ln>
                  <a:noFill/>
                </a:ln>
                <a:solidFill>
                  <a:prstClr val="black"/>
                </a:solidFill>
                <a:effectLst/>
                <a:uLnTx/>
                <a:uFillTx/>
                <a:latin typeface="Arial"/>
                <a:ea typeface="+mn-ea"/>
                <a:cs typeface="+mn-cs"/>
              </a:rPr>
              <a:t>Å</a:t>
            </a:r>
            <a:r>
              <a:rPr kumimoji="0" lang="sv-SE" sz="1100" b="1" i="0" u="none" strike="noStrike" kern="1200" cap="none" spc="0" normalizeH="0" baseline="0" noProof="0" dirty="0" err="1" smtClean="0">
                <a:ln>
                  <a:noFill/>
                </a:ln>
                <a:solidFill>
                  <a:prstClr val="black"/>
                </a:solidFill>
                <a:effectLst/>
                <a:uLnTx/>
                <a:uFillTx/>
                <a:latin typeface="Arial"/>
                <a:ea typeface="+mn-ea"/>
                <a:cs typeface="+mn-cs"/>
              </a:rPr>
              <a:t>rsberättelse</a:t>
            </a:r>
            <a:r>
              <a:rPr kumimoji="0" lang="sv-SE" sz="1100" b="1" i="0" u="none" strike="noStrike" kern="1200" cap="none" spc="0" normalizeH="0" baseline="0" noProof="0" dirty="0" smtClean="0">
                <a:ln>
                  <a:noFill/>
                </a:ln>
                <a:solidFill>
                  <a:prstClr val="black"/>
                </a:solidFill>
                <a:effectLst/>
                <a:uLnTx/>
                <a:uFillTx/>
                <a:latin typeface="Arial"/>
                <a:ea typeface="+mn-ea"/>
                <a:cs typeface="+mn-cs"/>
              </a:rPr>
              <a:t>, analys &amp;  infografik </a:t>
            </a:r>
            <a:endParaRPr kumimoji="0" lang="sv-SE" sz="1100" b="0" i="0" u="none" strike="noStrike" kern="1200" cap="none" spc="0" normalizeH="0" baseline="0" noProof="0" dirty="0">
              <a:ln>
                <a:noFill/>
              </a:ln>
              <a:solidFill>
                <a:prstClr val="black"/>
              </a:solidFill>
              <a:effectLst/>
              <a:uLnTx/>
              <a:uFillTx/>
              <a:latin typeface="Arial"/>
              <a:ea typeface="+mn-ea"/>
              <a:cs typeface="Arial"/>
            </a:endParaRPr>
          </a:p>
        </p:txBody>
      </p:sp>
      <p:sp>
        <p:nvSpPr>
          <p:cNvPr id="11" name="Platshållare för text 3">
            <a:extLst>
              <a:ext uri="{FF2B5EF4-FFF2-40B4-BE49-F238E27FC236}">
                <a16:creationId xmlns:a16="http://schemas.microsoft.com/office/drawing/2014/main" id="{B12209F1-02F3-73A2-0CD0-6D688F07BDF3}"/>
              </a:ext>
            </a:extLst>
          </p:cNvPr>
          <p:cNvSpPr txBox="1">
            <a:spLocks/>
          </p:cNvSpPr>
          <p:nvPr/>
        </p:nvSpPr>
        <p:spPr>
          <a:xfrm>
            <a:off x="275889" y="1225493"/>
            <a:ext cx="792077" cy="200929"/>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200"/>
              </a:spcAft>
              <a:buFont typeface="Symbol" panose="05050102010706020507" pitchFamily="18" charset="2"/>
              <a:buNone/>
              <a:defRPr sz="1800" b="1"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Symbol" panose="05050102010706020507" pitchFamily="18" charset="2"/>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200"/>
              </a:spcAft>
              <a:buFont typeface="Symbol" panose="05050102010706020507" pitchFamily="18" charset="2"/>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2000" b="1" i="0" u="none" strike="noStrike" kern="1200" cap="none" spc="0" normalizeH="0" baseline="0" noProof="0" dirty="0" smtClean="0">
                <a:ln>
                  <a:noFill/>
                </a:ln>
                <a:solidFill>
                  <a:srgbClr val="000000"/>
                </a:solidFill>
                <a:effectLst/>
                <a:uLnTx/>
                <a:uFillTx/>
                <a:latin typeface="Arial"/>
                <a:ea typeface="+mn-ea"/>
                <a:cs typeface="+mn-cs"/>
              </a:rPr>
              <a:t>aug</a:t>
            </a:r>
            <a:endParaRPr kumimoji="0" lang="sv-SE" sz="2000" b="1" i="0" u="none" strike="noStrike" kern="1200" cap="none" spc="0" normalizeH="0" baseline="0" noProof="0" dirty="0">
              <a:ln>
                <a:noFill/>
              </a:ln>
              <a:solidFill>
                <a:srgbClr val="000000"/>
              </a:solidFill>
              <a:effectLst/>
              <a:uLnTx/>
              <a:uFillTx/>
              <a:latin typeface="Arial"/>
              <a:ea typeface="+mn-ea"/>
              <a:cs typeface="+mn-cs"/>
            </a:endParaRPr>
          </a:p>
        </p:txBody>
      </p:sp>
      <p:sp>
        <p:nvSpPr>
          <p:cNvPr id="12" name="Platshållare för text 3">
            <a:extLst>
              <a:ext uri="{FF2B5EF4-FFF2-40B4-BE49-F238E27FC236}">
                <a16:creationId xmlns:a16="http://schemas.microsoft.com/office/drawing/2014/main" id="{571633F2-C15D-0EC4-ECB2-72D91B7A6227}"/>
              </a:ext>
            </a:extLst>
          </p:cNvPr>
          <p:cNvSpPr txBox="1">
            <a:spLocks/>
          </p:cNvSpPr>
          <p:nvPr/>
        </p:nvSpPr>
        <p:spPr>
          <a:xfrm>
            <a:off x="3805340" y="1190872"/>
            <a:ext cx="862839" cy="277984"/>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200"/>
              </a:spcAft>
              <a:buFont typeface="Symbol" panose="05050102010706020507" pitchFamily="18" charset="2"/>
              <a:buNone/>
              <a:defRPr sz="1800" b="1"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Symbol" panose="05050102010706020507" pitchFamily="18" charset="2"/>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200"/>
              </a:spcAft>
              <a:buFont typeface="Symbol" panose="05050102010706020507" pitchFamily="18" charset="2"/>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2000" b="1" i="0" u="none" strike="noStrike" kern="1200" cap="none" spc="0" normalizeH="0" baseline="0" noProof="0" dirty="0" smtClean="0">
                <a:ln>
                  <a:noFill/>
                </a:ln>
                <a:solidFill>
                  <a:srgbClr val="000000"/>
                </a:solidFill>
                <a:effectLst/>
                <a:uLnTx/>
                <a:uFillTx/>
                <a:latin typeface="Arial"/>
                <a:ea typeface="+mn-ea"/>
                <a:cs typeface="+mn-cs"/>
              </a:rPr>
              <a:t>dec</a:t>
            </a:r>
            <a:endParaRPr kumimoji="0" lang="sv-SE" sz="2000" b="1" i="0" u="none" strike="noStrike" kern="1200" cap="none" spc="0" normalizeH="0" baseline="0" noProof="0" dirty="0">
              <a:ln>
                <a:noFill/>
              </a:ln>
              <a:solidFill>
                <a:srgbClr val="000000"/>
              </a:solidFill>
              <a:effectLst/>
              <a:uLnTx/>
              <a:uFillTx/>
              <a:latin typeface="Arial"/>
              <a:ea typeface="+mn-ea"/>
              <a:cs typeface="+mn-cs"/>
            </a:endParaRPr>
          </a:p>
        </p:txBody>
      </p:sp>
      <p:sp>
        <p:nvSpPr>
          <p:cNvPr id="16" name="Platshållare för text 3">
            <a:extLst>
              <a:ext uri="{FF2B5EF4-FFF2-40B4-BE49-F238E27FC236}">
                <a16:creationId xmlns:a16="http://schemas.microsoft.com/office/drawing/2014/main" id="{13AD0E02-E9D5-981E-C73C-E0E6D516DFA1}"/>
              </a:ext>
            </a:extLst>
          </p:cNvPr>
          <p:cNvSpPr txBox="1">
            <a:spLocks/>
          </p:cNvSpPr>
          <p:nvPr/>
        </p:nvSpPr>
        <p:spPr>
          <a:xfrm>
            <a:off x="6749668" y="1151441"/>
            <a:ext cx="862839" cy="292856"/>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200"/>
              </a:spcAft>
              <a:buFont typeface="Symbol" panose="05050102010706020507" pitchFamily="18" charset="2"/>
              <a:buNone/>
              <a:defRPr sz="1800" b="1"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Symbol" panose="05050102010706020507" pitchFamily="18" charset="2"/>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200"/>
              </a:spcAft>
              <a:buFont typeface="Symbol" panose="05050102010706020507" pitchFamily="18" charset="2"/>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2000" b="1" i="0" u="none" strike="noStrike" kern="1200" cap="none" spc="0" normalizeH="0" baseline="0" noProof="0" dirty="0" smtClean="0">
                <a:ln>
                  <a:noFill/>
                </a:ln>
                <a:solidFill>
                  <a:srgbClr val="000000"/>
                </a:solidFill>
                <a:effectLst/>
                <a:uLnTx/>
                <a:uFillTx/>
                <a:latin typeface="Arial"/>
                <a:ea typeface="+mn-ea"/>
                <a:cs typeface="+mn-cs"/>
              </a:rPr>
              <a:t>apr</a:t>
            </a:r>
            <a:endParaRPr kumimoji="0" lang="sv-SE" sz="2000" b="1" i="0" u="none" strike="noStrike" kern="1200" cap="none" spc="0" normalizeH="0" baseline="0" noProof="0" dirty="0">
              <a:ln>
                <a:noFill/>
              </a:ln>
              <a:solidFill>
                <a:srgbClr val="000000"/>
              </a:solidFill>
              <a:effectLst/>
              <a:uLnTx/>
              <a:uFillTx/>
              <a:latin typeface="Arial"/>
              <a:ea typeface="+mn-ea"/>
              <a:cs typeface="+mn-cs"/>
            </a:endParaRPr>
          </a:p>
        </p:txBody>
      </p:sp>
      <p:sp>
        <p:nvSpPr>
          <p:cNvPr id="24" name="Platshållare för text 3">
            <a:extLst>
              <a:ext uri="{FF2B5EF4-FFF2-40B4-BE49-F238E27FC236}">
                <a16:creationId xmlns:a16="http://schemas.microsoft.com/office/drawing/2014/main" id="{7112EED6-761A-127C-7844-7E7582DF6D10}"/>
              </a:ext>
            </a:extLst>
          </p:cNvPr>
          <p:cNvSpPr txBox="1">
            <a:spLocks/>
          </p:cNvSpPr>
          <p:nvPr/>
        </p:nvSpPr>
        <p:spPr>
          <a:xfrm>
            <a:off x="1153412" y="1214838"/>
            <a:ext cx="792077" cy="200929"/>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200"/>
              </a:spcAft>
              <a:buFont typeface="Symbol" panose="05050102010706020507" pitchFamily="18" charset="2"/>
              <a:buNone/>
              <a:defRPr sz="1800" b="1"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Symbol" panose="05050102010706020507" pitchFamily="18" charset="2"/>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200"/>
              </a:spcAft>
              <a:buFont typeface="Symbol" panose="05050102010706020507" pitchFamily="18" charset="2"/>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2000" b="1" i="0" u="none" strike="noStrike" kern="1200" cap="none" spc="0" normalizeH="0" baseline="0" noProof="0" dirty="0" smtClean="0">
                <a:ln>
                  <a:noFill/>
                </a:ln>
                <a:solidFill>
                  <a:srgbClr val="000000"/>
                </a:solidFill>
                <a:effectLst/>
                <a:uLnTx/>
                <a:uFillTx/>
                <a:latin typeface="Arial"/>
                <a:ea typeface="+mn-ea"/>
                <a:cs typeface="+mn-cs"/>
              </a:rPr>
              <a:t>sep</a:t>
            </a:r>
            <a:endParaRPr kumimoji="0" lang="sv-SE" sz="200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40" name="Rak koppling 39">
            <a:extLst>
              <a:ext uri="{FF2B5EF4-FFF2-40B4-BE49-F238E27FC236}">
                <a16:creationId xmlns:a16="http://schemas.microsoft.com/office/drawing/2014/main" id="{159E374A-A06F-C4A0-203A-01FDD7C1281A}"/>
              </a:ext>
            </a:extLst>
          </p:cNvPr>
          <p:cNvCxnSpPr>
            <a:cxnSpLocks/>
          </p:cNvCxnSpPr>
          <p:nvPr/>
        </p:nvCxnSpPr>
        <p:spPr>
          <a:xfrm flipV="1">
            <a:off x="1396654" y="1506017"/>
            <a:ext cx="0" cy="230310"/>
          </a:xfrm>
          <a:prstGeom prst="line">
            <a:avLst/>
          </a:prstGeom>
          <a:ln w="28575"/>
        </p:spPr>
        <p:style>
          <a:lnRef idx="1">
            <a:schemeClr val="dk1"/>
          </a:lnRef>
          <a:fillRef idx="0">
            <a:schemeClr val="dk1"/>
          </a:fillRef>
          <a:effectRef idx="0">
            <a:schemeClr val="dk1"/>
          </a:effectRef>
          <a:fontRef idx="minor">
            <a:schemeClr val="tx1"/>
          </a:fontRef>
        </p:style>
      </p:cxnSp>
      <p:cxnSp>
        <p:nvCxnSpPr>
          <p:cNvPr id="43" name="Rak koppling 42">
            <a:extLst>
              <a:ext uri="{FF2B5EF4-FFF2-40B4-BE49-F238E27FC236}">
                <a16:creationId xmlns:a16="http://schemas.microsoft.com/office/drawing/2014/main" id="{BB8A1940-5926-B6FD-9DBA-91ED8A68A8FD}"/>
              </a:ext>
            </a:extLst>
          </p:cNvPr>
          <p:cNvCxnSpPr>
            <a:cxnSpLocks/>
          </p:cNvCxnSpPr>
          <p:nvPr/>
        </p:nvCxnSpPr>
        <p:spPr>
          <a:xfrm flipV="1">
            <a:off x="4079094" y="1499444"/>
            <a:ext cx="0" cy="230310"/>
          </a:xfrm>
          <a:prstGeom prst="line">
            <a:avLst/>
          </a:prstGeom>
          <a:ln w="28575"/>
        </p:spPr>
        <p:style>
          <a:lnRef idx="1">
            <a:schemeClr val="dk1"/>
          </a:lnRef>
          <a:fillRef idx="0">
            <a:schemeClr val="dk1"/>
          </a:fillRef>
          <a:effectRef idx="0">
            <a:schemeClr val="dk1"/>
          </a:effectRef>
          <a:fontRef idx="minor">
            <a:schemeClr val="tx1"/>
          </a:fontRef>
        </p:style>
      </p:cxnSp>
      <p:sp>
        <p:nvSpPr>
          <p:cNvPr id="30" name="Platshållare för innehåll 6">
            <a:extLst>
              <a:ext uri="{FF2B5EF4-FFF2-40B4-BE49-F238E27FC236}">
                <a16:creationId xmlns:a16="http://schemas.microsoft.com/office/drawing/2014/main" id="{D6AA5782-05BB-7779-8167-C3B3167E478F}"/>
              </a:ext>
            </a:extLst>
          </p:cNvPr>
          <p:cNvSpPr txBox="1">
            <a:spLocks/>
          </p:cNvSpPr>
          <p:nvPr/>
        </p:nvSpPr>
        <p:spPr>
          <a:xfrm>
            <a:off x="1758601" y="1827726"/>
            <a:ext cx="1437468" cy="393471"/>
          </a:xfrm>
          <a:prstGeom prst="rect">
            <a:avLst/>
          </a:prstGeom>
          <a:solidFill>
            <a:schemeClr val="bg2">
              <a:lumMod val="90000"/>
            </a:schemeClr>
          </a:solidFill>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100" b="1" i="0" u="none" strike="noStrike" kern="1200" cap="none" spc="0" normalizeH="0" baseline="0" noProof="0" dirty="0" smtClean="0">
                <a:ln>
                  <a:noFill/>
                </a:ln>
                <a:solidFill>
                  <a:prstClr val="black"/>
                </a:solidFill>
                <a:effectLst/>
                <a:uLnTx/>
                <a:uFillTx/>
                <a:latin typeface="Arial"/>
                <a:ea typeface="+mn-ea"/>
                <a:cs typeface="+mn-cs"/>
              </a:rPr>
              <a:t>Regionalt nätverk (fysiskt)</a:t>
            </a:r>
            <a:endParaRPr kumimoji="0" lang="sv-SE"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33" name="Platshållare för innehåll 6">
            <a:extLst>
              <a:ext uri="{FF2B5EF4-FFF2-40B4-BE49-F238E27FC236}">
                <a16:creationId xmlns:a16="http://schemas.microsoft.com/office/drawing/2014/main" id="{D6AA5782-05BB-7779-8167-C3B3167E478F}"/>
              </a:ext>
            </a:extLst>
          </p:cNvPr>
          <p:cNvSpPr txBox="1">
            <a:spLocks/>
          </p:cNvSpPr>
          <p:nvPr/>
        </p:nvSpPr>
        <p:spPr>
          <a:xfrm>
            <a:off x="1852045" y="3364140"/>
            <a:ext cx="1250580" cy="601598"/>
          </a:xfrm>
          <a:prstGeom prst="rect">
            <a:avLst/>
          </a:prstGeom>
          <a:solidFill>
            <a:schemeClr val="accent3">
              <a:lumMod val="60000"/>
              <a:lumOff val="40000"/>
            </a:schemeClr>
          </a:solidFill>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100" b="1" i="0" u="none" strike="noStrike" kern="1200" cap="none" spc="0" normalizeH="0" baseline="0" noProof="0" dirty="0" smtClean="0">
                <a:ln>
                  <a:noFill/>
                </a:ln>
                <a:solidFill>
                  <a:prstClr val="black"/>
                </a:solidFill>
                <a:effectLst/>
                <a:uLnTx/>
                <a:uFillTx/>
                <a:latin typeface="Arial"/>
                <a:ea typeface="+mn-ea"/>
                <a:cs typeface="+mn-cs"/>
              </a:rPr>
              <a:t>Träff </a:t>
            </a:r>
            <a:r>
              <a:rPr kumimoji="0" lang="sv-SE" sz="1100" b="1" i="0" u="none" strike="noStrike" kern="1200" cap="none" spc="0" normalizeH="0" baseline="0" noProof="0" dirty="0">
                <a:ln>
                  <a:noFill/>
                </a:ln>
                <a:solidFill>
                  <a:prstClr val="black"/>
                </a:solidFill>
                <a:effectLst/>
                <a:uLnTx/>
                <a:uFillTx/>
                <a:latin typeface="Arial"/>
                <a:ea typeface="+mn-ea"/>
                <a:cs typeface="+mn-cs"/>
              </a:rPr>
              <a:t>2</a:t>
            </a:r>
            <a:r>
              <a:rPr kumimoji="0" lang="sv-SE" sz="1100" b="1" i="0" u="none" strike="noStrike" kern="1200" cap="none" spc="0" normalizeH="0" baseline="0" noProof="0" dirty="0" smtClean="0">
                <a:ln>
                  <a:noFill/>
                </a:ln>
                <a:solidFill>
                  <a:prstClr val="black"/>
                </a:solidFill>
                <a:effectLst/>
                <a:uLnTx/>
                <a:uFillTx/>
                <a:latin typeface="Arial"/>
                <a:ea typeface="+mn-ea"/>
                <a:cs typeface="+mn-cs"/>
              </a:rPr>
              <a:t> – Lärprocess</a:t>
            </a:r>
            <a:endParaRPr kumimoji="0" lang="sv-SE" sz="1200" b="0" i="0" u="none" strike="noStrike" kern="1200" cap="none" spc="0" normalizeH="0" baseline="0" noProof="0" dirty="0">
              <a:ln>
                <a:noFill/>
              </a:ln>
              <a:solidFill>
                <a:srgbClr val="000000"/>
              </a:solidFill>
              <a:effectLst/>
              <a:uLnTx/>
              <a:uFillTx/>
              <a:latin typeface="Arial"/>
              <a:ea typeface="+mn-ea"/>
              <a:cs typeface="Arial"/>
            </a:endParaRPr>
          </a:p>
        </p:txBody>
      </p:sp>
      <p:cxnSp>
        <p:nvCxnSpPr>
          <p:cNvPr id="34" name="Rak koppling 33">
            <a:extLst>
              <a:ext uri="{FF2B5EF4-FFF2-40B4-BE49-F238E27FC236}">
                <a16:creationId xmlns:a16="http://schemas.microsoft.com/office/drawing/2014/main" id="{159E374A-A06F-C4A0-203A-01FDD7C1281A}"/>
              </a:ext>
            </a:extLst>
          </p:cNvPr>
          <p:cNvCxnSpPr>
            <a:cxnSpLocks/>
          </p:cNvCxnSpPr>
          <p:nvPr/>
        </p:nvCxnSpPr>
        <p:spPr>
          <a:xfrm flipV="1">
            <a:off x="3179722" y="1511542"/>
            <a:ext cx="0" cy="230310"/>
          </a:xfrm>
          <a:prstGeom prst="line">
            <a:avLst/>
          </a:prstGeom>
          <a:ln w="28575"/>
        </p:spPr>
        <p:style>
          <a:lnRef idx="1">
            <a:schemeClr val="dk1"/>
          </a:lnRef>
          <a:fillRef idx="0">
            <a:schemeClr val="dk1"/>
          </a:fillRef>
          <a:effectRef idx="0">
            <a:schemeClr val="dk1"/>
          </a:effectRef>
          <a:fontRef idx="minor">
            <a:schemeClr val="tx1"/>
          </a:fontRef>
        </p:style>
      </p:cxnSp>
      <p:sp>
        <p:nvSpPr>
          <p:cNvPr id="46" name="Platshållare för text 3">
            <a:extLst>
              <a:ext uri="{FF2B5EF4-FFF2-40B4-BE49-F238E27FC236}">
                <a16:creationId xmlns:a16="http://schemas.microsoft.com/office/drawing/2014/main" id="{7112EED6-761A-127C-7844-7E7582DF6D10}"/>
              </a:ext>
            </a:extLst>
          </p:cNvPr>
          <p:cNvSpPr txBox="1">
            <a:spLocks/>
          </p:cNvSpPr>
          <p:nvPr/>
        </p:nvSpPr>
        <p:spPr>
          <a:xfrm>
            <a:off x="2855041" y="1223916"/>
            <a:ext cx="792077" cy="200929"/>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200"/>
              </a:spcAft>
              <a:buFont typeface="Symbol" panose="05050102010706020507" pitchFamily="18" charset="2"/>
              <a:buNone/>
              <a:defRPr sz="1800" b="1"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Symbol" panose="05050102010706020507" pitchFamily="18" charset="2"/>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200"/>
              </a:spcAft>
              <a:buFont typeface="Symbol" panose="05050102010706020507" pitchFamily="18" charset="2"/>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2000" b="1" i="0" u="none" strike="noStrike" kern="1200" cap="none" spc="0" normalizeH="0" baseline="0" noProof="0" dirty="0" smtClean="0">
                <a:ln>
                  <a:noFill/>
                </a:ln>
                <a:solidFill>
                  <a:srgbClr val="000000"/>
                </a:solidFill>
                <a:effectLst/>
                <a:uLnTx/>
                <a:uFillTx/>
                <a:latin typeface="Arial"/>
                <a:ea typeface="+mn-ea"/>
                <a:cs typeface="+mn-cs"/>
              </a:rPr>
              <a:t>nov</a:t>
            </a:r>
            <a:endParaRPr kumimoji="0" lang="sv-SE" sz="2000" b="1" i="0" u="none" strike="noStrike" kern="1200" cap="none" spc="0" normalizeH="0" baseline="0" noProof="0" dirty="0">
              <a:ln>
                <a:noFill/>
              </a:ln>
              <a:solidFill>
                <a:srgbClr val="000000"/>
              </a:solidFill>
              <a:effectLst/>
              <a:uLnTx/>
              <a:uFillTx/>
              <a:latin typeface="Arial"/>
              <a:ea typeface="+mn-ea"/>
              <a:cs typeface="+mn-cs"/>
            </a:endParaRPr>
          </a:p>
        </p:txBody>
      </p:sp>
      <p:sp>
        <p:nvSpPr>
          <p:cNvPr id="37" name="Platshållare för innehåll 6">
            <a:extLst>
              <a:ext uri="{FF2B5EF4-FFF2-40B4-BE49-F238E27FC236}">
                <a16:creationId xmlns:a16="http://schemas.microsoft.com/office/drawing/2014/main" id="{D6AA5782-05BB-7779-8167-C3B3167E478F}"/>
              </a:ext>
            </a:extLst>
          </p:cNvPr>
          <p:cNvSpPr txBox="1">
            <a:spLocks/>
          </p:cNvSpPr>
          <p:nvPr/>
        </p:nvSpPr>
        <p:spPr>
          <a:xfrm>
            <a:off x="289404" y="6102420"/>
            <a:ext cx="11698948" cy="349829"/>
          </a:xfrm>
          <a:prstGeom prst="rect">
            <a:avLst/>
          </a:prstGeom>
          <a:solidFill>
            <a:schemeClr val="accent4">
              <a:lumMod val="50000"/>
            </a:schemeClr>
          </a:solidFill>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 marR="0" lvl="0" indent="0" algn="ctr"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100" b="1" i="0" u="none" strike="noStrike" kern="1200" cap="none" spc="0" normalizeH="0" baseline="0" noProof="0" dirty="0" smtClean="0">
                <a:ln>
                  <a:noFill/>
                </a:ln>
                <a:solidFill>
                  <a:prstClr val="black"/>
                </a:solidFill>
                <a:effectLst/>
                <a:uLnTx/>
                <a:uFillTx/>
                <a:latin typeface="Arial"/>
                <a:ea typeface="+mn-ea"/>
                <a:cs typeface="+mn-cs"/>
              </a:rPr>
              <a:t>Dragning LCHNV, VFR och regionalt nätverk. Utskick lokala systemledningar.</a:t>
            </a:r>
            <a:endParaRPr kumimoji="0" lang="sv-SE"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44" name="Platshållare för innehåll 6">
            <a:extLst>
              <a:ext uri="{FF2B5EF4-FFF2-40B4-BE49-F238E27FC236}">
                <a16:creationId xmlns:a16="http://schemas.microsoft.com/office/drawing/2014/main" id="{D6AA5782-05BB-7779-8167-C3B3167E478F}"/>
              </a:ext>
            </a:extLst>
          </p:cNvPr>
          <p:cNvSpPr txBox="1">
            <a:spLocks/>
          </p:cNvSpPr>
          <p:nvPr/>
        </p:nvSpPr>
        <p:spPr>
          <a:xfrm>
            <a:off x="6615412" y="1788740"/>
            <a:ext cx="1391763" cy="390866"/>
          </a:xfrm>
          <a:prstGeom prst="rect">
            <a:avLst/>
          </a:prstGeom>
          <a:solidFill>
            <a:schemeClr val="bg2">
              <a:lumMod val="90000"/>
            </a:schemeClr>
          </a:solidFill>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100" b="1" i="0" u="none" strike="noStrike" kern="1200" cap="none" spc="0" normalizeH="0" baseline="0" noProof="0" dirty="0" smtClean="0">
                <a:ln>
                  <a:noFill/>
                </a:ln>
                <a:solidFill>
                  <a:prstClr val="black"/>
                </a:solidFill>
                <a:effectLst/>
                <a:uLnTx/>
                <a:uFillTx/>
                <a:latin typeface="Arial"/>
                <a:ea typeface="+mn-ea"/>
                <a:cs typeface="+mn-cs"/>
              </a:rPr>
              <a:t>Regionalt nätverk (digitalt)</a:t>
            </a:r>
            <a:endParaRPr kumimoji="0" lang="sv-SE"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45" name="Platshållare för innehåll 6">
            <a:extLst>
              <a:ext uri="{FF2B5EF4-FFF2-40B4-BE49-F238E27FC236}">
                <a16:creationId xmlns:a16="http://schemas.microsoft.com/office/drawing/2014/main" id="{D6AA5782-05BB-7779-8167-C3B3167E478F}"/>
              </a:ext>
            </a:extLst>
          </p:cNvPr>
          <p:cNvSpPr txBox="1">
            <a:spLocks/>
          </p:cNvSpPr>
          <p:nvPr/>
        </p:nvSpPr>
        <p:spPr>
          <a:xfrm>
            <a:off x="5146177" y="3382205"/>
            <a:ext cx="984166" cy="549956"/>
          </a:xfrm>
          <a:prstGeom prst="rect">
            <a:avLst/>
          </a:prstGeom>
          <a:solidFill>
            <a:schemeClr val="accent3">
              <a:lumMod val="60000"/>
              <a:lumOff val="40000"/>
            </a:schemeClr>
          </a:solidFill>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100" b="1" i="0" u="none" strike="noStrike" kern="1200" cap="none" spc="0" normalizeH="0" baseline="0" noProof="0" dirty="0" smtClean="0">
                <a:ln>
                  <a:noFill/>
                </a:ln>
                <a:solidFill>
                  <a:prstClr val="black"/>
                </a:solidFill>
                <a:effectLst/>
                <a:uLnTx/>
                <a:uFillTx/>
                <a:latin typeface="Arial"/>
                <a:ea typeface="+mn-ea"/>
                <a:cs typeface="+mn-cs"/>
              </a:rPr>
              <a:t>Träff </a:t>
            </a:r>
            <a:r>
              <a:rPr kumimoji="0" lang="sv-SE" sz="1100" b="1" i="0" u="none" strike="noStrike" kern="1200" cap="none" spc="0" normalizeH="0" baseline="0" noProof="0" dirty="0">
                <a:ln>
                  <a:noFill/>
                </a:ln>
                <a:solidFill>
                  <a:prstClr val="black"/>
                </a:solidFill>
                <a:effectLst/>
                <a:uLnTx/>
                <a:uFillTx/>
                <a:latin typeface="Arial"/>
                <a:ea typeface="+mn-ea"/>
                <a:cs typeface="+mn-cs"/>
              </a:rPr>
              <a:t>3</a:t>
            </a:r>
            <a:r>
              <a:rPr kumimoji="0" lang="sv-SE" sz="1100" b="1" i="0" u="none" strike="noStrike" kern="1200" cap="none" spc="0" normalizeH="0" baseline="0" noProof="0" dirty="0" smtClean="0">
                <a:ln>
                  <a:noFill/>
                </a:ln>
                <a:solidFill>
                  <a:prstClr val="black"/>
                </a:solidFill>
                <a:effectLst/>
                <a:uLnTx/>
                <a:uFillTx/>
                <a:latin typeface="Arial"/>
                <a:ea typeface="+mn-ea"/>
                <a:cs typeface="+mn-cs"/>
              </a:rPr>
              <a:t> – Lärprocess</a:t>
            </a:r>
            <a:endParaRPr kumimoji="0" lang="sv-SE"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52" name="Platshållare för innehåll 4">
            <a:extLst>
              <a:ext uri="{FF2B5EF4-FFF2-40B4-BE49-F238E27FC236}">
                <a16:creationId xmlns:a16="http://schemas.microsoft.com/office/drawing/2014/main" id="{C73CBA6F-6B31-25FC-5B88-6438C49DA61A}"/>
              </a:ext>
            </a:extLst>
          </p:cNvPr>
          <p:cNvSpPr txBox="1">
            <a:spLocks/>
          </p:cNvSpPr>
          <p:nvPr/>
        </p:nvSpPr>
        <p:spPr>
          <a:xfrm>
            <a:off x="425804" y="4058776"/>
            <a:ext cx="11445933" cy="355610"/>
          </a:xfrm>
          <a:prstGeom prst="rect">
            <a:avLst/>
          </a:prstGeom>
          <a:solidFill>
            <a:schemeClr val="accent6">
              <a:lumMod val="50000"/>
            </a:schemeClr>
          </a:solidFill>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100" b="1" i="0" u="none" strike="noStrike" kern="1200" cap="none" spc="0" normalizeH="0" baseline="0" noProof="0" dirty="0" smtClean="0">
                <a:ln>
                  <a:noFill/>
                </a:ln>
                <a:solidFill>
                  <a:prstClr val="black"/>
                </a:solidFill>
                <a:effectLst/>
                <a:uLnTx/>
                <a:uFillTx/>
                <a:latin typeface="Arial"/>
                <a:ea typeface="+mn-ea"/>
                <a:cs typeface="+mn-cs"/>
              </a:rPr>
              <a:t>Turné i länet till systemledningarna (fokus deltagare lärprocess därefter övriga)</a:t>
            </a:r>
            <a:endParaRPr kumimoji="0" lang="sv-SE" sz="1100" b="0" i="0" u="none" strike="noStrike" kern="1200" cap="none" spc="0" normalizeH="0" baseline="0" noProof="0" dirty="0">
              <a:ln>
                <a:noFill/>
              </a:ln>
              <a:solidFill>
                <a:prstClr val="black"/>
              </a:solidFill>
              <a:effectLst/>
              <a:uLnTx/>
              <a:uFillTx/>
              <a:latin typeface="Arial"/>
              <a:ea typeface="+mn-ea"/>
              <a:cs typeface="Arial"/>
            </a:endParaRPr>
          </a:p>
        </p:txBody>
      </p:sp>
      <p:sp>
        <p:nvSpPr>
          <p:cNvPr id="55" name="Platshållare för text 3">
            <a:extLst>
              <a:ext uri="{FF2B5EF4-FFF2-40B4-BE49-F238E27FC236}">
                <a16:creationId xmlns:a16="http://schemas.microsoft.com/office/drawing/2014/main" id="{571633F2-C15D-0EC4-ECB2-72D91B7A6227}"/>
              </a:ext>
            </a:extLst>
          </p:cNvPr>
          <p:cNvSpPr txBox="1">
            <a:spLocks/>
          </p:cNvSpPr>
          <p:nvPr/>
        </p:nvSpPr>
        <p:spPr>
          <a:xfrm>
            <a:off x="4889451" y="1174595"/>
            <a:ext cx="862839" cy="277984"/>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200"/>
              </a:spcAft>
              <a:buFont typeface="Symbol" panose="05050102010706020507" pitchFamily="18" charset="2"/>
              <a:buNone/>
              <a:defRPr sz="1800" b="1"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Symbol" panose="05050102010706020507" pitchFamily="18" charset="2"/>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200"/>
              </a:spcAft>
              <a:buFont typeface="Symbol" panose="05050102010706020507" pitchFamily="18" charset="2"/>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2000" b="1" i="0" u="none" strike="noStrike" kern="1200" cap="none" spc="0" normalizeH="0" baseline="0" noProof="0" dirty="0" smtClean="0">
                <a:ln>
                  <a:noFill/>
                </a:ln>
                <a:solidFill>
                  <a:srgbClr val="000000"/>
                </a:solidFill>
                <a:effectLst/>
                <a:uLnTx/>
                <a:uFillTx/>
                <a:latin typeface="Arial"/>
                <a:ea typeface="+mn-ea"/>
                <a:cs typeface="+mn-cs"/>
              </a:rPr>
              <a:t>feb</a:t>
            </a:r>
            <a:endParaRPr kumimoji="0" lang="sv-SE" sz="200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56" name="Rak koppling 55">
            <a:extLst>
              <a:ext uri="{FF2B5EF4-FFF2-40B4-BE49-F238E27FC236}">
                <a16:creationId xmlns:a16="http://schemas.microsoft.com/office/drawing/2014/main" id="{BB8A1940-5926-B6FD-9DBA-91ED8A68A8FD}"/>
              </a:ext>
            </a:extLst>
          </p:cNvPr>
          <p:cNvCxnSpPr>
            <a:cxnSpLocks/>
          </p:cNvCxnSpPr>
          <p:nvPr/>
        </p:nvCxnSpPr>
        <p:spPr>
          <a:xfrm flipV="1">
            <a:off x="5174416" y="1506017"/>
            <a:ext cx="0" cy="230310"/>
          </a:xfrm>
          <a:prstGeom prst="line">
            <a:avLst/>
          </a:prstGeom>
          <a:ln w="28575"/>
        </p:spPr>
        <p:style>
          <a:lnRef idx="1">
            <a:schemeClr val="dk1"/>
          </a:lnRef>
          <a:fillRef idx="0">
            <a:schemeClr val="dk1"/>
          </a:fillRef>
          <a:effectRef idx="0">
            <a:schemeClr val="dk1"/>
          </a:effectRef>
          <a:fontRef idx="minor">
            <a:schemeClr val="tx1"/>
          </a:fontRef>
        </p:style>
      </p:cxnSp>
      <p:sp>
        <p:nvSpPr>
          <p:cNvPr id="57" name="Platshållare för text 3">
            <a:extLst>
              <a:ext uri="{FF2B5EF4-FFF2-40B4-BE49-F238E27FC236}">
                <a16:creationId xmlns:a16="http://schemas.microsoft.com/office/drawing/2014/main" id="{571633F2-C15D-0EC4-ECB2-72D91B7A6227}"/>
              </a:ext>
            </a:extLst>
          </p:cNvPr>
          <p:cNvSpPr txBox="1">
            <a:spLocks/>
          </p:cNvSpPr>
          <p:nvPr/>
        </p:nvSpPr>
        <p:spPr>
          <a:xfrm>
            <a:off x="5771305" y="1151975"/>
            <a:ext cx="862839" cy="277984"/>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200"/>
              </a:spcAft>
              <a:buFont typeface="Symbol" panose="05050102010706020507" pitchFamily="18" charset="2"/>
              <a:buNone/>
              <a:defRPr sz="1800" b="1"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Symbol" panose="05050102010706020507" pitchFamily="18" charset="2"/>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200"/>
              </a:spcAft>
              <a:buFont typeface="Symbol" panose="05050102010706020507" pitchFamily="18" charset="2"/>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2000" b="1" i="0" u="none" strike="noStrike" kern="1200" cap="none" spc="0" normalizeH="0" baseline="0" noProof="0" dirty="0" smtClean="0">
                <a:ln>
                  <a:noFill/>
                </a:ln>
                <a:solidFill>
                  <a:srgbClr val="000000"/>
                </a:solidFill>
                <a:effectLst/>
                <a:uLnTx/>
                <a:uFillTx/>
                <a:latin typeface="Arial"/>
                <a:ea typeface="+mn-ea"/>
                <a:cs typeface="+mn-cs"/>
              </a:rPr>
              <a:t>mars</a:t>
            </a:r>
            <a:endParaRPr kumimoji="0" lang="sv-SE" sz="200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58" name="Rak koppling 57">
            <a:extLst>
              <a:ext uri="{FF2B5EF4-FFF2-40B4-BE49-F238E27FC236}">
                <a16:creationId xmlns:a16="http://schemas.microsoft.com/office/drawing/2014/main" id="{BB8A1940-5926-B6FD-9DBA-91ED8A68A8FD}"/>
              </a:ext>
            </a:extLst>
          </p:cNvPr>
          <p:cNvCxnSpPr>
            <a:cxnSpLocks/>
          </p:cNvCxnSpPr>
          <p:nvPr/>
        </p:nvCxnSpPr>
        <p:spPr>
          <a:xfrm flipV="1">
            <a:off x="6179014" y="1481862"/>
            <a:ext cx="0" cy="230310"/>
          </a:xfrm>
          <a:prstGeom prst="line">
            <a:avLst/>
          </a:prstGeom>
          <a:ln w="28575"/>
        </p:spPr>
        <p:style>
          <a:lnRef idx="1">
            <a:schemeClr val="dk1"/>
          </a:lnRef>
          <a:fillRef idx="0">
            <a:schemeClr val="dk1"/>
          </a:fillRef>
          <a:effectRef idx="0">
            <a:schemeClr val="dk1"/>
          </a:effectRef>
          <a:fontRef idx="minor">
            <a:schemeClr val="tx1"/>
          </a:fontRef>
        </p:style>
      </p:cxnSp>
      <p:cxnSp>
        <p:nvCxnSpPr>
          <p:cNvPr id="59" name="Rak koppling 58">
            <a:extLst>
              <a:ext uri="{FF2B5EF4-FFF2-40B4-BE49-F238E27FC236}">
                <a16:creationId xmlns:a16="http://schemas.microsoft.com/office/drawing/2014/main" id="{BB8A1940-5926-B6FD-9DBA-91ED8A68A8FD}"/>
              </a:ext>
            </a:extLst>
          </p:cNvPr>
          <p:cNvCxnSpPr>
            <a:cxnSpLocks/>
          </p:cNvCxnSpPr>
          <p:nvPr/>
        </p:nvCxnSpPr>
        <p:spPr>
          <a:xfrm flipV="1">
            <a:off x="7065681" y="1481862"/>
            <a:ext cx="0" cy="230310"/>
          </a:xfrm>
          <a:prstGeom prst="line">
            <a:avLst/>
          </a:prstGeom>
          <a:ln w="28575"/>
        </p:spPr>
        <p:style>
          <a:lnRef idx="1">
            <a:schemeClr val="dk1"/>
          </a:lnRef>
          <a:fillRef idx="0">
            <a:schemeClr val="dk1"/>
          </a:fillRef>
          <a:effectRef idx="0">
            <a:schemeClr val="dk1"/>
          </a:effectRef>
          <a:fontRef idx="minor">
            <a:schemeClr val="tx1"/>
          </a:fontRef>
        </p:style>
      </p:cxnSp>
      <p:cxnSp>
        <p:nvCxnSpPr>
          <p:cNvPr id="60" name="Rak koppling 59">
            <a:extLst>
              <a:ext uri="{FF2B5EF4-FFF2-40B4-BE49-F238E27FC236}">
                <a16:creationId xmlns:a16="http://schemas.microsoft.com/office/drawing/2014/main" id="{BB8A1940-5926-B6FD-9DBA-91ED8A68A8FD}"/>
              </a:ext>
            </a:extLst>
          </p:cNvPr>
          <p:cNvCxnSpPr>
            <a:cxnSpLocks/>
          </p:cNvCxnSpPr>
          <p:nvPr/>
        </p:nvCxnSpPr>
        <p:spPr>
          <a:xfrm flipV="1">
            <a:off x="10566354" y="1506017"/>
            <a:ext cx="0" cy="230310"/>
          </a:xfrm>
          <a:prstGeom prst="line">
            <a:avLst/>
          </a:prstGeom>
          <a:ln w="28575"/>
        </p:spPr>
        <p:style>
          <a:lnRef idx="1">
            <a:schemeClr val="dk1"/>
          </a:lnRef>
          <a:fillRef idx="0">
            <a:schemeClr val="dk1"/>
          </a:fillRef>
          <a:effectRef idx="0">
            <a:schemeClr val="dk1"/>
          </a:effectRef>
          <a:fontRef idx="minor">
            <a:schemeClr val="tx1"/>
          </a:fontRef>
        </p:style>
      </p:cxnSp>
      <p:cxnSp>
        <p:nvCxnSpPr>
          <p:cNvPr id="61" name="Rak koppling 60">
            <a:extLst>
              <a:ext uri="{FF2B5EF4-FFF2-40B4-BE49-F238E27FC236}">
                <a16:creationId xmlns:a16="http://schemas.microsoft.com/office/drawing/2014/main" id="{BB8A1940-5926-B6FD-9DBA-91ED8A68A8FD}"/>
              </a:ext>
            </a:extLst>
          </p:cNvPr>
          <p:cNvCxnSpPr>
            <a:cxnSpLocks/>
          </p:cNvCxnSpPr>
          <p:nvPr/>
        </p:nvCxnSpPr>
        <p:spPr>
          <a:xfrm flipV="1">
            <a:off x="9970815" y="1513695"/>
            <a:ext cx="0" cy="230310"/>
          </a:xfrm>
          <a:prstGeom prst="line">
            <a:avLst/>
          </a:prstGeom>
          <a:ln w="28575"/>
        </p:spPr>
        <p:style>
          <a:lnRef idx="1">
            <a:schemeClr val="dk1"/>
          </a:lnRef>
          <a:fillRef idx="0">
            <a:schemeClr val="dk1"/>
          </a:fillRef>
          <a:effectRef idx="0">
            <a:schemeClr val="dk1"/>
          </a:effectRef>
          <a:fontRef idx="minor">
            <a:schemeClr val="tx1"/>
          </a:fontRef>
        </p:style>
      </p:cxnSp>
      <p:cxnSp>
        <p:nvCxnSpPr>
          <p:cNvPr id="62" name="Rak koppling 61">
            <a:extLst>
              <a:ext uri="{FF2B5EF4-FFF2-40B4-BE49-F238E27FC236}">
                <a16:creationId xmlns:a16="http://schemas.microsoft.com/office/drawing/2014/main" id="{BB8A1940-5926-B6FD-9DBA-91ED8A68A8FD}"/>
              </a:ext>
            </a:extLst>
          </p:cNvPr>
          <p:cNvCxnSpPr>
            <a:cxnSpLocks/>
          </p:cNvCxnSpPr>
          <p:nvPr/>
        </p:nvCxnSpPr>
        <p:spPr>
          <a:xfrm flipV="1">
            <a:off x="8014517" y="1445796"/>
            <a:ext cx="0" cy="230310"/>
          </a:xfrm>
          <a:prstGeom prst="line">
            <a:avLst/>
          </a:prstGeom>
          <a:ln w="28575"/>
        </p:spPr>
        <p:style>
          <a:lnRef idx="1">
            <a:schemeClr val="dk1"/>
          </a:lnRef>
          <a:fillRef idx="0">
            <a:schemeClr val="dk1"/>
          </a:fillRef>
          <a:effectRef idx="0">
            <a:schemeClr val="dk1"/>
          </a:effectRef>
          <a:fontRef idx="minor">
            <a:schemeClr val="tx1"/>
          </a:fontRef>
        </p:style>
      </p:cxnSp>
      <p:cxnSp>
        <p:nvCxnSpPr>
          <p:cNvPr id="63" name="Rak koppling 62">
            <a:extLst>
              <a:ext uri="{FF2B5EF4-FFF2-40B4-BE49-F238E27FC236}">
                <a16:creationId xmlns:a16="http://schemas.microsoft.com/office/drawing/2014/main" id="{BB8A1940-5926-B6FD-9DBA-91ED8A68A8FD}"/>
              </a:ext>
            </a:extLst>
          </p:cNvPr>
          <p:cNvCxnSpPr>
            <a:cxnSpLocks/>
          </p:cNvCxnSpPr>
          <p:nvPr/>
        </p:nvCxnSpPr>
        <p:spPr>
          <a:xfrm flipV="1">
            <a:off x="11286200" y="1499444"/>
            <a:ext cx="0" cy="230310"/>
          </a:xfrm>
          <a:prstGeom prst="line">
            <a:avLst/>
          </a:prstGeom>
          <a:ln w="28575"/>
        </p:spPr>
        <p:style>
          <a:lnRef idx="1">
            <a:schemeClr val="dk1"/>
          </a:lnRef>
          <a:fillRef idx="0">
            <a:schemeClr val="dk1"/>
          </a:fillRef>
          <a:effectRef idx="0">
            <a:schemeClr val="dk1"/>
          </a:effectRef>
          <a:fontRef idx="minor">
            <a:schemeClr val="tx1"/>
          </a:fontRef>
        </p:style>
      </p:cxnSp>
      <p:cxnSp>
        <p:nvCxnSpPr>
          <p:cNvPr id="64" name="Rak koppling 63">
            <a:extLst>
              <a:ext uri="{FF2B5EF4-FFF2-40B4-BE49-F238E27FC236}">
                <a16:creationId xmlns:a16="http://schemas.microsoft.com/office/drawing/2014/main" id="{159E374A-A06F-C4A0-203A-01FDD7C1281A}"/>
              </a:ext>
            </a:extLst>
          </p:cNvPr>
          <p:cNvCxnSpPr>
            <a:cxnSpLocks/>
          </p:cNvCxnSpPr>
          <p:nvPr/>
        </p:nvCxnSpPr>
        <p:spPr>
          <a:xfrm flipV="1">
            <a:off x="2352291" y="1506017"/>
            <a:ext cx="0" cy="230310"/>
          </a:xfrm>
          <a:prstGeom prst="line">
            <a:avLst/>
          </a:prstGeom>
          <a:ln w="28575"/>
        </p:spPr>
        <p:style>
          <a:lnRef idx="1">
            <a:schemeClr val="dk1"/>
          </a:lnRef>
          <a:fillRef idx="0">
            <a:schemeClr val="dk1"/>
          </a:fillRef>
          <a:effectRef idx="0">
            <a:schemeClr val="dk1"/>
          </a:effectRef>
          <a:fontRef idx="minor">
            <a:schemeClr val="tx1"/>
          </a:fontRef>
        </p:style>
      </p:cxnSp>
      <p:sp>
        <p:nvSpPr>
          <p:cNvPr id="65" name="Platshållare för text 3">
            <a:extLst>
              <a:ext uri="{FF2B5EF4-FFF2-40B4-BE49-F238E27FC236}">
                <a16:creationId xmlns:a16="http://schemas.microsoft.com/office/drawing/2014/main" id="{7112EED6-761A-127C-7844-7E7582DF6D10}"/>
              </a:ext>
            </a:extLst>
          </p:cNvPr>
          <p:cNvSpPr txBox="1">
            <a:spLocks/>
          </p:cNvSpPr>
          <p:nvPr/>
        </p:nvSpPr>
        <p:spPr>
          <a:xfrm>
            <a:off x="2030935" y="1235877"/>
            <a:ext cx="792077" cy="200929"/>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200"/>
              </a:spcAft>
              <a:buFont typeface="Symbol" panose="05050102010706020507" pitchFamily="18" charset="2"/>
              <a:buNone/>
              <a:defRPr sz="1800" b="1"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Symbol" panose="05050102010706020507" pitchFamily="18" charset="2"/>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200"/>
              </a:spcAft>
              <a:buFont typeface="Symbol" panose="05050102010706020507" pitchFamily="18" charset="2"/>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2000" b="1" i="0" u="none" strike="noStrike" kern="1200" cap="none" spc="0" normalizeH="0" baseline="0" noProof="0" dirty="0" smtClean="0">
                <a:ln>
                  <a:noFill/>
                </a:ln>
                <a:solidFill>
                  <a:srgbClr val="000000"/>
                </a:solidFill>
                <a:effectLst/>
                <a:uLnTx/>
                <a:uFillTx/>
                <a:latin typeface="Arial"/>
                <a:ea typeface="+mn-ea"/>
                <a:cs typeface="+mn-cs"/>
              </a:rPr>
              <a:t>okt</a:t>
            </a:r>
            <a:endParaRPr kumimoji="0" lang="sv-SE" sz="2000" b="1" i="0" u="none" strike="noStrike" kern="1200" cap="none" spc="0" normalizeH="0" baseline="0" noProof="0" dirty="0">
              <a:ln>
                <a:noFill/>
              </a:ln>
              <a:solidFill>
                <a:srgbClr val="000000"/>
              </a:solidFill>
              <a:effectLst/>
              <a:uLnTx/>
              <a:uFillTx/>
              <a:latin typeface="Arial"/>
              <a:ea typeface="+mn-ea"/>
              <a:cs typeface="+mn-cs"/>
            </a:endParaRPr>
          </a:p>
        </p:txBody>
      </p:sp>
      <p:sp>
        <p:nvSpPr>
          <p:cNvPr id="66" name="Platshållare för text 3">
            <a:extLst>
              <a:ext uri="{FF2B5EF4-FFF2-40B4-BE49-F238E27FC236}">
                <a16:creationId xmlns:a16="http://schemas.microsoft.com/office/drawing/2014/main" id="{13AD0E02-E9D5-981E-C73C-E0E6D516DFA1}"/>
              </a:ext>
            </a:extLst>
          </p:cNvPr>
          <p:cNvSpPr txBox="1">
            <a:spLocks/>
          </p:cNvSpPr>
          <p:nvPr/>
        </p:nvSpPr>
        <p:spPr>
          <a:xfrm>
            <a:off x="7737739" y="1161430"/>
            <a:ext cx="862839" cy="292856"/>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200"/>
              </a:spcAft>
              <a:buFont typeface="Symbol" panose="05050102010706020507" pitchFamily="18" charset="2"/>
              <a:buNone/>
              <a:defRPr sz="1800" b="1"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Symbol" panose="05050102010706020507" pitchFamily="18" charset="2"/>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200"/>
              </a:spcAft>
              <a:buFont typeface="Symbol" panose="05050102010706020507" pitchFamily="18" charset="2"/>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2000" b="1" i="0" u="none" strike="noStrike" kern="1200" cap="none" spc="0" normalizeH="0" baseline="0" noProof="0" dirty="0" smtClean="0">
                <a:ln>
                  <a:noFill/>
                </a:ln>
                <a:solidFill>
                  <a:srgbClr val="000000"/>
                </a:solidFill>
                <a:effectLst/>
                <a:uLnTx/>
                <a:uFillTx/>
                <a:latin typeface="Arial"/>
                <a:ea typeface="+mn-ea"/>
                <a:cs typeface="+mn-cs"/>
              </a:rPr>
              <a:t>maj</a:t>
            </a:r>
            <a:endParaRPr kumimoji="0" lang="sv-SE" sz="2000" b="1" i="0" u="none" strike="noStrike" kern="1200" cap="none" spc="0" normalizeH="0" baseline="0" noProof="0" dirty="0">
              <a:ln>
                <a:noFill/>
              </a:ln>
              <a:solidFill>
                <a:srgbClr val="000000"/>
              </a:solidFill>
              <a:effectLst/>
              <a:uLnTx/>
              <a:uFillTx/>
              <a:latin typeface="Arial"/>
              <a:ea typeface="+mn-ea"/>
              <a:cs typeface="+mn-cs"/>
            </a:endParaRPr>
          </a:p>
        </p:txBody>
      </p:sp>
      <p:sp>
        <p:nvSpPr>
          <p:cNvPr id="67" name="Platshållare för text 3">
            <a:extLst>
              <a:ext uri="{FF2B5EF4-FFF2-40B4-BE49-F238E27FC236}">
                <a16:creationId xmlns:a16="http://schemas.microsoft.com/office/drawing/2014/main" id="{7112EED6-761A-127C-7844-7E7582DF6D10}"/>
              </a:ext>
            </a:extLst>
          </p:cNvPr>
          <p:cNvSpPr txBox="1">
            <a:spLocks/>
          </p:cNvSpPr>
          <p:nvPr/>
        </p:nvSpPr>
        <p:spPr>
          <a:xfrm>
            <a:off x="10170315" y="1222147"/>
            <a:ext cx="792077" cy="200929"/>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200"/>
              </a:spcAft>
              <a:buFont typeface="Symbol" panose="05050102010706020507" pitchFamily="18" charset="2"/>
              <a:buNone/>
              <a:defRPr sz="1800" b="1"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Symbol" panose="05050102010706020507" pitchFamily="18" charset="2"/>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200"/>
              </a:spcAft>
              <a:buFont typeface="Symbol" panose="05050102010706020507" pitchFamily="18" charset="2"/>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2000" b="1" i="0" u="none" strike="noStrike" kern="1200" cap="none" spc="0" normalizeH="0" baseline="0" noProof="0" dirty="0" smtClean="0">
                <a:ln>
                  <a:noFill/>
                </a:ln>
                <a:solidFill>
                  <a:srgbClr val="000000"/>
                </a:solidFill>
                <a:effectLst/>
                <a:uLnTx/>
                <a:uFillTx/>
                <a:latin typeface="Arial"/>
                <a:ea typeface="+mn-ea"/>
                <a:cs typeface="+mn-cs"/>
              </a:rPr>
              <a:t>okt</a:t>
            </a:r>
            <a:endParaRPr kumimoji="0" lang="sv-SE" sz="2000" b="1" i="0" u="none" strike="noStrike" kern="1200" cap="none" spc="0" normalizeH="0" baseline="0" noProof="0" dirty="0">
              <a:ln>
                <a:noFill/>
              </a:ln>
              <a:solidFill>
                <a:srgbClr val="000000"/>
              </a:solidFill>
              <a:effectLst/>
              <a:uLnTx/>
              <a:uFillTx/>
              <a:latin typeface="Arial"/>
              <a:ea typeface="+mn-ea"/>
              <a:cs typeface="+mn-cs"/>
            </a:endParaRPr>
          </a:p>
        </p:txBody>
      </p:sp>
      <p:sp>
        <p:nvSpPr>
          <p:cNvPr id="68" name="Platshållare för text 3">
            <a:extLst>
              <a:ext uri="{FF2B5EF4-FFF2-40B4-BE49-F238E27FC236}">
                <a16:creationId xmlns:a16="http://schemas.microsoft.com/office/drawing/2014/main" id="{7112EED6-761A-127C-7844-7E7582DF6D10}"/>
              </a:ext>
            </a:extLst>
          </p:cNvPr>
          <p:cNvSpPr txBox="1">
            <a:spLocks/>
          </p:cNvSpPr>
          <p:nvPr/>
        </p:nvSpPr>
        <p:spPr>
          <a:xfrm>
            <a:off x="10873763" y="1222147"/>
            <a:ext cx="792077" cy="200929"/>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200"/>
              </a:spcAft>
              <a:buFont typeface="Symbol" panose="05050102010706020507" pitchFamily="18" charset="2"/>
              <a:buNone/>
              <a:defRPr sz="1800" b="1"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Symbol" panose="05050102010706020507" pitchFamily="18" charset="2"/>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200"/>
              </a:spcAft>
              <a:buFont typeface="Symbol" panose="05050102010706020507" pitchFamily="18" charset="2"/>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2000" b="1" i="0" u="none" strike="noStrike" kern="1200" cap="none" spc="0" normalizeH="0" baseline="0" noProof="0" dirty="0" smtClean="0">
                <a:ln>
                  <a:noFill/>
                </a:ln>
                <a:solidFill>
                  <a:srgbClr val="000000"/>
                </a:solidFill>
                <a:effectLst/>
                <a:uLnTx/>
                <a:uFillTx/>
                <a:latin typeface="Arial"/>
                <a:ea typeface="+mn-ea"/>
                <a:cs typeface="+mn-cs"/>
              </a:rPr>
              <a:t>nov</a:t>
            </a:r>
            <a:endParaRPr kumimoji="0" lang="sv-SE" sz="2000" b="1" i="0" u="none" strike="noStrike" kern="1200" cap="none" spc="0" normalizeH="0" baseline="0" noProof="0" dirty="0">
              <a:ln>
                <a:noFill/>
              </a:ln>
              <a:solidFill>
                <a:srgbClr val="000000"/>
              </a:solidFill>
              <a:effectLst/>
              <a:uLnTx/>
              <a:uFillTx/>
              <a:latin typeface="Arial"/>
              <a:ea typeface="+mn-ea"/>
              <a:cs typeface="+mn-cs"/>
            </a:endParaRPr>
          </a:p>
        </p:txBody>
      </p:sp>
      <p:sp>
        <p:nvSpPr>
          <p:cNvPr id="69" name="Platshållare för text 3">
            <a:extLst>
              <a:ext uri="{FF2B5EF4-FFF2-40B4-BE49-F238E27FC236}">
                <a16:creationId xmlns:a16="http://schemas.microsoft.com/office/drawing/2014/main" id="{7112EED6-761A-127C-7844-7E7582DF6D10}"/>
              </a:ext>
            </a:extLst>
          </p:cNvPr>
          <p:cNvSpPr txBox="1">
            <a:spLocks/>
          </p:cNvSpPr>
          <p:nvPr/>
        </p:nvSpPr>
        <p:spPr>
          <a:xfrm>
            <a:off x="9432785" y="1237130"/>
            <a:ext cx="792077" cy="200929"/>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200"/>
              </a:spcAft>
              <a:buFont typeface="Symbol" panose="05050102010706020507" pitchFamily="18" charset="2"/>
              <a:buNone/>
              <a:defRPr sz="1800" b="1"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Symbol" panose="05050102010706020507" pitchFamily="18" charset="2"/>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200"/>
              </a:spcAft>
              <a:buFont typeface="Symbol" panose="05050102010706020507" pitchFamily="18" charset="2"/>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2000" b="1" i="0" u="none" strike="noStrike" kern="1200" cap="none" spc="0" normalizeH="0" baseline="0" noProof="0" dirty="0" smtClean="0">
                <a:ln>
                  <a:noFill/>
                </a:ln>
                <a:solidFill>
                  <a:srgbClr val="000000"/>
                </a:solidFill>
                <a:effectLst/>
                <a:uLnTx/>
                <a:uFillTx/>
                <a:latin typeface="Arial"/>
                <a:ea typeface="+mn-ea"/>
                <a:cs typeface="+mn-cs"/>
              </a:rPr>
              <a:t>sep</a:t>
            </a:r>
            <a:endParaRPr kumimoji="0" lang="sv-SE" sz="2000" b="1" i="0" u="none" strike="noStrike" kern="1200" cap="none" spc="0" normalizeH="0" baseline="0" noProof="0" dirty="0">
              <a:ln>
                <a:noFill/>
              </a:ln>
              <a:solidFill>
                <a:srgbClr val="000000"/>
              </a:solidFill>
              <a:effectLst/>
              <a:uLnTx/>
              <a:uFillTx/>
              <a:latin typeface="Arial"/>
              <a:ea typeface="+mn-ea"/>
              <a:cs typeface="+mn-cs"/>
            </a:endParaRPr>
          </a:p>
        </p:txBody>
      </p:sp>
      <p:sp>
        <p:nvSpPr>
          <p:cNvPr id="70" name="Platshållare för text 3">
            <a:extLst>
              <a:ext uri="{FF2B5EF4-FFF2-40B4-BE49-F238E27FC236}">
                <a16:creationId xmlns:a16="http://schemas.microsoft.com/office/drawing/2014/main" id="{7112EED6-761A-127C-7844-7E7582DF6D10}"/>
              </a:ext>
            </a:extLst>
          </p:cNvPr>
          <p:cNvSpPr txBox="1">
            <a:spLocks/>
          </p:cNvSpPr>
          <p:nvPr/>
        </p:nvSpPr>
        <p:spPr>
          <a:xfrm>
            <a:off x="8528990" y="1215026"/>
            <a:ext cx="792077" cy="200929"/>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200"/>
              </a:spcAft>
              <a:buFont typeface="Symbol" panose="05050102010706020507" pitchFamily="18" charset="2"/>
              <a:buNone/>
              <a:defRPr sz="1800" b="1"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Symbol" panose="05050102010706020507" pitchFamily="18" charset="2"/>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200"/>
              </a:spcAft>
              <a:buFont typeface="Symbol" panose="05050102010706020507" pitchFamily="18" charset="2"/>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2000" b="1" i="0" u="none" strike="noStrike" kern="1200" cap="none" spc="0" normalizeH="0" baseline="0" noProof="0" dirty="0" smtClean="0">
                <a:ln>
                  <a:noFill/>
                </a:ln>
                <a:solidFill>
                  <a:srgbClr val="000000"/>
                </a:solidFill>
                <a:effectLst/>
                <a:uLnTx/>
                <a:uFillTx/>
                <a:latin typeface="Arial"/>
                <a:ea typeface="+mn-ea"/>
                <a:cs typeface="+mn-cs"/>
              </a:rPr>
              <a:t>aug</a:t>
            </a:r>
            <a:endParaRPr kumimoji="0" lang="sv-SE" sz="2000" b="1" i="0" u="none" strike="noStrike" kern="1200" cap="none" spc="0" normalizeH="0" baseline="0" noProof="0" dirty="0">
              <a:ln>
                <a:noFill/>
              </a:ln>
              <a:solidFill>
                <a:srgbClr val="000000"/>
              </a:solidFill>
              <a:effectLst/>
              <a:uLnTx/>
              <a:uFillTx/>
              <a:latin typeface="Arial"/>
              <a:ea typeface="+mn-ea"/>
              <a:cs typeface="+mn-cs"/>
            </a:endParaRPr>
          </a:p>
        </p:txBody>
      </p:sp>
      <p:sp>
        <p:nvSpPr>
          <p:cNvPr id="71" name="Platshållare för innehåll 6">
            <a:extLst>
              <a:ext uri="{FF2B5EF4-FFF2-40B4-BE49-F238E27FC236}">
                <a16:creationId xmlns:a16="http://schemas.microsoft.com/office/drawing/2014/main" id="{D6AA5782-05BB-7779-8167-C3B3167E478F}"/>
              </a:ext>
            </a:extLst>
          </p:cNvPr>
          <p:cNvSpPr txBox="1">
            <a:spLocks/>
          </p:cNvSpPr>
          <p:nvPr/>
        </p:nvSpPr>
        <p:spPr>
          <a:xfrm>
            <a:off x="9083119" y="1799035"/>
            <a:ext cx="1391763" cy="390866"/>
          </a:xfrm>
          <a:prstGeom prst="rect">
            <a:avLst/>
          </a:prstGeom>
          <a:solidFill>
            <a:schemeClr val="bg2">
              <a:lumMod val="90000"/>
            </a:schemeClr>
          </a:solidFill>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100" b="1" i="0" u="none" strike="noStrike" kern="1200" cap="none" spc="0" normalizeH="0" baseline="0" noProof="0" dirty="0" smtClean="0">
                <a:ln>
                  <a:noFill/>
                </a:ln>
                <a:solidFill>
                  <a:prstClr val="black"/>
                </a:solidFill>
                <a:effectLst/>
                <a:uLnTx/>
                <a:uFillTx/>
                <a:latin typeface="Arial"/>
                <a:ea typeface="+mn-ea"/>
                <a:cs typeface="+mn-cs"/>
              </a:rPr>
              <a:t>Regionalt nätverk (digitalt)</a:t>
            </a:r>
            <a:endParaRPr kumimoji="0" lang="sv-SE"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72" name="Platshållare för innehåll 6">
            <a:extLst>
              <a:ext uri="{FF2B5EF4-FFF2-40B4-BE49-F238E27FC236}">
                <a16:creationId xmlns:a16="http://schemas.microsoft.com/office/drawing/2014/main" id="{D6AA5782-05BB-7779-8167-C3B3167E478F}"/>
              </a:ext>
            </a:extLst>
          </p:cNvPr>
          <p:cNvSpPr txBox="1">
            <a:spLocks/>
          </p:cNvSpPr>
          <p:nvPr/>
        </p:nvSpPr>
        <p:spPr>
          <a:xfrm>
            <a:off x="10730636" y="1799035"/>
            <a:ext cx="1391763" cy="390866"/>
          </a:xfrm>
          <a:prstGeom prst="rect">
            <a:avLst/>
          </a:prstGeom>
          <a:solidFill>
            <a:schemeClr val="bg2">
              <a:lumMod val="90000"/>
            </a:schemeClr>
          </a:solidFill>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100" b="1" i="0" u="none" strike="noStrike" kern="1200" cap="none" spc="0" normalizeH="0" baseline="0" noProof="0" dirty="0" smtClean="0">
                <a:ln>
                  <a:noFill/>
                </a:ln>
                <a:solidFill>
                  <a:prstClr val="black"/>
                </a:solidFill>
                <a:effectLst/>
                <a:uLnTx/>
                <a:uFillTx/>
                <a:latin typeface="Arial"/>
                <a:ea typeface="+mn-ea"/>
                <a:cs typeface="+mn-cs"/>
              </a:rPr>
              <a:t>Regionalt nätverk (fysiskt)</a:t>
            </a:r>
            <a:endParaRPr kumimoji="0" lang="sv-SE"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73" name="Platshållare för innehåll 6">
            <a:extLst>
              <a:ext uri="{FF2B5EF4-FFF2-40B4-BE49-F238E27FC236}">
                <a16:creationId xmlns:a16="http://schemas.microsoft.com/office/drawing/2014/main" id="{D6AA5782-05BB-7779-8167-C3B3167E478F}"/>
              </a:ext>
            </a:extLst>
          </p:cNvPr>
          <p:cNvSpPr txBox="1">
            <a:spLocks/>
          </p:cNvSpPr>
          <p:nvPr/>
        </p:nvSpPr>
        <p:spPr>
          <a:xfrm>
            <a:off x="7066587" y="3417482"/>
            <a:ext cx="1462403" cy="547523"/>
          </a:xfrm>
          <a:prstGeom prst="rect">
            <a:avLst/>
          </a:prstGeom>
          <a:solidFill>
            <a:schemeClr val="accent3">
              <a:lumMod val="60000"/>
              <a:lumOff val="40000"/>
            </a:schemeClr>
          </a:solidFill>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100" b="1" i="0" u="none" strike="noStrike" kern="1200" cap="none" spc="0" normalizeH="0" baseline="0" noProof="0" dirty="0" smtClean="0">
                <a:ln>
                  <a:noFill/>
                </a:ln>
                <a:solidFill>
                  <a:prstClr val="black"/>
                </a:solidFill>
                <a:effectLst/>
                <a:uLnTx/>
                <a:uFillTx/>
                <a:latin typeface="Arial"/>
                <a:ea typeface="+mn-ea"/>
                <a:cs typeface="+mn-cs"/>
              </a:rPr>
              <a:t>Resultatkonferens Lärprocess</a:t>
            </a:r>
            <a:endParaRPr kumimoji="0" lang="sv-SE"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74" name="Platshållare för innehåll 6">
            <a:extLst>
              <a:ext uri="{FF2B5EF4-FFF2-40B4-BE49-F238E27FC236}">
                <a16:creationId xmlns:a16="http://schemas.microsoft.com/office/drawing/2014/main" id="{D6AA5782-05BB-7779-8167-C3B3167E478F}"/>
              </a:ext>
            </a:extLst>
          </p:cNvPr>
          <p:cNvSpPr txBox="1">
            <a:spLocks/>
          </p:cNvSpPr>
          <p:nvPr/>
        </p:nvSpPr>
        <p:spPr>
          <a:xfrm>
            <a:off x="9432785" y="3424361"/>
            <a:ext cx="1257717" cy="578368"/>
          </a:xfrm>
          <a:prstGeom prst="rect">
            <a:avLst/>
          </a:prstGeom>
          <a:solidFill>
            <a:schemeClr val="accent3">
              <a:lumMod val="60000"/>
              <a:lumOff val="40000"/>
            </a:schemeClr>
          </a:solidFill>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100" b="1" i="0" u="none" strike="noStrike" kern="1200" cap="none" spc="0" normalizeH="0" baseline="0" noProof="0" dirty="0" smtClean="0">
                <a:ln>
                  <a:noFill/>
                </a:ln>
                <a:solidFill>
                  <a:prstClr val="black"/>
                </a:solidFill>
                <a:effectLst/>
                <a:uLnTx/>
                <a:uFillTx/>
                <a:latin typeface="Arial"/>
                <a:ea typeface="+mn-ea"/>
                <a:cs typeface="+mn-cs"/>
              </a:rPr>
              <a:t>Uppstart ny omgång Lärprocess</a:t>
            </a:r>
            <a:endParaRPr kumimoji="0" lang="sv-SE"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77" name="Platshållare för innehåll 4">
            <a:extLst>
              <a:ext uri="{FF2B5EF4-FFF2-40B4-BE49-F238E27FC236}">
                <a16:creationId xmlns:a16="http://schemas.microsoft.com/office/drawing/2014/main" id="{B972A10B-E899-F1F4-F7C9-632FA137950E}"/>
              </a:ext>
            </a:extLst>
          </p:cNvPr>
          <p:cNvSpPr txBox="1">
            <a:spLocks/>
          </p:cNvSpPr>
          <p:nvPr/>
        </p:nvSpPr>
        <p:spPr>
          <a:xfrm>
            <a:off x="4715727" y="2585494"/>
            <a:ext cx="1591950" cy="640006"/>
          </a:xfrm>
          <a:prstGeom prst="rect">
            <a:avLst/>
          </a:prstGeom>
          <a:solidFill>
            <a:schemeClr val="accent6"/>
          </a:solidFill>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100" b="1" i="0" u="none" strike="noStrike" kern="1200" cap="none" spc="0" normalizeH="0" baseline="0" noProof="0" dirty="0" smtClean="0">
                <a:ln>
                  <a:noFill/>
                </a:ln>
                <a:solidFill>
                  <a:prstClr val="black"/>
                </a:solidFill>
                <a:effectLst/>
                <a:uLnTx/>
                <a:uFillTx/>
                <a:latin typeface="Arial"/>
                <a:ea typeface="+mn-ea"/>
                <a:cs typeface="+mn-cs"/>
              </a:rPr>
              <a:t>GNV-dag konferens </a:t>
            </a:r>
            <a:r>
              <a:rPr kumimoji="0" lang="sv-SE" sz="1100" b="1" i="0" u="none" strike="noStrike" kern="1200" cap="none" spc="0" normalizeH="0" baseline="0" noProof="0" dirty="0">
                <a:ln>
                  <a:noFill/>
                </a:ln>
                <a:solidFill>
                  <a:prstClr val="black"/>
                </a:solidFill>
                <a:effectLst/>
                <a:uLnTx/>
                <a:uFillTx/>
                <a:latin typeface="Arial"/>
                <a:ea typeface="+mn-ea"/>
                <a:cs typeface="+mn-cs"/>
              </a:rPr>
              <a:t>T</a:t>
            </a:r>
            <a:r>
              <a:rPr kumimoji="0" lang="sv-SE" sz="1100" b="1" i="0" u="none" strike="noStrike" kern="1200" cap="none" spc="0" normalizeH="0" baseline="0" noProof="0" dirty="0" err="1" smtClean="0">
                <a:ln>
                  <a:noFill/>
                </a:ln>
                <a:solidFill>
                  <a:prstClr val="black"/>
                </a:solidFill>
                <a:effectLst/>
                <a:uLnTx/>
                <a:uFillTx/>
                <a:latin typeface="Arial"/>
                <a:ea typeface="+mn-ea"/>
                <a:cs typeface="+mn-cs"/>
              </a:rPr>
              <a:t>ema</a:t>
            </a:r>
            <a:r>
              <a:rPr kumimoji="0" lang="sv-SE" sz="1100" b="1" i="0" u="none" strike="noStrike" kern="1200" cap="none" spc="0" normalizeH="0" baseline="0" noProof="0" dirty="0" smtClean="0">
                <a:ln>
                  <a:noFill/>
                </a:ln>
                <a:solidFill>
                  <a:prstClr val="black"/>
                </a:solidFill>
                <a:effectLst/>
                <a:uLnTx/>
                <a:uFillTx/>
                <a:latin typeface="Arial"/>
                <a:ea typeface="+mn-ea"/>
                <a:cs typeface="+mn-cs"/>
              </a:rPr>
              <a:t> ”Bygga Kapacitet”</a:t>
            </a:r>
            <a:endParaRPr kumimoji="0" lang="sv-SE" sz="1100" b="0" i="0" u="none" strike="noStrike" kern="1200" cap="none" spc="0" normalizeH="0" baseline="0" noProof="0" dirty="0">
              <a:ln>
                <a:noFill/>
              </a:ln>
              <a:solidFill>
                <a:prstClr val="black"/>
              </a:solidFill>
              <a:effectLst/>
              <a:uLnTx/>
              <a:uFillTx/>
              <a:latin typeface="Arial"/>
              <a:ea typeface="+mn-ea"/>
              <a:cs typeface="Arial"/>
            </a:endParaRPr>
          </a:p>
        </p:txBody>
      </p:sp>
      <p:sp>
        <p:nvSpPr>
          <p:cNvPr id="78" name="Platshållare för innehåll 4">
            <a:extLst>
              <a:ext uri="{FF2B5EF4-FFF2-40B4-BE49-F238E27FC236}">
                <a16:creationId xmlns:a16="http://schemas.microsoft.com/office/drawing/2014/main" id="{0A4819CB-235E-BF32-3841-BAE9098874D1}"/>
              </a:ext>
            </a:extLst>
          </p:cNvPr>
          <p:cNvSpPr txBox="1">
            <a:spLocks/>
          </p:cNvSpPr>
          <p:nvPr/>
        </p:nvSpPr>
        <p:spPr>
          <a:xfrm>
            <a:off x="7612507" y="2565552"/>
            <a:ext cx="2035457" cy="741382"/>
          </a:xfrm>
          <a:prstGeom prst="rect">
            <a:avLst/>
          </a:prstGeom>
          <a:solidFill>
            <a:schemeClr val="accent5">
              <a:lumMod val="40000"/>
              <a:lumOff val="60000"/>
            </a:schemeClr>
          </a:solidFill>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100" b="1" i="0" u="none" strike="noStrike" kern="1200" cap="none" spc="0" normalizeH="0" baseline="0" noProof="0" dirty="0" smtClean="0">
                <a:ln>
                  <a:noFill/>
                </a:ln>
                <a:solidFill>
                  <a:prstClr val="black"/>
                </a:solidFill>
                <a:effectLst/>
                <a:uLnTx/>
                <a:uFillTx/>
                <a:latin typeface="Arial"/>
                <a:ea typeface="+mn-ea"/>
                <a:cs typeface="+mn-cs"/>
              </a:rPr>
              <a:t>Konferens-Systemledningsdag (LGRS/BDU/LCHNV/</a:t>
            </a:r>
            <a:br>
              <a:rPr kumimoji="0" lang="sv-SE" sz="1100" b="1" i="0" u="none" strike="noStrike" kern="1200" cap="none" spc="0" normalizeH="0" baseline="0" noProof="0" dirty="0" smtClean="0">
                <a:ln>
                  <a:noFill/>
                </a:ln>
                <a:solidFill>
                  <a:prstClr val="black"/>
                </a:solidFill>
                <a:effectLst/>
                <a:uLnTx/>
                <a:uFillTx/>
                <a:latin typeface="Arial"/>
                <a:ea typeface="+mn-ea"/>
                <a:cs typeface="+mn-cs"/>
              </a:rPr>
            </a:br>
            <a:r>
              <a:rPr kumimoji="0" lang="sv-SE" sz="1100" b="1" i="0" u="none" strike="noStrike" kern="1200" cap="none" spc="0" normalizeH="0" baseline="0" noProof="0" dirty="0" smtClean="0">
                <a:ln>
                  <a:noFill/>
                </a:ln>
                <a:solidFill>
                  <a:prstClr val="black"/>
                </a:solidFill>
                <a:effectLst/>
                <a:uLnTx/>
                <a:uFillTx/>
                <a:latin typeface="Arial"/>
                <a:ea typeface="+mn-ea"/>
                <a:cs typeface="+mn-cs"/>
              </a:rPr>
              <a:t>lokala systemledningar)     </a:t>
            </a:r>
            <a:endParaRPr kumimoji="0" lang="sv-SE" sz="1100" b="0" i="0" u="none" strike="noStrike" kern="1200" cap="none" spc="0" normalizeH="0" baseline="0" noProof="0" dirty="0">
              <a:ln>
                <a:noFill/>
              </a:ln>
              <a:solidFill>
                <a:prstClr val="black"/>
              </a:solidFill>
              <a:effectLst/>
              <a:uLnTx/>
              <a:uFillTx/>
              <a:latin typeface="Arial"/>
              <a:ea typeface="+mn-ea"/>
              <a:cs typeface="Arial"/>
            </a:endParaRPr>
          </a:p>
        </p:txBody>
      </p:sp>
      <p:sp>
        <p:nvSpPr>
          <p:cNvPr id="2" name="Ellips 1"/>
          <p:cNvSpPr/>
          <p:nvPr/>
        </p:nvSpPr>
        <p:spPr>
          <a:xfrm>
            <a:off x="517748" y="3175580"/>
            <a:ext cx="1271327" cy="839041"/>
          </a:xfrm>
          <a:prstGeom prst="ellipse">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smtClean="0">
                <a:ln>
                  <a:noFill/>
                </a:ln>
                <a:solidFill>
                  <a:srgbClr val="000000"/>
                </a:solidFill>
                <a:effectLst/>
                <a:uLnTx/>
                <a:uFillTx/>
                <a:latin typeface="Arial"/>
                <a:ea typeface="+mn-ea"/>
                <a:cs typeface="+mn-cs"/>
              </a:rPr>
              <a:t>Utvecklar stöd till system-ledningar</a:t>
            </a:r>
            <a:endParaRPr kumimoji="0" lang="sv-SE" sz="900" b="1" i="0" u="none" strike="noStrike" kern="1200" cap="none" spc="0" normalizeH="0" baseline="0" noProof="0" dirty="0">
              <a:ln>
                <a:noFill/>
              </a:ln>
              <a:solidFill>
                <a:srgbClr val="000000"/>
              </a:solidFill>
              <a:effectLst/>
              <a:uLnTx/>
              <a:uFillTx/>
              <a:latin typeface="Arial"/>
              <a:ea typeface="+mn-ea"/>
              <a:cs typeface="+mn-cs"/>
            </a:endParaRPr>
          </a:p>
        </p:txBody>
      </p:sp>
      <p:sp>
        <p:nvSpPr>
          <p:cNvPr id="80" name="Platshållare för innehåll 4">
            <a:extLst>
              <a:ext uri="{FF2B5EF4-FFF2-40B4-BE49-F238E27FC236}">
                <a16:creationId xmlns:a16="http://schemas.microsoft.com/office/drawing/2014/main" id="{B972A10B-E899-F1F4-F7C9-632FA137950E}"/>
              </a:ext>
            </a:extLst>
          </p:cNvPr>
          <p:cNvSpPr txBox="1">
            <a:spLocks/>
          </p:cNvSpPr>
          <p:nvPr/>
        </p:nvSpPr>
        <p:spPr>
          <a:xfrm>
            <a:off x="3910378" y="4592433"/>
            <a:ext cx="2238392" cy="536420"/>
          </a:xfrm>
          <a:prstGeom prst="rect">
            <a:avLst/>
          </a:prstGeom>
          <a:solidFill>
            <a:schemeClr val="accent2"/>
          </a:solidFill>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200" b="1" i="0" u="none" strike="noStrike" kern="1200" cap="none" spc="0" normalizeH="0" baseline="0" noProof="0" dirty="0" smtClean="0">
                <a:ln>
                  <a:noFill/>
                </a:ln>
                <a:solidFill>
                  <a:prstClr val="black"/>
                </a:solidFill>
                <a:effectLst/>
                <a:uLnTx/>
                <a:uFillTx/>
                <a:latin typeface="Arial"/>
                <a:ea typeface="+mn-ea"/>
                <a:cs typeface="+mn-cs"/>
              </a:rPr>
              <a:t>Regional handlingsplan prioriterade områden - GNV</a:t>
            </a:r>
            <a:endParaRPr kumimoji="0" lang="sv-SE"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53" name="Platshållare för innehåll 6">
            <a:extLst>
              <a:ext uri="{FF2B5EF4-FFF2-40B4-BE49-F238E27FC236}">
                <a16:creationId xmlns:a16="http://schemas.microsoft.com/office/drawing/2014/main" id="{D6AA5782-05BB-7779-8167-C3B3167E478F}"/>
              </a:ext>
            </a:extLst>
          </p:cNvPr>
          <p:cNvSpPr txBox="1">
            <a:spLocks/>
          </p:cNvSpPr>
          <p:nvPr/>
        </p:nvSpPr>
        <p:spPr>
          <a:xfrm>
            <a:off x="3460772" y="2289348"/>
            <a:ext cx="1140234" cy="296146"/>
          </a:xfrm>
          <a:prstGeom prst="rect">
            <a:avLst/>
          </a:prstGeom>
          <a:solidFill>
            <a:schemeClr val="accent5">
              <a:lumMod val="60000"/>
              <a:lumOff val="40000"/>
            </a:schemeClr>
          </a:solidFill>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100" b="1" i="0" u="none" strike="noStrike" kern="1200" cap="none" spc="0" normalizeH="0" baseline="0" noProof="0" dirty="0" err="1" smtClean="0">
                <a:ln>
                  <a:noFill/>
                </a:ln>
                <a:solidFill>
                  <a:prstClr val="black"/>
                </a:solidFill>
                <a:effectLst/>
                <a:uLnTx/>
                <a:uFillTx/>
                <a:latin typeface="Arial"/>
                <a:ea typeface="+mn-ea"/>
                <a:cs typeface="+mn-cs"/>
              </a:rPr>
              <a:t>Mötesforum</a:t>
            </a:r>
            <a:endParaRPr kumimoji="0" lang="sv-SE"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54" name="Platshållare för innehåll 6">
            <a:extLst>
              <a:ext uri="{FF2B5EF4-FFF2-40B4-BE49-F238E27FC236}">
                <a16:creationId xmlns:a16="http://schemas.microsoft.com/office/drawing/2014/main" id="{D6AA5782-05BB-7779-8167-C3B3167E478F}"/>
              </a:ext>
            </a:extLst>
          </p:cNvPr>
          <p:cNvSpPr txBox="1">
            <a:spLocks/>
          </p:cNvSpPr>
          <p:nvPr/>
        </p:nvSpPr>
        <p:spPr>
          <a:xfrm>
            <a:off x="6064027" y="2235475"/>
            <a:ext cx="1140234" cy="296146"/>
          </a:xfrm>
          <a:prstGeom prst="rect">
            <a:avLst/>
          </a:prstGeom>
          <a:solidFill>
            <a:schemeClr val="accent5">
              <a:lumMod val="60000"/>
              <a:lumOff val="40000"/>
            </a:schemeClr>
          </a:solidFill>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100" b="1" i="0" u="none" strike="noStrike" kern="1200" cap="none" spc="0" normalizeH="0" baseline="0" noProof="0" dirty="0" err="1" smtClean="0">
                <a:ln>
                  <a:noFill/>
                </a:ln>
                <a:solidFill>
                  <a:prstClr val="black"/>
                </a:solidFill>
                <a:effectLst/>
                <a:uLnTx/>
                <a:uFillTx/>
                <a:latin typeface="Arial"/>
                <a:ea typeface="+mn-ea"/>
                <a:cs typeface="+mn-cs"/>
              </a:rPr>
              <a:t>Mötesforum</a:t>
            </a:r>
            <a:endParaRPr kumimoji="0" lang="sv-SE"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79" name="Platshållare för innehåll 6">
            <a:extLst>
              <a:ext uri="{FF2B5EF4-FFF2-40B4-BE49-F238E27FC236}">
                <a16:creationId xmlns:a16="http://schemas.microsoft.com/office/drawing/2014/main" id="{D6AA5782-05BB-7779-8167-C3B3167E478F}"/>
              </a:ext>
            </a:extLst>
          </p:cNvPr>
          <p:cNvSpPr txBox="1">
            <a:spLocks/>
          </p:cNvSpPr>
          <p:nvPr/>
        </p:nvSpPr>
        <p:spPr>
          <a:xfrm>
            <a:off x="8688589" y="2221449"/>
            <a:ext cx="1140234" cy="296146"/>
          </a:xfrm>
          <a:prstGeom prst="rect">
            <a:avLst/>
          </a:prstGeom>
          <a:solidFill>
            <a:schemeClr val="accent5">
              <a:lumMod val="60000"/>
              <a:lumOff val="40000"/>
            </a:schemeClr>
          </a:solidFill>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100" b="1" i="0" u="none" strike="noStrike" kern="1200" cap="none" spc="0" normalizeH="0" baseline="0" noProof="0" dirty="0" err="1" smtClean="0">
                <a:ln>
                  <a:noFill/>
                </a:ln>
                <a:solidFill>
                  <a:prstClr val="black"/>
                </a:solidFill>
                <a:effectLst/>
                <a:uLnTx/>
                <a:uFillTx/>
                <a:latin typeface="Arial"/>
                <a:ea typeface="+mn-ea"/>
                <a:cs typeface="+mn-cs"/>
              </a:rPr>
              <a:t>Mötesforum</a:t>
            </a:r>
            <a:endParaRPr kumimoji="0" lang="sv-SE"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81" name="Platshållare för text 3">
            <a:extLst>
              <a:ext uri="{FF2B5EF4-FFF2-40B4-BE49-F238E27FC236}">
                <a16:creationId xmlns:a16="http://schemas.microsoft.com/office/drawing/2014/main" id="{7112EED6-761A-127C-7844-7E7582DF6D10}"/>
              </a:ext>
            </a:extLst>
          </p:cNvPr>
          <p:cNvSpPr txBox="1">
            <a:spLocks/>
          </p:cNvSpPr>
          <p:nvPr/>
        </p:nvSpPr>
        <p:spPr>
          <a:xfrm>
            <a:off x="11611293" y="1209415"/>
            <a:ext cx="792077" cy="200929"/>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200"/>
              </a:spcAft>
              <a:buFont typeface="Symbol" panose="05050102010706020507" pitchFamily="18" charset="2"/>
              <a:buNone/>
              <a:defRPr sz="1800" b="1"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Symbol" panose="05050102010706020507" pitchFamily="18" charset="2"/>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200"/>
              </a:spcAft>
              <a:buFont typeface="Symbol" panose="05050102010706020507" pitchFamily="18" charset="2"/>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2000" b="1" i="0" u="none" strike="noStrike" kern="1200" cap="none" spc="0" normalizeH="0" baseline="0" noProof="0" dirty="0" smtClean="0">
                <a:ln>
                  <a:noFill/>
                </a:ln>
                <a:solidFill>
                  <a:srgbClr val="000000"/>
                </a:solidFill>
                <a:effectLst/>
                <a:uLnTx/>
                <a:uFillTx/>
                <a:latin typeface="Arial"/>
                <a:ea typeface="+mn-ea"/>
                <a:cs typeface="+mn-cs"/>
              </a:rPr>
              <a:t>dec</a:t>
            </a:r>
            <a:endParaRPr kumimoji="0" lang="sv-SE" sz="200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82" name="Rak koppling 81">
            <a:extLst>
              <a:ext uri="{FF2B5EF4-FFF2-40B4-BE49-F238E27FC236}">
                <a16:creationId xmlns:a16="http://schemas.microsoft.com/office/drawing/2014/main" id="{BB8A1940-5926-B6FD-9DBA-91ED8A68A8FD}"/>
              </a:ext>
            </a:extLst>
          </p:cNvPr>
          <p:cNvCxnSpPr>
            <a:cxnSpLocks/>
          </p:cNvCxnSpPr>
          <p:nvPr/>
        </p:nvCxnSpPr>
        <p:spPr>
          <a:xfrm flipV="1">
            <a:off x="11871737" y="1499444"/>
            <a:ext cx="0" cy="230310"/>
          </a:xfrm>
          <a:prstGeom prst="line">
            <a:avLst/>
          </a:prstGeom>
          <a:ln w="28575"/>
        </p:spPr>
        <p:style>
          <a:lnRef idx="1">
            <a:schemeClr val="dk1"/>
          </a:lnRef>
          <a:fillRef idx="0">
            <a:schemeClr val="dk1"/>
          </a:fillRef>
          <a:effectRef idx="0">
            <a:schemeClr val="dk1"/>
          </a:effectRef>
          <a:fontRef idx="minor">
            <a:schemeClr val="tx1"/>
          </a:fontRef>
        </p:style>
      </p:cxnSp>
      <p:sp>
        <p:nvSpPr>
          <p:cNvPr id="83" name="Platshållare för innehåll 4">
            <a:extLst>
              <a:ext uri="{FF2B5EF4-FFF2-40B4-BE49-F238E27FC236}">
                <a16:creationId xmlns:a16="http://schemas.microsoft.com/office/drawing/2014/main" id="{C73CBA6F-6B31-25FC-5B88-6438C49DA61A}"/>
              </a:ext>
            </a:extLst>
          </p:cNvPr>
          <p:cNvSpPr txBox="1">
            <a:spLocks/>
          </p:cNvSpPr>
          <p:nvPr/>
        </p:nvSpPr>
        <p:spPr>
          <a:xfrm>
            <a:off x="10734063" y="5381898"/>
            <a:ext cx="1299128" cy="647428"/>
          </a:xfrm>
          <a:prstGeom prst="rect">
            <a:avLst/>
          </a:prstGeom>
          <a:solidFill>
            <a:schemeClr val="accent1">
              <a:lumMod val="60000"/>
              <a:lumOff val="40000"/>
            </a:schemeClr>
          </a:solidFill>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100" b="1" i="0" u="none" strike="noStrike" kern="1200" cap="none" spc="0" normalizeH="0" baseline="0" noProof="0" dirty="0" smtClean="0">
                <a:ln>
                  <a:noFill/>
                </a:ln>
                <a:solidFill>
                  <a:prstClr val="black"/>
                </a:solidFill>
                <a:effectLst/>
                <a:uLnTx/>
                <a:uFillTx/>
                <a:latin typeface="Arial"/>
                <a:ea typeface="+mn-ea"/>
                <a:cs typeface="+mn-cs"/>
              </a:rPr>
              <a:t>Å</a:t>
            </a:r>
            <a:r>
              <a:rPr kumimoji="0" lang="sv-SE" sz="1100" b="1" i="0" u="none" strike="noStrike" kern="1200" cap="none" spc="0" normalizeH="0" baseline="0" noProof="0" dirty="0" err="1" smtClean="0">
                <a:ln>
                  <a:noFill/>
                </a:ln>
                <a:solidFill>
                  <a:prstClr val="black"/>
                </a:solidFill>
                <a:effectLst/>
                <a:uLnTx/>
                <a:uFillTx/>
                <a:latin typeface="Arial"/>
                <a:ea typeface="+mn-ea"/>
                <a:cs typeface="+mn-cs"/>
              </a:rPr>
              <a:t>rsberättelse</a:t>
            </a:r>
            <a:r>
              <a:rPr kumimoji="0" lang="sv-SE" sz="1100" b="1" i="0" u="none" strike="noStrike" kern="1200" cap="none" spc="0" normalizeH="0" baseline="0" noProof="0" dirty="0" smtClean="0">
                <a:ln>
                  <a:noFill/>
                </a:ln>
                <a:solidFill>
                  <a:prstClr val="black"/>
                </a:solidFill>
                <a:effectLst/>
                <a:uLnTx/>
                <a:uFillTx/>
                <a:latin typeface="Arial"/>
                <a:ea typeface="+mn-ea"/>
                <a:cs typeface="+mn-cs"/>
              </a:rPr>
              <a:t>, analys &amp;  infografik </a:t>
            </a:r>
            <a:endParaRPr kumimoji="0" lang="sv-SE" sz="1100" b="0" i="0" u="none" strike="noStrike" kern="1200" cap="none" spc="0" normalizeH="0" baseline="0" noProof="0" dirty="0">
              <a:ln>
                <a:noFill/>
              </a:ln>
              <a:solidFill>
                <a:prstClr val="black"/>
              </a:solidFill>
              <a:effectLst/>
              <a:uLnTx/>
              <a:uFillTx/>
              <a:latin typeface="Arial"/>
              <a:ea typeface="+mn-ea"/>
              <a:cs typeface="Arial"/>
            </a:endParaRPr>
          </a:p>
        </p:txBody>
      </p:sp>
      <p:sp>
        <p:nvSpPr>
          <p:cNvPr id="84" name="Platshållare för innehåll 6">
            <a:extLst>
              <a:ext uri="{FF2B5EF4-FFF2-40B4-BE49-F238E27FC236}">
                <a16:creationId xmlns:a16="http://schemas.microsoft.com/office/drawing/2014/main" id="{D6AA5782-05BB-7779-8167-C3B3167E478F}"/>
              </a:ext>
            </a:extLst>
          </p:cNvPr>
          <p:cNvSpPr txBox="1">
            <a:spLocks/>
          </p:cNvSpPr>
          <p:nvPr/>
        </p:nvSpPr>
        <p:spPr>
          <a:xfrm>
            <a:off x="3891951" y="1827459"/>
            <a:ext cx="1391763" cy="390866"/>
          </a:xfrm>
          <a:prstGeom prst="rect">
            <a:avLst/>
          </a:prstGeom>
          <a:solidFill>
            <a:schemeClr val="bg2">
              <a:lumMod val="90000"/>
            </a:schemeClr>
          </a:solidFill>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100" b="1" i="0" u="none" strike="noStrike" kern="1200" cap="none" spc="0" normalizeH="0" baseline="0" noProof="0" dirty="0" smtClean="0">
                <a:ln>
                  <a:noFill/>
                </a:ln>
                <a:solidFill>
                  <a:prstClr val="black"/>
                </a:solidFill>
                <a:effectLst/>
                <a:uLnTx/>
                <a:uFillTx/>
                <a:latin typeface="Arial"/>
                <a:ea typeface="+mn-ea"/>
                <a:cs typeface="+mn-cs"/>
              </a:rPr>
              <a:t>Regionalt nätverk (digitalt)</a:t>
            </a:r>
            <a:endParaRPr kumimoji="0" lang="sv-SE"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85" name="Platshållare för innehåll 6">
            <a:extLst>
              <a:ext uri="{FF2B5EF4-FFF2-40B4-BE49-F238E27FC236}">
                <a16:creationId xmlns:a16="http://schemas.microsoft.com/office/drawing/2014/main" id="{D6AA5782-05BB-7779-8167-C3B3167E478F}"/>
              </a:ext>
            </a:extLst>
          </p:cNvPr>
          <p:cNvSpPr txBox="1">
            <a:spLocks/>
          </p:cNvSpPr>
          <p:nvPr/>
        </p:nvSpPr>
        <p:spPr>
          <a:xfrm>
            <a:off x="10392275" y="2234954"/>
            <a:ext cx="1140234" cy="296146"/>
          </a:xfrm>
          <a:prstGeom prst="rect">
            <a:avLst/>
          </a:prstGeom>
          <a:solidFill>
            <a:schemeClr val="accent5">
              <a:lumMod val="60000"/>
              <a:lumOff val="40000"/>
            </a:schemeClr>
          </a:solidFill>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100" b="1" i="0" u="none" strike="noStrike" kern="1200" cap="none" spc="0" normalizeH="0" baseline="0" noProof="0" dirty="0" err="1" smtClean="0">
                <a:ln>
                  <a:noFill/>
                </a:ln>
                <a:solidFill>
                  <a:prstClr val="black"/>
                </a:solidFill>
                <a:effectLst/>
                <a:uLnTx/>
                <a:uFillTx/>
                <a:latin typeface="Arial"/>
                <a:ea typeface="+mn-ea"/>
                <a:cs typeface="+mn-cs"/>
              </a:rPr>
              <a:t>Mötesforum</a:t>
            </a:r>
            <a:endParaRPr kumimoji="0" lang="sv-SE" sz="1200" b="0" i="0"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10494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CD5DC7-112A-7C3D-EA2F-058FFA3996E9}"/>
              </a:ext>
            </a:extLst>
          </p:cNvPr>
          <p:cNvSpPr>
            <a:spLocks noGrp="1"/>
          </p:cNvSpPr>
          <p:nvPr>
            <p:ph type="ctrTitle"/>
          </p:nvPr>
        </p:nvSpPr>
        <p:spPr/>
        <p:txBody>
          <a:bodyPr/>
          <a:lstStyle/>
          <a:p>
            <a:r>
              <a:rPr lang="sv-SE" dirty="0" smtClean="0"/>
              <a:t>God och nära vård</a:t>
            </a:r>
            <a:endParaRPr lang="sv-SE" dirty="0"/>
          </a:p>
        </p:txBody>
      </p:sp>
      <p:sp>
        <p:nvSpPr>
          <p:cNvPr id="3" name="Underrubrik 2">
            <a:extLst>
              <a:ext uri="{FF2B5EF4-FFF2-40B4-BE49-F238E27FC236}">
                <a16:creationId xmlns:a16="http://schemas.microsoft.com/office/drawing/2014/main" id="{2F007971-FA0B-1E60-A2CF-C69784294F68}"/>
              </a:ext>
            </a:extLst>
          </p:cNvPr>
          <p:cNvSpPr>
            <a:spLocks noGrp="1"/>
          </p:cNvSpPr>
          <p:nvPr>
            <p:ph type="subTitle" idx="1"/>
          </p:nvPr>
        </p:nvSpPr>
        <p:spPr/>
        <p:txBody>
          <a:bodyPr/>
          <a:lstStyle/>
          <a:p>
            <a:endParaRPr lang="sv-SE" dirty="0"/>
          </a:p>
        </p:txBody>
      </p:sp>
    </p:spTree>
    <p:extLst>
      <p:ext uri="{BB962C8B-B14F-4D97-AF65-F5344CB8AC3E}">
        <p14:creationId xmlns:p14="http://schemas.microsoft.com/office/powerpoint/2010/main" val="12593087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Regionalt nätverk</a:t>
            </a:r>
            <a:endParaRPr lang="sv-SE" dirty="0"/>
          </a:p>
        </p:txBody>
      </p:sp>
      <p:sp>
        <p:nvSpPr>
          <p:cNvPr id="3" name="Platshållare för innehåll 2"/>
          <p:cNvSpPr>
            <a:spLocks noGrp="1"/>
          </p:cNvSpPr>
          <p:nvPr>
            <p:ph idx="1"/>
          </p:nvPr>
        </p:nvSpPr>
        <p:spPr/>
        <p:txBody>
          <a:bodyPr>
            <a:normAutofit fontScale="32500" lnSpcReduction="20000"/>
          </a:bodyPr>
          <a:lstStyle/>
          <a:p>
            <a:pPr marL="0" indent="0">
              <a:buNone/>
            </a:pPr>
            <a:r>
              <a:rPr lang="sv-SE" sz="5500" b="1" dirty="0" smtClean="0"/>
              <a:t>Det </a:t>
            </a:r>
            <a:r>
              <a:rPr lang="sv-SE" sz="5500" b="1" dirty="0"/>
              <a:t>övergripande syftet </a:t>
            </a:r>
            <a:r>
              <a:rPr lang="sv-SE" sz="5500" dirty="0"/>
              <a:t>med nätverket är att skapa en gemensam plattform för </a:t>
            </a:r>
            <a:r>
              <a:rPr lang="sv-SE" sz="5500" dirty="0" smtClean="0"/>
              <a:t>information, erfarenhetsutbyte, lärande </a:t>
            </a:r>
            <a:r>
              <a:rPr lang="sv-SE" sz="5500" dirty="0"/>
              <a:t>och dialog i samverkan mellan kommuner och region för er som driver det konkreta arbetet på lokal nivå. </a:t>
            </a:r>
            <a:endParaRPr lang="sv-SE" sz="5500" dirty="0" smtClean="0"/>
          </a:p>
          <a:p>
            <a:pPr marL="0" indent="0">
              <a:buNone/>
            </a:pPr>
            <a:endParaRPr lang="sv-SE" sz="5500" b="1" dirty="0" smtClean="0"/>
          </a:p>
          <a:p>
            <a:pPr marL="0" indent="0">
              <a:buNone/>
            </a:pPr>
            <a:r>
              <a:rPr lang="sv-SE" sz="5500" b="1" dirty="0" smtClean="0"/>
              <a:t>Målgrupp</a:t>
            </a:r>
            <a:r>
              <a:rPr lang="sv-SE" sz="5500" b="1" dirty="0"/>
              <a:t>:</a:t>
            </a:r>
          </a:p>
          <a:p>
            <a:pPr marL="0" indent="0">
              <a:buNone/>
            </a:pPr>
            <a:r>
              <a:rPr lang="sv-SE" sz="5500" dirty="0" smtClean="0"/>
              <a:t>Deltagare (chefer, strateger och verksamhetsutvecklare) i de lokala systemledningarna som driver </a:t>
            </a:r>
            <a:r>
              <a:rPr lang="sv-SE" sz="5500" dirty="0"/>
              <a:t>omställningen </a:t>
            </a:r>
            <a:r>
              <a:rPr lang="sv-SE" sz="5500" b="1" dirty="0"/>
              <a:t>i </a:t>
            </a:r>
            <a:r>
              <a:rPr lang="sv-SE" sz="5500" b="1" dirty="0" smtClean="0"/>
              <a:t>samverkan</a:t>
            </a:r>
            <a:r>
              <a:rPr lang="sv-SE" sz="5500" dirty="0" smtClean="0"/>
              <a:t>. </a:t>
            </a:r>
            <a:endParaRPr lang="sv-SE" sz="5500" dirty="0"/>
          </a:p>
          <a:p>
            <a:pPr marL="0" indent="0">
              <a:buNone/>
            </a:pPr>
            <a:r>
              <a:rPr lang="sv-SE" sz="4500" dirty="0"/>
              <a:t>	</a:t>
            </a:r>
          </a:p>
          <a:p>
            <a:pPr marL="0" indent="0">
              <a:buNone/>
            </a:pPr>
            <a:r>
              <a:rPr lang="sv-SE" sz="3800" dirty="0"/>
              <a:t>	</a:t>
            </a:r>
          </a:p>
          <a:p>
            <a:pPr marL="0" indent="0">
              <a:buNone/>
            </a:pPr>
            <a:r>
              <a:rPr lang="sv-SE" dirty="0"/>
              <a:t>	</a:t>
            </a:r>
          </a:p>
          <a:p>
            <a:pPr marL="0" indent="0">
              <a:buNone/>
            </a:pPr>
            <a:endParaRPr lang="sv-SE" dirty="0"/>
          </a:p>
          <a:p>
            <a:pPr marL="457200" lvl="1" indent="0">
              <a:buNone/>
            </a:pPr>
            <a:endParaRPr lang="sv-SE" dirty="0"/>
          </a:p>
          <a:p>
            <a:pPr marL="0" indent="0">
              <a:buNone/>
            </a:pPr>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D683D35-980C-4408-B81E-504A16866E12}"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2024-11-19</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Regionalt nätverk</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12" name="Ellips 11"/>
          <p:cNvSpPr/>
          <p:nvPr/>
        </p:nvSpPr>
        <p:spPr>
          <a:xfrm>
            <a:off x="8610599" y="149058"/>
            <a:ext cx="1423806" cy="788304"/>
          </a:xfrm>
          <a:prstGeom prst="ellipse">
            <a:avLst/>
          </a:prstGeom>
          <a:solidFill>
            <a:srgbClr val="45907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Arial"/>
                <a:ea typeface="+mn-ea"/>
                <a:cs typeface="+mn-cs"/>
              </a:rPr>
              <a:t>Dialog</a:t>
            </a:r>
          </a:p>
        </p:txBody>
      </p:sp>
      <p:sp>
        <p:nvSpPr>
          <p:cNvPr id="19" name="Ellips 18"/>
          <p:cNvSpPr/>
          <p:nvPr/>
        </p:nvSpPr>
        <p:spPr>
          <a:xfrm>
            <a:off x="9244794" y="876391"/>
            <a:ext cx="1738822" cy="788304"/>
          </a:xfrm>
          <a:prstGeom prst="ellipse">
            <a:avLst/>
          </a:prstGeom>
          <a:solidFill>
            <a:srgbClr val="45907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smtClean="0">
                <a:ln>
                  <a:noFill/>
                </a:ln>
                <a:solidFill>
                  <a:srgbClr val="FFFFFF"/>
                </a:solidFill>
                <a:effectLst/>
                <a:uLnTx/>
                <a:uFillTx/>
                <a:latin typeface="Arial"/>
                <a:ea typeface="+mn-ea"/>
                <a:cs typeface="+mn-cs"/>
              </a:rPr>
              <a:t>Samverkan</a:t>
            </a:r>
            <a:endParaRPr kumimoji="0" lang="sv-SE"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20" name="Ellips 19"/>
          <p:cNvSpPr/>
          <p:nvPr/>
        </p:nvSpPr>
        <p:spPr>
          <a:xfrm>
            <a:off x="8084502" y="1478618"/>
            <a:ext cx="1684006" cy="825403"/>
          </a:xfrm>
          <a:prstGeom prst="ellipse">
            <a:avLst/>
          </a:prstGeom>
          <a:solidFill>
            <a:srgbClr val="45907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smtClean="0">
                <a:ln>
                  <a:noFill/>
                </a:ln>
                <a:solidFill>
                  <a:srgbClr val="FFFFFF"/>
                </a:solidFill>
                <a:effectLst/>
                <a:uLnTx/>
                <a:uFillTx/>
                <a:latin typeface="Arial"/>
                <a:ea typeface="+mn-ea"/>
                <a:cs typeface="+mn-cs"/>
              </a:rPr>
              <a:t>Information</a:t>
            </a:r>
            <a:endParaRPr kumimoji="0" lang="sv-SE"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21" name="Ellips 20"/>
          <p:cNvSpPr/>
          <p:nvPr/>
        </p:nvSpPr>
        <p:spPr>
          <a:xfrm>
            <a:off x="7262574" y="646821"/>
            <a:ext cx="2289792" cy="978829"/>
          </a:xfrm>
          <a:prstGeom prst="ellipse">
            <a:avLst/>
          </a:prstGeom>
          <a:solidFill>
            <a:srgbClr val="45907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smtClean="0">
                <a:ln>
                  <a:noFill/>
                </a:ln>
                <a:solidFill>
                  <a:srgbClr val="FFFFFF"/>
                </a:solidFill>
                <a:effectLst/>
                <a:uLnTx/>
                <a:uFillTx/>
                <a:latin typeface="Arial"/>
                <a:ea typeface="+mn-ea"/>
                <a:cs typeface="+mn-cs"/>
              </a:rPr>
              <a:t>Erfarenhetsutbyte &amp; lärande</a:t>
            </a:r>
            <a:endParaRPr kumimoji="0" lang="sv-SE" sz="14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0094382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007" y="2335621"/>
            <a:ext cx="3465805" cy="3465805"/>
          </a:xfrm>
          <a:prstGeom prst="rect">
            <a:avLst/>
          </a:prstGeom>
        </p:spPr>
      </p:pic>
      <p:sp>
        <p:nvSpPr>
          <p:cNvPr id="2" name="Rubrik 1"/>
          <p:cNvSpPr>
            <a:spLocks noGrp="1"/>
          </p:cNvSpPr>
          <p:nvPr>
            <p:ph type="title"/>
          </p:nvPr>
        </p:nvSpPr>
        <p:spPr/>
        <p:txBody>
          <a:bodyPr/>
          <a:lstStyle/>
          <a:p>
            <a:r>
              <a:rPr lang="sv-SE" dirty="0" smtClean="0"/>
              <a:t>13/11</a:t>
            </a:r>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45E147-280F-4E18-AD72-D5B29A5562D6}"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2024-11-19</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Regionalt nätverk</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3" name="Tabell 2"/>
          <p:cNvGraphicFramePr>
            <a:graphicFrameLocks noGrp="1"/>
          </p:cNvGraphicFramePr>
          <p:nvPr>
            <p:extLst/>
          </p:nvPr>
        </p:nvGraphicFramePr>
        <p:xfrm>
          <a:off x="3646967" y="133012"/>
          <a:ext cx="7363934" cy="6541213"/>
        </p:xfrm>
        <a:graphic>
          <a:graphicData uri="http://schemas.openxmlformats.org/drawingml/2006/table">
            <a:tbl>
              <a:tblPr firstRow="1" bandRow="1">
                <a:tableStyleId>{5C22544A-7EE6-4342-B048-85BDC9FD1C3A}</a:tableStyleId>
              </a:tblPr>
              <a:tblGrid>
                <a:gridCol w="1528738">
                  <a:extLst>
                    <a:ext uri="{9D8B030D-6E8A-4147-A177-3AD203B41FA5}">
                      <a16:colId xmlns:a16="http://schemas.microsoft.com/office/drawing/2014/main" val="182089258"/>
                    </a:ext>
                  </a:extLst>
                </a:gridCol>
                <a:gridCol w="5835196">
                  <a:extLst>
                    <a:ext uri="{9D8B030D-6E8A-4147-A177-3AD203B41FA5}">
                      <a16:colId xmlns:a16="http://schemas.microsoft.com/office/drawing/2014/main" val="179307586"/>
                    </a:ext>
                  </a:extLst>
                </a:gridCol>
              </a:tblGrid>
              <a:tr h="416617">
                <a:tc>
                  <a:txBody>
                    <a:bodyPr/>
                    <a:lstStyle/>
                    <a:p>
                      <a:r>
                        <a:rPr lang="sv-SE" sz="2400" dirty="0" smtClean="0"/>
                        <a:t>Tid</a:t>
                      </a:r>
                      <a:endParaRPr lang="sv-SE" sz="2400" dirty="0"/>
                    </a:p>
                  </a:txBody>
                  <a:tcPr/>
                </a:tc>
                <a:tc>
                  <a:txBody>
                    <a:bodyPr/>
                    <a:lstStyle/>
                    <a:p>
                      <a:r>
                        <a:rPr lang="sv-SE" sz="2400" dirty="0" smtClean="0"/>
                        <a:t>Vad</a:t>
                      </a:r>
                      <a:endParaRPr lang="sv-SE" sz="2400" dirty="0"/>
                    </a:p>
                  </a:txBody>
                  <a:tcPr/>
                </a:tc>
                <a:extLst>
                  <a:ext uri="{0D108BD9-81ED-4DB2-BD59-A6C34878D82A}">
                    <a16:rowId xmlns:a16="http://schemas.microsoft.com/office/drawing/2014/main" val="3550602878"/>
                  </a:ext>
                </a:extLst>
              </a:tr>
              <a:tr h="749911">
                <a:tc>
                  <a:txBody>
                    <a:bodyPr/>
                    <a:lstStyle/>
                    <a:p>
                      <a:r>
                        <a:rPr lang="sv-SE" sz="2400" dirty="0" smtClean="0"/>
                        <a:t>10.00</a:t>
                      </a:r>
                      <a:endParaRPr lang="sv-SE" sz="2400" dirty="0"/>
                    </a:p>
                  </a:txBody>
                  <a:tcPr/>
                </a:tc>
                <a:tc>
                  <a:txBody>
                    <a:bodyPr/>
                    <a:lstStyle/>
                    <a:p>
                      <a:r>
                        <a:rPr lang="sv-SE" sz="2400" dirty="0" smtClean="0"/>
                        <a:t>Välkomna</a:t>
                      </a:r>
                    </a:p>
                    <a:p>
                      <a:r>
                        <a:rPr lang="sv-SE" sz="2400" dirty="0" smtClean="0"/>
                        <a:t>-</a:t>
                      </a:r>
                      <a:r>
                        <a:rPr lang="sv-SE" sz="2400" baseline="0" dirty="0" smtClean="0"/>
                        <a:t> Inledning </a:t>
                      </a:r>
                      <a:endParaRPr lang="sv-SE" sz="2400" dirty="0" smtClean="0"/>
                    </a:p>
                  </a:txBody>
                  <a:tcPr/>
                </a:tc>
                <a:extLst>
                  <a:ext uri="{0D108BD9-81ED-4DB2-BD59-A6C34878D82A}">
                    <a16:rowId xmlns:a16="http://schemas.microsoft.com/office/drawing/2014/main" val="3615519341"/>
                  </a:ext>
                </a:extLst>
              </a:tr>
              <a:tr h="1749791">
                <a:tc>
                  <a:txBody>
                    <a:bodyPr/>
                    <a:lstStyle/>
                    <a:p>
                      <a:r>
                        <a:rPr lang="sv-SE" sz="2400" dirty="0" smtClean="0"/>
                        <a:t>10.15</a:t>
                      </a:r>
                      <a:endParaRPr lang="sv-SE"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400" dirty="0" smtClean="0"/>
                        <a:t>God och nära vård lokalt, regionalt och nationellt. Hur kan omställningsarbetet GNV kopplas samman med nya </a:t>
                      </a:r>
                      <a:r>
                        <a:rPr lang="sv-SE" sz="2400" dirty="0" err="1" smtClean="0"/>
                        <a:t>SoL.</a:t>
                      </a:r>
                      <a:r>
                        <a:rPr lang="sv-SE" sz="2400" dirty="0" smtClean="0"/>
                        <a:t> Helena</a:t>
                      </a:r>
                      <a:r>
                        <a:rPr lang="sv-SE" sz="2400" baseline="0" dirty="0" smtClean="0"/>
                        <a:t> Henningsson, SKR</a:t>
                      </a:r>
                      <a:endParaRPr lang="sv-SE" sz="2400" dirty="0" smtClean="0"/>
                    </a:p>
                  </a:txBody>
                  <a:tcPr/>
                </a:tc>
                <a:extLst>
                  <a:ext uri="{0D108BD9-81ED-4DB2-BD59-A6C34878D82A}">
                    <a16:rowId xmlns:a16="http://schemas.microsoft.com/office/drawing/2014/main" val="3081344038"/>
                  </a:ext>
                </a:extLst>
              </a:tr>
              <a:tr h="658351">
                <a:tc>
                  <a:txBody>
                    <a:bodyPr/>
                    <a:lstStyle/>
                    <a:p>
                      <a:r>
                        <a:rPr lang="sv-SE" sz="2400" dirty="0" smtClean="0"/>
                        <a:t>11.15</a:t>
                      </a:r>
                      <a:endParaRPr lang="sv-SE"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400" dirty="0" smtClean="0"/>
                        <a:t>Metodstöd</a:t>
                      </a:r>
                      <a:r>
                        <a:rPr lang="sv-SE" sz="2400" baseline="0" dirty="0" smtClean="0"/>
                        <a:t> för lokala systemledningar</a:t>
                      </a:r>
                      <a:endParaRPr lang="sv-SE" sz="2400" dirty="0" smtClean="0"/>
                    </a:p>
                  </a:txBody>
                  <a:tcPr/>
                </a:tc>
                <a:extLst>
                  <a:ext uri="{0D108BD9-81ED-4DB2-BD59-A6C34878D82A}">
                    <a16:rowId xmlns:a16="http://schemas.microsoft.com/office/drawing/2014/main" val="4026725297"/>
                  </a:ext>
                </a:extLst>
              </a:tr>
              <a:tr h="658351">
                <a:tc>
                  <a:txBody>
                    <a:bodyPr/>
                    <a:lstStyle/>
                    <a:p>
                      <a:r>
                        <a:rPr lang="sv-SE" sz="2400" dirty="0" smtClean="0"/>
                        <a:t>11.30</a:t>
                      </a:r>
                      <a:r>
                        <a:rPr lang="sv-SE" sz="2400" baseline="0" dirty="0" smtClean="0"/>
                        <a:t> </a:t>
                      </a:r>
                      <a:endParaRPr lang="sv-SE"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400" dirty="0" smtClean="0">
                          <a:solidFill>
                            <a:schemeClr val="tx1"/>
                          </a:solidFill>
                        </a:rPr>
                        <a:t>Södra Dalarnas lokala systemledning</a:t>
                      </a:r>
                      <a:endParaRPr lang="sv-SE" sz="2400" dirty="0">
                        <a:solidFill>
                          <a:schemeClr val="tx1"/>
                        </a:solidFill>
                      </a:endParaRPr>
                    </a:p>
                  </a:txBody>
                  <a:tcPr/>
                </a:tc>
                <a:extLst>
                  <a:ext uri="{0D108BD9-81ED-4DB2-BD59-A6C34878D82A}">
                    <a16:rowId xmlns:a16="http://schemas.microsoft.com/office/drawing/2014/main" val="3091122555"/>
                  </a:ext>
                </a:extLst>
              </a:tr>
              <a:tr h="416617">
                <a:tc>
                  <a:txBody>
                    <a:bodyPr/>
                    <a:lstStyle/>
                    <a:p>
                      <a:r>
                        <a:rPr lang="sv-SE" sz="2400" dirty="0" smtClean="0"/>
                        <a:t>12.00</a:t>
                      </a:r>
                      <a:endParaRPr lang="sv-SE"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400" dirty="0" smtClean="0">
                          <a:solidFill>
                            <a:schemeClr val="tx1"/>
                          </a:solidFill>
                        </a:rPr>
                        <a:t>Lunch</a:t>
                      </a:r>
                    </a:p>
                  </a:txBody>
                  <a:tcPr/>
                </a:tc>
                <a:extLst>
                  <a:ext uri="{0D108BD9-81ED-4DB2-BD59-A6C34878D82A}">
                    <a16:rowId xmlns:a16="http://schemas.microsoft.com/office/drawing/2014/main" val="3433855473"/>
                  </a:ext>
                </a:extLst>
              </a:tr>
              <a:tr h="416617">
                <a:tc>
                  <a:txBody>
                    <a:bodyPr/>
                    <a:lstStyle/>
                    <a:p>
                      <a:r>
                        <a:rPr lang="sv-SE" sz="2400" dirty="0" smtClean="0"/>
                        <a:t>13.00</a:t>
                      </a:r>
                      <a:endParaRPr lang="sv-SE"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400" dirty="0" smtClean="0"/>
                        <a:t>Erfarenhetsutbyte i grupper</a:t>
                      </a:r>
                      <a:endParaRPr lang="sv-SE" sz="2400" dirty="0"/>
                    </a:p>
                  </a:txBody>
                  <a:tcPr/>
                </a:tc>
                <a:extLst>
                  <a:ext uri="{0D108BD9-81ED-4DB2-BD59-A6C34878D82A}">
                    <a16:rowId xmlns:a16="http://schemas.microsoft.com/office/drawing/2014/main" val="2345312385"/>
                  </a:ext>
                </a:extLst>
              </a:tr>
              <a:tr h="416617">
                <a:tc>
                  <a:txBody>
                    <a:bodyPr/>
                    <a:lstStyle/>
                    <a:p>
                      <a:r>
                        <a:rPr lang="sv-SE" sz="2400" dirty="0" smtClean="0"/>
                        <a:t>15.00</a:t>
                      </a:r>
                      <a:endParaRPr lang="sv-SE" sz="2400" dirty="0"/>
                    </a:p>
                  </a:txBody>
                  <a:tcPr/>
                </a:tc>
                <a:tc>
                  <a:txBody>
                    <a:bodyPr/>
                    <a:lstStyle/>
                    <a:p>
                      <a:r>
                        <a:rPr lang="sv-SE" sz="2400" b="1" dirty="0" smtClean="0"/>
                        <a:t>Återkoppling &amp;</a:t>
                      </a:r>
                      <a:r>
                        <a:rPr lang="sv-SE" sz="2400" b="1" baseline="0" dirty="0" smtClean="0"/>
                        <a:t> dialog med rep. Från de regionala systemledningarna</a:t>
                      </a:r>
                      <a:endParaRPr lang="sv-SE" sz="2400" b="1" dirty="0"/>
                    </a:p>
                  </a:txBody>
                  <a:tcPr/>
                </a:tc>
                <a:extLst>
                  <a:ext uri="{0D108BD9-81ED-4DB2-BD59-A6C34878D82A}">
                    <a16:rowId xmlns:a16="http://schemas.microsoft.com/office/drawing/2014/main" val="539097406"/>
                  </a:ext>
                </a:extLst>
              </a:tr>
              <a:tr h="416617">
                <a:tc>
                  <a:txBody>
                    <a:bodyPr/>
                    <a:lstStyle/>
                    <a:p>
                      <a:r>
                        <a:rPr lang="sv-SE" sz="2400" dirty="0" smtClean="0"/>
                        <a:t>16:00</a:t>
                      </a:r>
                      <a:endParaRPr lang="sv-SE" sz="2400" dirty="0"/>
                    </a:p>
                  </a:txBody>
                  <a:tcPr/>
                </a:tc>
                <a:tc>
                  <a:txBody>
                    <a:bodyPr/>
                    <a:lstStyle/>
                    <a:p>
                      <a:r>
                        <a:rPr lang="sv-SE" sz="2400" dirty="0" smtClean="0"/>
                        <a:t>Avslutning </a:t>
                      </a:r>
                    </a:p>
                  </a:txBody>
                  <a:tcPr/>
                </a:tc>
                <a:extLst>
                  <a:ext uri="{0D108BD9-81ED-4DB2-BD59-A6C34878D82A}">
                    <a16:rowId xmlns:a16="http://schemas.microsoft.com/office/drawing/2014/main" val="3057364469"/>
                  </a:ext>
                </a:extLst>
              </a:tr>
            </a:tbl>
          </a:graphicData>
        </a:graphic>
      </p:graphicFrame>
    </p:spTree>
    <p:extLst>
      <p:ext uri="{BB962C8B-B14F-4D97-AF65-F5344CB8AC3E}">
        <p14:creationId xmlns:p14="http://schemas.microsoft.com/office/powerpoint/2010/main" val="22478282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sz="half" idx="2"/>
          </p:nvPr>
        </p:nvSpPr>
        <p:spPr>
          <a:xfrm>
            <a:off x="693291" y="2414562"/>
            <a:ext cx="8246172" cy="3302872"/>
          </a:xfrm>
        </p:spPr>
        <p:txBody>
          <a:bodyPr>
            <a:normAutofit/>
          </a:bodyPr>
          <a:lstStyle/>
          <a:p>
            <a:pPr marL="0" indent="0">
              <a:buNone/>
            </a:pPr>
            <a:r>
              <a:rPr lang="sv-SE" b="1" dirty="0"/>
              <a:t>Det övergripande syftet </a:t>
            </a:r>
            <a:r>
              <a:rPr lang="sv-SE" dirty="0"/>
              <a:t>med </a:t>
            </a:r>
            <a:r>
              <a:rPr lang="sv-SE" dirty="0" smtClean="0"/>
              <a:t>regionalt </a:t>
            </a:r>
            <a:r>
              <a:rPr lang="sv-SE" dirty="0" err="1" smtClean="0"/>
              <a:t>mötesforum</a:t>
            </a:r>
            <a:r>
              <a:rPr lang="sv-SE" dirty="0" smtClean="0"/>
              <a:t> är informationsspridning</a:t>
            </a:r>
            <a:r>
              <a:rPr lang="sv-SE" dirty="0"/>
              <a:t>, där fokus kommer vara information från nationell nivå, regional nivå och informationsspridning av goda exempel från lokal nivå. </a:t>
            </a:r>
            <a:endParaRPr lang="sv-SE" b="1" dirty="0"/>
          </a:p>
          <a:p>
            <a:pPr marL="0" indent="0">
              <a:buNone/>
            </a:pPr>
            <a:r>
              <a:rPr lang="sv-SE" b="1" dirty="0" smtClean="0"/>
              <a:t>Målgrupp: </a:t>
            </a:r>
            <a:r>
              <a:rPr lang="sv-SE" dirty="0" smtClean="0"/>
              <a:t>Regionalt </a:t>
            </a:r>
            <a:r>
              <a:rPr lang="sv-SE" dirty="0" err="1"/>
              <a:t>mötesforum</a:t>
            </a:r>
            <a:r>
              <a:rPr lang="sv-SE" dirty="0"/>
              <a:t> är digitala träffar som är öppet för alla. Inbjudan till dessa träffar sker i Outlook.  </a:t>
            </a:r>
          </a:p>
          <a:p>
            <a:pPr marL="0" indent="0">
              <a:buNone/>
            </a:pPr>
            <a:endParaRPr lang="sv-SE" b="1" dirty="0"/>
          </a:p>
          <a:p>
            <a:endParaRPr lang="sv-SE" dirty="0"/>
          </a:p>
        </p:txBody>
      </p:sp>
      <p:sp>
        <p:nvSpPr>
          <p:cNvPr id="6" name="Platshållare för datum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4A5B0F6-8285-49E2-AB66-79E77ABABA64}"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2024-11-19</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7" name="Platshållare för sidfot 6"/>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8" name="Platshållare för bildnumm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9" name="Rubrik 8"/>
          <p:cNvSpPr>
            <a:spLocks noGrp="1"/>
          </p:cNvSpPr>
          <p:nvPr>
            <p:ph type="title"/>
          </p:nvPr>
        </p:nvSpPr>
        <p:spPr/>
        <p:txBody>
          <a:bodyPr/>
          <a:lstStyle/>
          <a:p>
            <a:r>
              <a:rPr lang="sv-SE" dirty="0" smtClean="0"/>
              <a:t>Nyhet: regionalt </a:t>
            </a:r>
            <a:r>
              <a:rPr lang="sv-SE" dirty="0" err="1" smtClean="0"/>
              <a:t>mötesforum</a:t>
            </a:r>
            <a:r>
              <a:rPr lang="sv-SE" dirty="0" smtClean="0"/>
              <a:t> </a:t>
            </a:r>
            <a:endParaRPr lang="sv-SE" dirty="0"/>
          </a:p>
        </p:txBody>
      </p:sp>
      <p:sp>
        <p:nvSpPr>
          <p:cNvPr id="11" name="Ellips 10"/>
          <p:cNvSpPr/>
          <p:nvPr/>
        </p:nvSpPr>
        <p:spPr>
          <a:xfrm>
            <a:off x="8610599" y="149058"/>
            <a:ext cx="1423806" cy="788304"/>
          </a:xfrm>
          <a:prstGeom prst="ellipse">
            <a:avLst/>
          </a:prstGeom>
          <a:solidFill>
            <a:srgbClr val="45907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smtClean="0">
                <a:ln>
                  <a:noFill/>
                </a:ln>
                <a:solidFill>
                  <a:srgbClr val="FFFFFF"/>
                </a:solidFill>
                <a:effectLst/>
                <a:uLnTx/>
                <a:uFillTx/>
                <a:latin typeface="Arial"/>
                <a:ea typeface="+mn-ea"/>
                <a:cs typeface="+mn-cs"/>
              </a:rPr>
              <a:t>Lokal</a:t>
            </a:r>
            <a:endParaRPr kumimoji="0" lang="sv-SE"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12" name="Ellips 11"/>
          <p:cNvSpPr/>
          <p:nvPr/>
        </p:nvSpPr>
        <p:spPr>
          <a:xfrm>
            <a:off x="9244794" y="876391"/>
            <a:ext cx="1738822" cy="788304"/>
          </a:xfrm>
          <a:prstGeom prst="ellipse">
            <a:avLst/>
          </a:prstGeom>
          <a:solidFill>
            <a:srgbClr val="45907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smtClean="0">
                <a:ln>
                  <a:noFill/>
                </a:ln>
                <a:solidFill>
                  <a:srgbClr val="FFFFFF"/>
                </a:solidFill>
                <a:effectLst/>
                <a:uLnTx/>
                <a:uFillTx/>
                <a:latin typeface="Arial"/>
                <a:ea typeface="+mn-ea"/>
                <a:cs typeface="+mn-cs"/>
              </a:rPr>
              <a:t>Regional</a:t>
            </a:r>
            <a:endParaRPr kumimoji="0" lang="sv-SE"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13" name="Ellips 12"/>
          <p:cNvSpPr/>
          <p:nvPr/>
        </p:nvSpPr>
        <p:spPr>
          <a:xfrm>
            <a:off x="8177606" y="1478208"/>
            <a:ext cx="1684006" cy="825403"/>
          </a:xfrm>
          <a:prstGeom prst="ellipse">
            <a:avLst/>
          </a:prstGeom>
          <a:solidFill>
            <a:srgbClr val="45907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smtClean="0">
                <a:ln>
                  <a:noFill/>
                </a:ln>
                <a:solidFill>
                  <a:srgbClr val="FFFFFF"/>
                </a:solidFill>
                <a:effectLst/>
                <a:uLnTx/>
                <a:uFillTx/>
                <a:latin typeface="Arial"/>
                <a:ea typeface="+mn-ea"/>
                <a:cs typeface="+mn-cs"/>
              </a:rPr>
              <a:t>Nationell </a:t>
            </a:r>
            <a:endParaRPr kumimoji="0" lang="sv-SE"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14" name="Ellips 13"/>
          <p:cNvSpPr/>
          <p:nvPr/>
        </p:nvSpPr>
        <p:spPr>
          <a:xfrm>
            <a:off x="7032710" y="669746"/>
            <a:ext cx="2289792" cy="978829"/>
          </a:xfrm>
          <a:prstGeom prst="ellipse">
            <a:avLst/>
          </a:prstGeom>
          <a:solidFill>
            <a:srgbClr val="45907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smtClean="0">
                <a:ln>
                  <a:noFill/>
                </a:ln>
                <a:solidFill>
                  <a:srgbClr val="FFFFFF"/>
                </a:solidFill>
                <a:effectLst/>
                <a:uLnTx/>
                <a:uFillTx/>
                <a:latin typeface="Arial"/>
                <a:ea typeface="+mn-ea"/>
                <a:cs typeface="+mn-cs"/>
              </a:rPr>
              <a:t>Information</a:t>
            </a:r>
            <a:r>
              <a:rPr kumimoji="0" lang="sv-SE" sz="1400" b="0" i="0" u="none" strike="noStrike" kern="1200" cap="none" spc="0" normalizeH="0" baseline="0" noProof="0" dirty="0" smtClean="0">
                <a:ln>
                  <a:noFill/>
                </a:ln>
                <a:solidFill>
                  <a:srgbClr val="FFFFFF"/>
                </a:solidFill>
                <a:effectLst/>
                <a:uLnTx/>
                <a:uFillTx/>
                <a:latin typeface="Arial"/>
                <a:ea typeface="+mn-ea"/>
                <a:cs typeface="+mn-cs"/>
              </a:rPr>
              <a:t> </a:t>
            </a:r>
            <a:endParaRPr kumimoji="0" lang="sv-SE" sz="14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9202005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idx="1"/>
          </p:nvPr>
        </p:nvSpPr>
        <p:spPr>
          <a:xfrm>
            <a:off x="410547" y="2477256"/>
            <a:ext cx="8583823" cy="814387"/>
          </a:xfrm>
        </p:spPr>
        <p:txBody>
          <a:bodyPr>
            <a:normAutofit/>
          </a:bodyPr>
          <a:lstStyle/>
          <a:p>
            <a:r>
              <a:rPr lang="sv-SE" dirty="0" smtClean="0"/>
              <a:t>Tema ”Bygga kapacitet” i omställningsarbetet </a:t>
            </a:r>
            <a:endParaRPr lang="sv-SE" dirty="0"/>
          </a:p>
        </p:txBody>
      </p:sp>
      <p:sp>
        <p:nvSpPr>
          <p:cNvPr id="3" name="Platshållare för innehåll 2"/>
          <p:cNvSpPr>
            <a:spLocks noGrp="1"/>
          </p:cNvSpPr>
          <p:nvPr>
            <p:ph sz="half" idx="2"/>
          </p:nvPr>
        </p:nvSpPr>
        <p:spPr>
          <a:xfrm>
            <a:off x="410547" y="3291644"/>
            <a:ext cx="8833205" cy="3302872"/>
          </a:xfrm>
        </p:spPr>
        <p:txBody>
          <a:bodyPr/>
          <a:lstStyle/>
          <a:p>
            <a:r>
              <a:rPr lang="sv-SE" dirty="0" smtClean="0"/>
              <a:t>24 januari, kl. 9.00-12.00 (digitalt)</a:t>
            </a:r>
          </a:p>
          <a:p>
            <a:r>
              <a:rPr lang="sv-SE" dirty="0" smtClean="0"/>
              <a:t>Öppet för alla</a:t>
            </a:r>
          </a:p>
        </p:txBody>
      </p:sp>
      <p:sp>
        <p:nvSpPr>
          <p:cNvPr id="6" name="Platshållare för datum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4A5B0F6-8285-49E2-AB66-79E77ABABA64}"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2024-11-19</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7" name="Platshållare för sidfot 6"/>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8" name="Platshållare för bildnumm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9" name="Rubrik 8"/>
          <p:cNvSpPr>
            <a:spLocks noGrp="1"/>
          </p:cNvSpPr>
          <p:nvPr>
            <p:ph type="title"/>
          </p:nvPr>
        </p:nvSpPr>
        <p:spPr/>
        <p:txBody>
          <a:bodyPr/>
          <a:lstStyle/>
          <a:p>
            <a:r>
              <a:rPr lang="sv-SE" dirty="0" smtClean="0"/>
              <a:t>Årlig konferens </a:t>
            </a:r>
            <a:endParaRPr lang="sv-SE" dirty="0"/>
          </a:p>
        </p:txBody>
      </p:sp>
    </p:spTree>
    <p:extLst>
      <p:ext uri="{BB962C8B-B14F-4D97-AF65-F5344CB8AC3E}">
        <p14:creationId xmlns:p14="http://schemas.microsoft.com/office/powerpoint/2010/main" val="28634684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idx="1"/>
          </p:nvPr>
        </p:nvSpPr>
        <p:spPr>
          <a:xfrm>
            <a:off x="410547" y="2477256"/>
            <a:ext cx="8583823" cy="814387"/>
          </a:xfrm>
        </p:spPr>
        <p:txBody>
          <a:bodyPr>
            <a:normAutofit/>
          </a:bodyPr>
          <a:lstStyle/>
          <a:p>
            <a:r>
              <a:rPr lang="sv-SE" dirty="0" smtClean="0"/>
              <a:t>Tema ”Bygga kapacitet” i våra systemledningar </a:t>
            </a:r>
            <a:endParaRPr lang="sv-SE" dirty="0"/>
          </a:p>
        </p:txBody>
      </p:sp>
      <p:sp>
        <p:nvSpPr>
          <p:cNvPr id="3" name="Platshållare för innehåll 2"/>
          <p:cNvSpPr>
            <a:spLocks noGrp="1"/>
          </p:cNvSpPr>
          <p:nvPr>
            <p:ph sz="half" idx="2"/>
          </p:nvPr>
        </p:nvSpPr>
        <p:spPr>
          <a:xfrm>
            <a:off x="410547" y="3291644"/>
            <a:ext cx="8833205" cy="3302872"/>
          </a:xfrm>
        </p:spPr>
        <p:txBody>
          <a:bodyPr/>
          <a:lstStyle/>
          <a:p>
            <a:r>
              <a:rPr lang="sv-SE" dirty="0" smtClean="0"/>
              <a:t>När? Våren 2025</a:t>
            </a:r>
          </a:p>
          <a:p>
            <a:r>
              <a:rPr lang="sv-SE" dirty="0" smtClean="0"/>
              <a:t>Fysisk träff/konferens</a:t>
            </a:r>
          </a:p>
          <a:p>
            <a:r>
              <a:rPr lang="sv-SE" dirty="0" smtClean="0"/>
              <a:t>Målgrupp de regionala- och lokala systemledningarna (BDU</a:t>
            </a:r>
            <a:r>
              <a:rPr lang="sv-SE" dirty="0"/>
              <a:t>, LGRS, VFR, LCHNV &amp; de lokala </a:t>
            </a:r>
            <a:r>
              <a:rPr lang="sv-SE" dirty="0" smtClean="0"/>
              <a:t>systemledningarna)</a:t>
            </a:r>
            <a:endParaRPr lang="sv-SE" dirty="0"/>
          </a:p>
        </p:txBody>
      </p:sp>
      <p:sp>
        <p:nvSpPr>
          <p:cNvPr id="6" name="Platshållare för datum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4A5B0F6-8285-49E2-AB66-79E77ABABA64}"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2024-11-19</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7" name="Platshållare för sidfot 6"/>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8" name="Platshållare för bildnumm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9" name="Rubrik 8"/>
          <p:cNvSpPr>
            <a:spLocks noGrp="1"/>
          </p:cNvSpPr>
          <p:nvPr>
            <p:ph type="title"/>
          </p:nvPr>
        </p:nvSpPr>
        <p:spPr/>
        <p:txBody>
          <a:bodyPr/>
          <a:lstStyle/>
          <a:p>
            <a:r>
              <a:rPr lang="sv-SE" dirty="0" smtClean="0"/>
              <a:t>Systemledningsdag- konferens </a:t>
            </a:r>
            <a:endParaRPr lang="sv-SE" dirty="0"/>
          </a:p>
        </p:txBody>
      </p:sp>
    </p:spTree>
    <p:extLst>
      <p:ext uri="{BB962C8B-B14F-4D97-AF65-F5344CB8AC3E}">
        <p14:creationId xmlns:p14="http://schemas.microsoft.com/office/powerpoint/2010/main" val="5275108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Lärprocessen – pausad! </a:t>
            </a:r>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2024-09-12</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pic>
        <p:nvPicPr>
          <p:cNvPr id="6" name="Platshållare för innehåll 5" descr="En bild som visar text, skärmbild, diagram, Teckensnitt&#10;&#10;Automatiskt genererad beskrivning">
            <a:extLst>
              <a:ext uri="{FF2B5EF4-FFF2-40B4-BE49-F238E27FC236}">
                <a16:creationId xmlns:a16="http://schemas.microsoft.com/office/drawing/2014/main" id="{AD4C07A4-07A6-8C4D-D67E-18E04132602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416300" y="2093373"/>
            <a:ext cx="5448300" cy="3879137"/>
          </a:xfrm>
          <a:prstGeom prst="rect">
            <a:avLst/>
          </a:prstGeom>
        </p:spPr>
      </p:pic>
    </p:spTree>
    <p:extLst>
      <p:ext uri="{BB962C8B-B14F-4D97-AF65-F5344CB8AC3E}">
        <p14:creationId xmlns:p14="http://schemas.microsoft.com/office/powerpoint/2010/main" val="32772528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lnSpcReduction="10000"/>
          </a:bodyPr>
          <a:lstStyle/>
          <a:p>
            <a:pPr marL="0" indent="0">
              <a:buNone/>
            </a:pPr>
            <a:r>
              <a:rPr lang="sv-SE" dirty="0" smtClean="0"/>
              <a:t>Stärka det ömsesidigt </a:t>
            </a:r>
            <a:r>
              <a:rPr lang="sv-SE" dirty="0"/>
              <a:t>lärande </a:t>
            </a:r>
            <a:r>
              <a:rPr lang="sv-SE" dirty="0" smtClean="0"/>
              <a:t>genom</a:t>
            </a:r>
          </a:p>
          <a:p>
            <a:r>
              <a:rPr lang="sv-SE" dirty="0" smtClean="0"/>
              <a:t>ett </a:t>
            </a:r>
            <a:r>
              <a:rPr lang="sv-SE" dirty="0"/>
              <a:t>strukturerat och systematiskt utbyte av </a:t>
            </a:r>
            <a:r>
              <a:rPr lang="sv-SE" dirty="0" smtClean="0"/>
              <a:t>erfarenheter och ha </a:t>
            </a:r>
            <a:r>
              <a:rPr lang="sv-SE" dirty="0"/>
              <a:t>samtal och </a:t>
            </a:r>
            <a:r>
              <a:rPr lang="sv-SE" dirty="0" smtClean="0"/>
              <a:t>dialog</a:t>
            </a:r>
            <a:endParaRPr lang="sv-SE" dirty="0"/>
          </a:p>
          <a:p>
            <a:r>
              <a:rPr lang="sv-SE" dirty="0" smtClean="0"/>
              <a:t>utvecklar det </a:t>
            </a:r>
            <a:r>
              <a:rPr lang="sv-SE" dirty="0"/>
              <a:t>strategiska omställningsarbete </a:t>
            </a:r>
            <a:r>
              <a:rPr lang="sv-SE" dirty="0" smtClean="0"/>
              <a:t>lokalt och att det bidragit </a:t>
            </a:r>
            <a:r>
              <a:rPr lang="sv-SE" dirty="0"/>
              <a:t>till </a:t>
            </a:r>
            <a:r>
              <a:rPr lang="sv-SE" dirty="0" smtClean="0"/>
              <a:t>resultat</a:t>
            </a:r>
            <a:endParaRPr lang="sv-SE" dirty="0"/>
          </a:p>
          <a:p>
            <a:pPr lvl="0"/>
            <a:r>
              <a:rPr lang="sv-SE" dirty="0" smtClean="0"/>
              <a:t>utforska hur </a:t>
            </a:r>
            <a:r>
              <a:rPr lang="sv-SE" dirty="0"/>
              <a:t>lärprocessen kan </a:t>
            </a:r>
            <a:r>
              <a:rPr lang="sv-SE" dirty="0" smtClean="0"/>
              <a:t>underlätta det </a:t>
            </a:r>
            <a:r>
              <a:rPr lang="sv-SE" dirty="0"/>
              <a:t>lokala omställningsarbetet. </a:t>
            </a:r>
          </a:p>
          <a:p>
            <a:pPr lvl="0"/>
            <a:r>
              <a:rPr lang="sv-SE" dirty="0" smtClean="0"/>
              <a:t>lär </a:t>
            </a:r>
            <a:r>
              <a:rPr lang="sv-SE" dirty="0"/>
              <a:t>sig hur implementeringsstödet IRIS kan användas i sitt lokala omställningsarbete.</a:t>
            </a:r>
          </a:p>
          <a:p>
            <a:r>
              <a:rPr lang="sv-SE" dirty="0" smtClean="0"/>
              <a:t>att sprida </a:t>
            </a:r>
            <a:r>
              <a:rPr lang="sv-SE" dirty="0"/>
              <a:t>sina erfarenheter i </a:t>
            </a:r>
            <a:r>
              <a:rPr lang="sv-SE" dirty="0" smtClean="0"/>
              <a:t>länet.</a:t>
            </a:r>
            <a:r>
              <a:rPr lang="sv-SE" dirty="0"/>
              <a:t> </a:t>
            </a:r>
            <a:endParaRPr lang="sv-SE" dirty="0" smtClean="0"/>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2024-11-19</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ubrik 5"/>
          <p:cNvSpPr>
            <a:spLocks noGrp="1"/>
          </p:cNvSpPr>
          <p:nvPr>
            <p:ph type="title"/>
          </p:nvPr>
        </p:nvSpPr>
        <p:spPr/>
        <p:txBody>
          <a:bodyPr/>
          <a:lstStyle/>
          <a:p>
            <a:r>
              <a:rPr lang="sv-SE" dirty="0" smtClean="0"/>
              <a:t>Syftet med lärprocessen</a:t>
            </a:r>
            <a:endParaRPr lang="sv-SE" dirty="0"/>
          </a:p>
        </p:txBody>
      </p:sp>
    </p:spTree>
    <p:extLst>
      <p:ext uri="{BB962C8B-B14F-4D97-AF65-F5344CB8AC3E}">
        <p14:creationId xmlns:p14="http://schemas.microsoft.com/office/powerpoint/2010/main" val="26104427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7E09E3DD-B22B-47AC-BE2E-0C8C6BB4687C}"/>
              </a:ext>
            </a:extLst>
          </p:cNvPr>
          <p:cNvGraphicFramePr/>
          <p:nvPr>
            <p:extLst/>
          </p:nvPr>
        </p:nvGraphicFramePr>
        <p:xfrm>
          <a:off x="1917942" y="76782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69916889-AC4C-41E4-B1AE-B93209FA9875}"/>
              </a:ext>
            </a:extLst>
          </p:cNvPr>
          <p:cNvGraphicFramePr/>
          <p:nvPr>
            <p:extLst/>
          </p:nvPr>
        </p:nvGraphicFramePr>
        <p:xfrm>
          <a:off x="198298" y="2826002"/>
          <a:ext cx="11710856" cy="53753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Rektangel: rundade hörn 5">
            <a:extLst>
              <a:ext uri="{FF2B5EF4-FFF2-40B4-BE49-F238E27FC236}">
                <a16:creationId xmlns:a16="http://schemas.microsoft.com/office/drawing/2014/main" id="{FE81E11B-5167-4507-B160-B8D74D5A5D38}"/>
              </a:ext>
            </a:extLst>
          </p:cNvPr>
          <p:cNvSpPr/>
          <p:nvPr/>
        </p:nvSpPr>
        <p:spPr>
          <a:xfrm>
            <a:off x="56235" y="2183907"/>
            <a:ext cx="1772565" cy="258650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srgbClr val="000000"/>
                </a:solidFill>
                <a:effectLst/>
                <a:uLnTx/>
                <a:uFillTx/>
                <a:latin typeface="Arial"/>
                <a:ea typeface="+mn-ea"/>
                <a:cs typeface="+mn-cs"/>
              </a:rPr>
              <a:t>Uppstart</a:t>
            </a: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Rektangel: rundade hörn 6">
            <a:extLst>
              <a:ext uri="{FF2B5EF4-FFF2-40B4-BE49-F238E27FC236}">
                <a16:creationId xmlns:a16="http://schemas.microsoft.com/office/drawing/2014/main" id="{4B2BE91E-C221-42DE-BFFA-A1F7011EB5AE}"/>
              </a:ext>
            </a:extLst>
          </p:cNvPr>
          <p:cNvSpPr/>
          <p:nvPr/>
        </p:nvSpPr>
        <p:spPr>
          <a:xfrm>
            <a:off x="10135084" y="2183907"/>
            <a:ext cx="1772565" cy="258650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srgbClr val="000000"/>
                </a:solidFill>
                <a:effectLst/>
                <a:uLnTx/>
                <a:uFillTx/>
                <a:latin typeface="Arial"/>
                <a:ea typeface="+mn-ea"/>
                <a:cs typeface="+mn-cs"/>
              </a:rPr>
              <a:t>Resultat-konferens</a:t>
            </a: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Rektangel 1"/>
          <p:cNvSpPr/>
          <p:nvPr/>
        </p:nvSpPr>
        <p:spPr>
          <a:xfrm>
            <a:off x="319980" y="582494"/>
            <a:ext cx="10021454" cy="14501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4000" b="1" i="0" u="none" strike="noStrike" kern="1200" cap="none" spc="0" normalizeH="0" baseline="0" noProof="0" dirty="0">
              <a:ln>
                <a:noFill/>
              </a:ln>
              <a:solidFill>
                <a:srgbClr val="45907A"/>
              </a:solidFill>
              <a:effectLst/>
              <a:uLnTx/>
              <a:uFillTx/>
              <a:latin typeface="Arial"/>
              <a:ea typeface="+mn-ea"/>
              <a:cs typeface="+mn-cs"/>
            </a:endParaRPr>
          </a:p>
        </p:txBody>
      </p:sp>
      <p:sp>
        <p:nvSpPr>
          <p:cNvPr id="4" name="Högerpil 3"/>
          <p:cNvSpPr/>
          <p:nvPr/>
        </p:nvSpPr>
        <p:spPr>
          <a:xfrm>
            <a:off x="1985818" y="1847273"/>
            <a:ext cx="8060124" cy="576995"/>
          </a:xfrm>
          <a:prstGeom prst="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srgbClr val="000000"/>
                </a:solidFill>
                <a:effectLst/>
                <a:uLnTx/>
                <a:uFillTx/>
                <a:latin typeface="Arial"/>
                <a:ea typeface="+mn-ea"/>
                <a:cs typeface="+mn-cs"/>
              </a:rPr>
              <a:t>Arbete i er </a:t>
            </a:r>
            <a:r>
              <a:rPr kumimoji="0" lang="sv-SE" sz="1800" b="0" i="0" u="none" strike="noStrike" kern="1200" cap="none" spc="0" normalizeH="0" baseline="0" noProof="0" smtClean="0">
                <a:ln>
                  <a:noFill/>
                </a:ln>
                <a:solidFill>
                  <a:srgbClr val="000000"/>
                </a:solidFill>
                <a:effectLst/>
                <a:uLnTx/>
                <a:uFillTx/>
                <a:latin typeface="Arial"/>
                <a:ea typeface="+mn-ea"/>
                <a:cs typeface="+mn-cs"/>
              </a:rPr>
              <a:t>lokala kontext</a:t>
            </a: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2133688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10547" y="2439529"/>
            <a:ext cx="9178726" cy="3574439"/>
          </a:xfrm>
        </p:spPr>
        <p:txBody>
          <a:bodyPr>
            <a:normAutofit fontScale="25000" lnSpcReduction="20000"/>
          </a:bodyPr>
          <a:lstStyle/>
          <a:p>
            <a:pPr marL="0" indent="0">
              <a:buNone/>
            </a:pPr>
            <a:r>
              <a:rPr lang="sv-SE" sz="7200" dirty="0" smtClean="0"/>
              <a:t>RSS </a:t>
            </a:r>
            <a:r>
              <a:rPr lang="sv-SE" sz="7200" dirty="0"/>
              <a:t>Dalarna </a:t>
            </a:r>
            <a:r>
              <a:rPr lang="sv-SE" sz="7200" dirty="0" smtClean="0"/>
              <a:t>har bjudit in </a:t>
            </a:r>
            <a:r>
              <a:rPr lang="sv-SE" sz="7200" dirty="0"/>
              <a:t>till </a:t>
            </a:r>
            <a:r>
              <a:rPr lang="sv-SE" sz="7200" b="1" dirty="0" smtClean="0"/>
              <a:t>lärprocessen </a:t>
            </a:r>
            <a:r>
              <a:rPr lang="sv-SE" sz="7200" dirty="0"/>
              <a:t>med syftet att stärka ett ömsesidigt </a:t>
            </a:r>
            <a:r>
              <a:rPr lang="sv-SE" sz="7200" dirty="0" smtClean="0"/>
              <a:t>lärande. </a:t>
            </a:r>
          </a:p>
          <a:p>
            <a:pPr marL="0" indent="0">
              <a:buNone/>
            </a:pPr>
            <a:r>
              <a:rPr lang="sv-SE" sz="7200" b="1" dirty="0" smtClean="0"/>
              <a:t>Pilotomgång</a:t>
            </a:r>
            <a:r>
              <a:rPr lang="sv-SE" sz="7200" dirty="0" smtClean="0"/>
              <a:t> </a:t>
            </a:r>
            <a:r>
              <a:rPr lang="sv-SE" sz="7200" dirty="0"/>
              <a:t>- Lärprocessen utvecklas under resans gång och testas i mindre skala först. </a:t>
            </a:r>
            <a:endParaRPr lang="sv-SE" sz="7200" dirty="0" smtClean="0"/>
          </a:p>
          <a:p>
            <a:pPr marL="0" indent="0">
              <a:buNone/>
            </a:pPr>
            <a:endParaRPr lang="sv-SE" sz="7200" dirty="0" smtClean="0"/>
          </a:p>
          <a:p>
            <a:pPr marL="0" indent="0">
              <a:buNone/>
            </a:pPr>
            <a:r>
              <a:rPr lang="sv-SE" sz="7200" dirty="0" smtClean="0"/>
              <a:t>Tre delregionala grupperingar deltar </a:t>
            </a:r>
            <a:r>
              <a:rPr lang="sv-SE" sz="7200" dirty="0"/>
              <a:t>i </a:t>
            </a:r>
            <a:r>
              <a:rPr lang="sv-SE" sz="7200" dirty="0" smtClean="0"/>
              <a:t>pilotomgången:</a:t>
            </a:r>
          </a:p>
          <a:p>
            <a:pPr>
              <a:buFontTx/>
              <a:buChar char="-"/>
            </a:pPr>
            <a:r>
              <a:rPr lang="sv-SE" sz="7200" dirty="0" smtClean="0"/>
              <a:t>Avesta/Hedemora </a:t>
            </a:r>
            <a:r>
              <a:rPr lang="sv-SE" sz="7200" dirty="0"/>
              <a:t> </a:t>
            </a:r>
            <a:endParaRPr lang="sv-SE" sz="7200" dirty="0" smtClean="0"/>
          </a:p>
          <a:p>
            <a:pPr>
              <a:buFontTx/>
              <a:buChar char="-"/>
            </a:pPr>
            <a:r>
              <a:rPr lang="sv-SE" sz="7200" strike="sngStrike" dirty="0" smtClean="0"/>
              <a:t>Ludvika/Smedjebacken</a:t>
            </a:r>
          </a:p>
          <a:p>
            <a:pPr>
              <a:buFontTx/>
              <a:buChar char="-"/>
            </a:pPr>
            <a:r>
              <a:rPr lang="sv-SE" sz="7200" strike="sngStrike" dirty="0" smtClean="0"/>
              <a:t>Orsa</a:t>
            </a:r>
            <a:endParaRPr lang="sv-SE" sz="7200" strike="sngStrike" dirty="0"/>
          </a:p>
          <a:p>
            <a:pPr marL="0" indent="0">
              <a:buNone/>
            </a:pPr>
            <a:r>
              <a:rPr lang="sv-SE" sz="7200" dirty="0"/>
              <a:t>Denna omgång pågår från </a:t>
            </a:r>
            <a:r>
              <a:rPr lang="sv-SE" sz="7200" dirty="0" smtClean="0"/>
              <a:t>våren 2024 till sommaren </a:t>
            </a:r>
            <a:r>
              <a:rPr lang="sv-SE" sz="7200" b="1" dirty="0"/>
              <a:t>2025</a:t>
            </a:r>
            <a:r>
              <a:rPr lang="sv-SE" sz="7200" dirty="0" smtClean="0"/>
              <a:t>.</a:t>
            </a:r>
          </a:p>
          <a:p>
            <a:pPr marL="0" indent="0">
              <a:buNone/>
            </a:pPr>
            <a:endParaRPr lang="sv-SE" dirty="0" smtClean="0"/>
          </a:p>
          <a:p>
            <a:pPr marL="0" indent="0">
              <a:buNone/>
            </a:pPr>
            <a:r>
              <a:rPr lang="sv-SE" dirty="0" smtClean="0"/>
              <a:t> </a:t>
            </a:r>
            <a:endParaRPr lang="sv-SE" dirty="0"/>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2024-11-19</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ubrik 5"/>
          <p:cNvSpPr>
            <a:spLocks noGrp="1"/>
          </p:cNvSpPr>
          <p:nvPr>
            <p:ph type="title"/>
          </p:nvPr>
        </p:nvSpPr>
        <p:spPr/>
        <p:txBody>
          <a:bodyPr/>
          <a:lstStyle/>
          <a:p>
            <a:r>
              <a:rPr lang="sv-SE" dirty="0"/>
              <a:t>Hur </a:t>
            </a:r>
            <a:r>
              <a:rPr lang="sv-SE" dirty="0" smtClean="0"/>
              <a:t>gör vi </a:t>
            </a:r>
            <a:r>
              <a:rPr lang="sv-SE" dirty="0"/>
              <a:t>det?</a:t>
            </a:r>
          </a:p>
        </p:txBody>
      </p:sp>
      <p:pic>
        <p:nvPicPr>
          <p:cNvPr id="7" name="Bildobjekt 6" descr="En bild som visar tecknad serie, clipart, Grafik, illustration&#10;&#10;Automatiskt genererad beskrivning">
            <a:extLst>
              <a:ext uri="{FF2B5EF4-FFF2-40B4-BE49-F238E27FC236}">
                <a16:creationId xmlns:a16="http://schemas.microsoft.com/office/drawing/2014/main" id="{805346E4-7C16-F250-7768-2ED3F1831D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23" y="437595"/>
            <a:ext cx="2574483" cy="1830743"/>
          </a:xfrm>
          <a:prstGeom prst="rect">
            <a:avLst/>
          </a:prstGeom>
        </p:spPr>
      </p:pic>
      <p:sp>
        <p:nvSpPr>
          <p:cNvPr id="8" name="Ellips 7"/>
          <p:cNvSpPr/>
          <p:nvPr/>
        </p:nvSpPr>
        <p:spPr>
          <a:xfrm>
            <a:off x="8610599" y="3794498"/>
            <a:ext cx="2863273" cy="2244437"/>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smtClean="0">
                <a:ln>
                  <a:noFill/>
                </a:ln>
                <a:solidFill>
                  <a:srgbClr val="FFFFFF"/>
                </a:solidFill>
                <a:effectLst/>
                <a:uLnTx/>
                <a:uFillTx/>
                <a:latin typeface="Arial"/>
                <a:ea typeface="+mn-ea"/>
                <a:cs typeface="+mn-cs"/>
              </a:rPr>
              <a:t>Det är ett åtagande att delta i den här processen som förutsätter ett aktiv och närvarande deltagande.</a:t>
            </a:r>
            <a:endParaRPr kumimoji="0" lang="sv-SE" sz="16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465161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Lärprocessen – hur går vi vidare?</a:t>
            </a:r>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2024-09-12</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pic>
        <p:nvPicPr>
          <p:cNvPr id="6" name="Platshållare för innehåll 5" descr="En bild som visar text, skärmbild, diagram, Teckensnitt&#10;&#10;Automatiskt genererad beskrivning">
            <a:extLst>
              <a:ext uri="{FF2B5EF4-FFF2-40B4-BE49-F238E27FC236}">
                <a16:creationId xmlns:a16="http://schemas.microsoft.com/office/drawing/2014/main" id="{AD4C07A4-07A6-8C4D-D67E-18E04132602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170314" y="4017378"/>
            <a:ext cx="3192724" cy="2273188"/>
          </a:xfrm>
          <a:prstGeom prst="rect">
            <a:avLst/>
          </a:prstGeom>
        </p:spPr>
      </p:pic>
      <p:sp>
        <p:nvSpPr>
          <p:cNvPr id="7" name="Platshållare för innehåll 1"/>
          <p:cNvSpPr txBox="1">
            <a:spLocks/>
          </p:cNvSpPr>
          <p:nvPr/>
        </p:nvSpPr>
        <p:spPr>
          <a:xfrm>
            <a:off x="410547" y="2439529"/>
            <a:ext cx="11370906" cy="357443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smtClean="0">
                <a:ln>
                  <a:noFill/>
                </a:ln>
                <a:solidFill>
                  <a:srgbClr val="000000"/>
                </a:solidFill>
                <a:effectLst/>
                <a:uLnTx/>
                <a:uFillTx/>
                <a:latin typeface="Arial"/>
                <a:ea typeface="+mn-ea"/>
                <a:cs typeface="+mn-cs"/>
              </a:rPr>
              <a:t>Bra innehåll och stöd, men förutsättningarna att delta finns inte</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smtClean="0">
                <a:ln>
                  <a:noFill/>
                </a:ln>
                <a:solidFill>
                  <a:srgbClr val="000000"/>
                </a:solidFill>
                <a:effectLst/>
                <a:uLnTx/>
                <a:uFillTx/>
                <a:latin typeface="Arial"/>
                <a:ea typeface="+mn-ea"/>
                <a:cs typeface="+mn-cs"/>
              </a:rPr>
              <a:t>Ny inbjudan GNV? När?</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smtClean="0">
                <a:ln>
                  <a:noFill/>
                </a:ln>
                <a:solidFill>
                  <a:srgbClr val="000000"/>
                </a:solidFill>
                <a:effectLst/>
                <a:uLnTx/>
                <a:uFillTx/>
                <a:latin typeface="Arial"/>
                <a:ea typeface="+mn-ea"/>
                <a:cs typeface="+mn-cs"/>
              </a:rPr>
              <a:t>Gemensam lärprocess GNV/Nya SOL?</a:t>
            </a:r>
          </a:p>
        </p:txBody>
      </p:sp>
    </p:spTree>
    <p:extLst>
      <p:ext uri="{BB962C8B-B14F-4D97-AF65-F5344CB8AC3E}">
        <p14:creationId xmlns:p14="http://schemas.microsoft.com/office/powerpoint/2010/main" val="2941446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CD5DC7-112A-7C3D-EA2F-058FFA3996E9}"/>
              </a:ext>
            </a:extLst>
          </p:cNvPr>
          <p:cNvSpPr>
            <a:spLocks noGrp="1"/>
          </p:cNvSpPr>
          <p:nvPr>
            <p:ph type="ctrTitle"/>
          </p:nvPr>
        </p:nvSpPr>
        <p:spPr/>
        <p:txBody>
          <a:bodyPr/>
          <a:lstStyle/>
          <a:p>
            <a:r>
              <a:rPr lang="sv-SE" dirty="0"/>
              <a:t>Lokala behov </a:t>
            </a:r>
            <a:br>
              <a:rPr lang="sv-SE" dirty="0"/>
            </a:br>
            <a:r>
              <a:rPr lang="sv-SE" dirty="0"/>
              <a:t>av kunskap</a:t>
            </a:r>
          </a:p>
        </p:txBody>
      </p:sp>
      <p:sp>
        <p:nvSpPr>
          <p:cNvPr id="3" name="Underrubrik 2">
            <a:extLst>
              <a:ext uri="{FF2B5EF4-FFF2-40B4-BE49-F238E27FC236}">
                <a16:creationId xmlns:a16="http://schemas.microsoft.com/office/drawing/2014/main" id="{2F007971-FA0B-1E60-A2CF-C69784294F68}"/>
              </a:ext>
            </a:extLst>
          </p:cNvPr>
          <p:cNvSpPr>
            <a:spLocks noGrp="1"/>
          </p:cNvSpPr>
          <p:nvPr>
            <p:ph type="subTitle" idx="1"/>
          </p:nvPr>
        </p:nvSpPr>
        <p:spPr/>
        <p:txBody>
          <a:bodyPr/>
          <a:lstStyle/>
          <a:p>
            <a:r>
              <a:rPr lang="sv-SE" dirty="0" smtClean="0"/>
              <a:t>Skadligt bruk och beroende</a:t>
            </a:r>
            <a:endParaRPr lang="sv-SE" dirty="0"/>
          </a:p>
          <a:p>
            <a:endParaRPr lang="sv-SE" dirty="0"/>
          </a:p>
        </p:txBody>
      </p:sp>
    </p:spTree>
    <p:extLst>
      <p:ext uri="{BB962C8B-B14F-4D97-AF65-F5344CB8AC3E}">
        <p14:creationId xmlns:p14="http://schemas.microsoft.com/office/powerpoint/2010/main" val="17163247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984F75-2889-4D3E-9513-667D125C2D77}"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2024-11-19</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pic>
        <p:nvPicPr>
          <p:cNvPr id="7" name="Bildobjekt 6"/>
          <p:cNvPicPr>
            <a:picLocks noChangeAspect="1"/>
          </p:cNvPicPr>
          <p:nvPr/>
        </p:nvPicPr>
        <p:blipFill>
          <a:blip r:embed="rId3"/>
          <a:stretch>
            <a:fillRect/>
          </a:stretch>
        </p:blipFill>
        <p:spPr>
          <a:xfrm>
            <a:off x="2489200" y="1700378"/>
            <a:ext cx="6825682" cy="4476583"/>
          </a:xfrm>
          <a:prstGeom prst="rect">
            <a:avLst/>
          </a:prstGeom>
        </p:spPr>
      </p:pic>
      <p:sp>
        <p:nvSpPr>
          <p:cNvPr id="3" name="Rundad rektangulär bildtext 2"/>
          <p:cNvSpPr/>
          <p:nvPr/>
        </p:nvSpPr>
        <p:spPr>
          <a:xfrm>
            <a:off x="5902041" y="5352835"/>
            <a:ext cx="1735101" cy="1113184"/>
          </a:xfrm>
          <a:prstGeom prst="wedgeRoundRectCallout">
            <a:avLst>
              <a:gd name="adj1" fmla="val -19043"/>
              <a:gd name="adj2" fmla="val -77781"/>
              <a:gd name="adj3" fmla="val 16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smtClean="0">
                <a:ln>
                  <a:noFill/>
                </a:ln>
                <a:solidFill>
                  <a:srgbClr val="000000"/>
                </a:solidFill>
                <a:effectLst/>
                <a:uLnTx/>
                <a:uFillTx/>
                <a:latin typeface="Arial"/>
                <a:ea typeface="+mn-ea"/>
                <a:cs typeface="+mn-cs"/>
              </a:rPr>
              <a:t>IRIS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smtClean="0">
                <a:ln>
                  <a:noFill/>
                </a:ln>
                <a:solidFill>
                  <a:srgbClr val="000000"/>
                </a:solidFill>
                <a:effectLst/>
                <a:uLnTx/>
                <a:uFillTx/>
                <a:latin typeface="Arial"/>
                <a:ea typeface="+mn-ea"/>
                <a:cs typeface="+mn-cs"/>
              </a:rPr>
              <a:t>Självskattnings-</a:t>
            </a:r>
            <a:r>
              <a:rPr kumimoji="0" lang="sv-SE" sz="1100" b="0" i="0" u="none" strike="noStrike" kern="1200" cap="none" spc="0" normalizeH="0" baseline="0" noProof="0" dirty="0" err="1" smtClean="0">
                <a:ln>
                  <a:noFill/>
                </a:ln>
                <a:solidFill>
                  <a:srgbClr val="000000"/>
                </a:solidFill>
                <a:effectLst/>
                <a:uLnTx/>
                <a:uFillTx/>
                <a:latin typeface="Arial"/>
                <a:ea typeface="+mn-ea"/>
                <a:cs typeface="+mn-cs"/>
              </a:rPr>
              <a:t>verkyg</a:t>
            </a:r>
            <a:endParaRPr kumimoji="0" lang="sv-SE" sz="1100" b="0" i="0" u="none" strike="noStrike" kern="1200" cap="none" spc="0" normalizeH="0" baseline="0" noProof="0" dirty="0" smtClean="0">
              <a:ln>
                <a:noFill/>
              </a:ln>
              <a:solidFill>
                <a:srgbClr val="000000"/>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smtClean="0">
                <a:ln>
                  <a:noFill/>
                </a:ln>
                <a:solidFill>
                  <a:srgbClr val="000000"/>
                </a:solidFill>
                <a:effectLst/>
                <a:uLnTx/>
                <a:uFillTx/>
                <a:latin typeface="Arial"/>
                <a:ea typeface="+mn-ea"/>
                <a:cs typeface="+mn-cs"/>
              </a:rPr>
              <a:t>Nyckeltal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smtClean="0">
                <a:ln>
                  <a:noFill/>
                </a:ln>
                <a:solidFill>
                  <a:srgbClr val="000000"/>
                </a:solidFill>
                <a:effectLst/>
                <a:uLnTx/>
                <a:uFillTx/>
                <a:latin typeface="Arial"/>
                <a:ea typeface="+mn-ea"/>
                <a:cs typeface="+mn-cs"/>
              </a:rPr>
              <a:t>Nätverk</a:t>
            </a:r>
            <a:endParaRPr kumimoji="0" lang="sv-SE" sz="1100" b="0" i="0" u="none" strike="noStrike" kern="1200" cap="none" spc="0" normalizeH="0" baseline="0" noProof="0" dirty="0">
              <a:ln>
                <a:noFill/>
              </a:ln>
              <a:solidFill>
                <a:srgbClr val="000000"/>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smtClean="0">
                <a:ln>
                  <a:noFill/>
                </a:ln>
                <a:solidFill>
                  <a:srgbClr val="000000"/>
                </a:solidFill>
                <a:effectLst/>
                <a:uLnTx/>
                <a:uFillTx/>
                <a:latin typeface="Arial"/>
                <a:ea typeface="+mn-ea"/>
                <a:cs typeface="+mn-cs"/>
              </a:rPr>
              <a:t>Konferens</a:t>
            </a:r>
          </a:p>
        </p:txBody>
      </p:sp>
      <p:sp>
        <p:nvSpPr>
          <p:cNvPr id="9" name="Rundad rektangulär bildtext 8"/>
          <p:cNvSpPr/>
          <p:nvPr/>
        </p:nvSpPr>
        <p:spPr>
          <a:xfrm>
            <a:off x="9312806" y="868131"/>
            <a:ext cx="1768997" cy="3822024"/>
          </a:xfrm>
          <a:prstGeom prst="wedgeRoundRectCallout">
            <a:avLst>
              <a:gd name="adj1" fmla="val -68015"/>
              <a:gd name="adj2" fmla="val -15206"/>
              <a:gd name="adj3" fmla="val 16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smtClean="0">
                <a:ln>
                  <a:noFill/>
                </a:ln>
                <a:solidFill>
                  <a:prstClr val="black"/>
                </a:solidFill>
                <a:effectLst/>
                <a:uLnTx/>
                <a:uFillTx/>
                <a:latin typeface="Arial"/>
                <a:ea typeface="+mn-ea"/>
                <a:cs typeface="+mn-cs"/>
              </a:rPr>
              <a:t>Regional Systemledning: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smtClean="0">
                <a:ln>
                  <a:noFill/>
                </a:ln>
                <a:solidFill>
                  <a:prstClr val="black"/>
                </a:solidFill>
                <a:effectLst/>
                <a:uLnTx/>
                <a:uFillTx/>
                <a:latin typeface="Arial"/>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smtClean="0">
                <a:ln>
                  <a:noFill/>
                </a:ln>
                <a:solidFill>
                  <a:prstClr val="black"/>
                </a:solidFill>
                <a:effectLst/>
                <a:uLnTx/>
                <a:uFillTx/>
                <a:latin typeface="Arial"/>
                <a:ea typeface="+mn-ea"/>
                <a:cs typeface="+mn-cs"/>
              </a:rPr>
              <a:t>Välfärdsrådet </a:t>
            </a:r>
            <a:r>
              <a:rPr kumimoji="0" lang="sv-SE" sz="1100" b="0" i="0" u="none" strike="noStrike" kern="1200" cap="none" spc="0" normalizeH="0" baseline="0" noProof="0" dirty="0">
                <a:ln>
                  <a:noFill/>
                </a:ln>
                <a:solidFill>
                  <a:prstClr val="black"/>
                </a:solidFill>
                <a:effectLst/>
                <a:uLnTx/>
                <a:uFillTx/>
                <a:latin typeface="Arial"/>
                <a:ea typeface="+mn-ea"/>
                <a:cs typeface="+mn-cs"/>
              </a:rPr>
              <a:t>(politik)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100" b="0" i="0" u="none" strike="noStrike" kern="1200" cap="none" spc="0" normalizeH="0" baseline="0" noProof="0" dirty="0">
              <a:ln>
                <a:noFill/>
              </a:ln>
              <a:solidFill>
                <a:prstClr val="black"/>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a:ln>
                  <a:noFill/>
                </a:ln>
                <a:solidFill>
                  <a:prstClr val="black"/>
                </a:solidFill>
                <a:effectLst/>
                <a:uLnTx/>
                <a:uFillTx/>
                <a:latin typeface="Arial"/>
                <a:ea typeface="+mn-ea"/>
                <a:cs typeface="+mn-cs"/>
              </a:rPr>
              <a:t>Länsnätverk för förvaltningschefer (tjänstemän)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100" b="0" i="0" u="none" strike="noStrike" kern="1200" cap="none" spc="0" normalizeH="0" baseline="0" noProof="0" dirty="0">
              <a:ln>
                <a:noFill/>
              </a:ln>
              <a:solidFill>
                <a:prstClr val="black"/>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a:ln>
                  <a:noFill/>
                </a:ln>
                <a:solidFill>
                  <a:prstClr val="black"/>
                </a:solidFill>
                <a:effectLst/>
                <a:uLnTx/>
                <a:uFillTx/>
                <a:latin typeface="Arial"/>
                <a:ea typeface="+mn-ea"/>
                <a:cs typeface="+mn-cs"/>
              </a:rPr>
              <a:t>Beredningen för Dalarnas utveckling, BDU (regionen och kommunernas allra högsta ledning)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100" b="0" i="0" u="none" strike="noStrike" kern="1200" cap="none" spc="0" normalizeH="0" baseline="0" noProof="0" dirty="0">
              <a:ln>
                <a:noFill/>
              </a:ln>
              <a:solidFill>
                <a:prstClr val="black"/>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a:ln>
                  <a:noFill/>
                </a:ln>
                <a:solidFill>
                  <a:prstClr val="black"/>
                </a:solidFill>
                <a:effectLst/>
                <a:uLnTx/>
                <a:uFillTx/>
                <a:latin typeface="Arial"/>
                <a:ea typeface="+mn-ea"/>
                <a:cs typeface="+mn-cs"/>
              </a:rPr>
              <a:t>Kommundirektörsnätverk (länets kommundirektörer och regiondirektör)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Rundad rektangulär bildtext 9"/>
          <p:cNvSpPr/>
          <p:nvPr/>
        </p:nvSpPr>
        <p:spPr>
          <a:xfrm>
            <a:off x="6222704" y="1315519"/>
            <a:ext cx="1656022" cy="384859"/>
          </a:xfrm>
          <a:prstGeom prst="wedgeRoundRectCallout">
            <a:avLst>
              <a:gd name="adj1" fmla="val -32639"/>
              <a:gd name="adj2" fmla="val 103239"/>
              <a:gd name="adj3" fmla="val 16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smtClean="0">
                <a:ln>
                  <a:noFill/>
                </a:ln>
                <a:solidFill>
                  <a:srgbClr val="000000"/>
                </a:solidFill>
                <a:effectLst/>
                <a:uLnTx/>
                <a:uFillTx/>
                <a:latin typeface="Arial"/>
                <a:ea typeface="+mn-ea"/>
                <a:cs typeface="+mn-cs"/>
              </a:rPr>
              <a:t>Dalarnas länsgemensamma strategi för GNV</a:t>
            </a:r>
            <a:endParaRPr kumimoji="0" lang="sv-SE"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Ellips 5"/>
          <p:cNvSpPr/>
          <p:nvPr/>
        </p:nvSpPr>
        <p:spPr>
          <a:xfrm>
            <a:off x="2796363" y="3147237"/>
            <a:ext cx="2392325" cy="78681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Rundad rektangulär bildtext 10"/>
          <p:cNvSpPr/>
          <p:nvPr/>
        </p:nvSpPr>
        <p:spPr>
          <a:xfrm>
            <a:off x="536007" y="2928315"/>
            <a:ext cx="1397568" cy="776910"/>
          </a:xfrm>
          <a:prstGeom prst="wedgeRoundRectCallout">
            <a:avLst>
              <a:gd name="adj1" fmla="val 125472"/>
              <a:gd name="adj2" fmla="val 30023"/>
              <a:gd name="adj3" fmla="val 16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smtClean="0">
                <a:ln>
                  <a:noFill/>
                </a:ln>
                <a:solidFill>
                  <a:srgbClr val="000000"/>
                </a:solidFill>
                <a:effectLst/>
                <a:uLnTx/>
                <a:uFillTx/>
                <a:latin typeface="Arial"/>
                <a:ea typeface="+mn-ea"/>
                <a:cs typeface="+mn-cs"/>
              </a:rPr>
              <a:t>Här arbetar lokal systemledning </a:t>
            </a:r>
            <a:endParaRPr kumimoji="0" lang="sv-SE"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Rundad rektangulär bildtext 11"/>
          <p:cNvSpPr/>
          <p:nvPr/>
        </p:nvSpPr>
        <p:spPr>
          <a:xfrm>
            <a:off x="546430" y="3838377"/>
            <a:ext cx="1397568" cy="776910"/>
          </a:xfrm>
          <a:prstGeom prst="wedgeRoundRectCallout">
            <a:avLst>
              <a:gd name="adj1" fmla="val 125472"/>
              <a:gd name="adj2" fmla="val 30023"/>
              <a:gd name="adj3" fmla="val 16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smtClean="0">
                <a:ln>
                  <a:noFill/>
                </a:ln>
                <a:solidFill>
                  <a:srgbClr val="000000"/>
                </a:solidFill>
                <a:effectLst/>
                <a:uLnTx/>
                <a:uFillTx/>
                <a:latin typeface="Arial"/>
                <a:ea typeface="+mn-ea"/>
                <a:cs typeface="+mn-cs"/>
              </a:rPr>
              <a:t>Här arbetar lokal systemledning </a:t>
            </a:r>
            <a:endParaRPr kumimoji="0" lang="sv-SE"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Rundad rektangulär bildtext 12"/>
          <p:cNvSpPr/>
          <p:nvPr/>
        </p:nvSpPr>
        <p:spPr>
          <a:xfrm>
            <a:off x="546430" y="4794676"/>
            <a:ext cx="1397568" cy="776910"/>
          </a:xfrm>
          <a:prstGeom prst="wedgeRoundRectCallout">
            <a:avLst>
              <a:gd name="adj1" fmla="val 125472"/>
              <a:gd name="adj2" fmla="val 11633"/>
              <a:gd name="adj3" fmla="val 16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smtClean="0">
                <a:ln>
                  <a:noFill/>
                </a:ln>
                <a:solidFill>
                  <a:srgbClr val="000000"/>
                </a:solidFill>
                <a:effectLst/>
                <a:uLnTx/>
                <a:uFillTx/>
                <a:latin typeface="Arial"/>
                <a:ea typeface="+mn-ea"/>
                <a:cs typeface="+mn-cs"/>
              </a:rPr>
              <a:t>Här arbetar lokal systemledning </a:t>
            </a:r>
            <a:endParaRPr kumimoji="0" lang="sv-SE"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Rundad rektangulär bildtext 13"/>
          <p:cNvSpPr/>
          <p:nvPr/>
        </p:nvSpPr>
        <p:spPr>
          <a:xfrm>
            <a:off x="8462204" y="5398288"/>
            <a:ext cx="1735101" cy="1113184"/>
          </a:xfrm>
          <a:prstGeom prst="wedgeRoundRectCallout">
            <a:avLst>
              <a:gd name="adj1" fmla="val -19043"/>
              <a:gd name="adj2" fmla="val -77781"/>
              <a:gd name="adj3" fmla="val 16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smtClean="0">
                <a:ln>
                  <a:noFill/>
                </a:ln>
                <a:solidFill>
                  <a:prstClr val="black"/>
                </a:solidFill>
                <a:effectLst/>
                <a:uLnTx/>
                <a:uFillTx/>
                <a:latin typeface="Arial"/>
                <a:ea typeface="+mn-ea"/>
                <a:cs typeface="+mn-cs"/>
              </a:rPr>
              <a:t>RSS </a:t>
            </a:r>
            <a:r>
              <a:rPr kumimoji="0" lang="sv-SE" sz="1100" b="0" i="0" u="none" strike="noStrike" kern="1200" cap="none" spc="0" normalizeH="0" baseline="0" noProof="0" dirty="0">
                <a:ln>
                  <a:noFill/>
                </a:ln>
                <a:solidFill>
                  <a:prstClr val="black"/>
                </a:solidFill>
                <a:effectLst/>
                <a:uLnTx/>
                <a:uFillTx/>
                <a:latin typeface="Arial"/>
                <a:ea typeface="+mn-ea"/>
                <a:cs typeface="+mn-cs"/>
              </a:rPr>
              <a:t>sammanställer efter inrapportering från kommuner och region till beslut i </a:t>
            </a:r>
            <a:r>
              <a:rPr kumimoji="0" lang="sv-SE" sz="1100" b="0" i="0" u="none" strike="noStrike" kern="1200" cap="none" spc="0" normalizeH="0" baseline="0" noProof="0" dirty="0" smtClean="0">
                <a:ln>
                  <a:noFill/>
                </a:ln>
                <a:solidFill>
                  <a:prstClr val="black"/>
                </a:solidFill>
                <a:effectLst/>
                <a:uLnTx/>
                <a:uFillTx/>
                <a:latin typeface="Arial"/>
                <a:ea typeface="+mn-ea"/>
                <a:cs typeface="+mn-cs"/>
              </a:rPr>
              <a:t>regional systemledning</a:t>
            </a:r>
            <a:endParaRPr kumimoji="0" lang="sv-SE" sz="11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smtClean="0">
              <a:ln>
                <a:noFill/>
              </a:ln>
              <a:solidFill>
                <a:srgbClr val="000000"/>
              </a:solidFill>
              <a:effectLst/>
              <a:uLnTx/>
              <a:uFillTx/>
              <a:latin typeface="Arial"/>
              <a:ea typeface="+mn-ea"/>
              <a:cs typeface="+mn-cs"/>
            </a:endParaRPr>
          </a:p>
        </p:txBody>
      </p:sp>
      <p:sp>
        <p:nvSpPr>
          <p:cNvPr id="16" name="Rubrik 5"/>
          <p:cNvSpPr>
            <a:spLocks noGrp="1"/>
          </p:cNvSpPr>
          <p:nvPr>
            <p:ph type="title"/>
          </p:nvPr>
        </p:nvSpPr>
        <p:spPr>
          <a:xfrm>
            <a:off x="2709199" y="-73470"/>
            <a:ext cx="8683032" cy="1209600"/>
          </a:xfrm>
        </p:spPr>
        <p:txBody>
          <a:bodyPr>
            <a:normAutofit/>
          </a:bodyPr>
          <a:lstStyle/>
          <a:p>
            <a:r>
              <a:rPr lang="sv-SE" sz="3200" dirty="0" smtClean="0"/>
              <a:t>Regionala och lokala systemledningar</a:t>
            </a:r>
            <a:endParaRPr lang="sv-SE" sz="3200" dirty="0"/>
          </a:p>
        </p:txBody>
      </p:sp>
    </p:spTree>
    <p:extLst>
      <p:ext uri="{BB962C8B-B14F-4D97-AF65-F5344CB8AC3E}">
        <p14:creationId xmlns:p14="http://schemas.microsoft.com/office/powerpoint/2010/main" val="36237464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2024-11-19</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6" name="Rubrik 5"/>
          <p:cNvSpPr>
            <a:spLocks noGrp="1"/>
          </p:cNvSpPr>
          <p:nvPr>
            <p:ph type="title"/>
          </p:nvPr>
        </p:nvSpPr>
        <p:spPr>
          <a:xfrm>
            <a:off x="410546" y="1204962"/>
            <a:ext cx="10727354" cy="1677938"/>
          </a:xfrm>
        </p:spPr>
        <p:txBody>
          <a:bodyPr/>
          <a:lstStyle/>
          <a:p>
            <a:r>
              <a:rPr lang="sv-SE" dirty="0" smtClean="0"/>
              <a:t>Metodstöd till lokala systemledningar </a:t>
            </a:r>
            <a:br>
              <a:rPr lang="sv-SE" dirty="0" smtClean="0"/>
            </a:br>
            <a:r>
              <a:rPr lang="sv-SE" sz="3200" b="0" i="1" dirty="0" smtClean="0"/>
              <a:t>”Från strategi till lokal plan &amp; verkstad”</a:t>
            </a:r>
            <a:endParaRPr lang="sv-SE" sz="3200" b="0" i="1" dirty="0"/>
          </a:p>
        </p:txBody>
      </p:sp>
      <p:pic>
        <p:nvPicPr>
          <p:cNvPr id="8" name="Bildobjekt 7"/>
          <p:cNvPicPr>
            <a:picLocks noChangeAspect="1"/>
          </p:cNvPicPr>
          <p:nvPr/>
        </p:nvPicPr>
        <p:blipFill>
          <a:blip r:embed="rId3"/>
          <a:stretch>
            <a:fillRect/>
          </a:stretch>
        </p:blipFill>
        <p:spPr>
          <a:xfrm>
            <a:off x="9473710" y="930636"/>
            <a:ext cx="949872" cy="992331"/>
          </a:xfrm>
          <a:prstGeom prst="rect">
            <a:avLst/>
          </a:prstGeom>
        </p:spPr>
      </p:pic>
      <p:sp>
        <p:nvSpPr>
          <p:cNvPr id="9" name="textruta 8">
            <a:extLst>
              <a:ext uri="{FF2B5EF4-FFF2-40B4-BE49-F238E27FC236}">
                <a16:creationId xmlns:a16="http://schemas.microsoft.com/office/drawing/2014/main" id="{D63C9156-2615-1CF7-8B5F-AC73A20B4827}"/>
              </a:ext>
            </a:extLst>
          </p:cNvPr>
          <p:cNvSpPr txBox="1"/>
          <p:nvPr/>
        </p:nvSpPr>
        <p:spPr>
          <a:xfrm>
            <a:off x="9372025" y="1979209"/>
            <a:ext cx="145530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Stödverktyg</a:t>
            </a:r>
          </a:p>
        </p:txBody>
      </p:sp>
      <p:pic>
        <p:nvPicPr>
          <p:cNvPr id="10" name="Platshållare för innehåll 5" descr="Skärmurklipp"/>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20810870">
            <a:off x="3787680" y="2788685"/>
            <a:ext cx="2565680" cy="3573462"/>
          </a:xfrm>
        </p:spPr>
      </p:pic>
    </p:spTree>
    <p:extLst>
      <p:ext uri="{BB962C8B-B14F-4D97-AF65-F5344CB8AC3E}">
        <p14:creationId xmlns:p14="http://schemas.microsoft.com/office/powerpoint/2010/main" val="37493798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Metodstöd till lokal systemledning</a:t>
            </a:r>
            <a:endParaRPr lang="sv-SE" dirty="0"/>
          </a:p>
        </p:txBody>
      </p:sp>
      <p:pic>
        <p:nvPicPr>
          <p:cNvPr id="6" name="Platshållare för innehåll 5" descr="Skärmurklipp"/>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95273" y="1439277"/>
            <a:ext cx="3124181" cy="4351338"/>
          </a:xfrm>
        </p:spPr>
      </p:pic>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prstClr val="white"/>
                </a:solidFill>
                <a:effectLst/>
                <a:uLnTx/>
                <a:uFillTx/>
                <a:latin typeface="Arial"/>
                <a:ea typeface="+mn-ea"/>
                <a:cs typeface="+mn-cs"/>
              </a:rPr>
              <a:t>2024-08-26</a:t>
            </a: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Bildobjekt 7"/>
          <p:cNvPicPr>
            <a:picLocks noChangeAspect="1"/>
          </p:cNvPicPr>
          <p:nvPr/>
        </p:nvPicPr>
        <p:blipFill>
          <a:blip r:embed="rId4"/>
          <a:stretch>
            <a:fillRect/>
          </a:stretch>
        </p:blipFill>
        <p:spPr>
          <a:xfrm>
            <a:off x="7657013" y="3668395"/>
            <a:ext cx="1759546" cy="2356535"/>
          </a:xfrm>
          <a:prstGeom prst="rect">
            <a:avLst/>
          </a:prstGeom>
        </p:spPr>
      </p:pic>
      <p:pic>
        <p:nvPicPr>
          <p:cNvPr id="9" name="Bildobjekt 8"/>
          <p:cNvPicPr>
            <a:picLocks noChangeAspect="1"/>
          </p:cNvPicPr>
          <p:nvPr/>
        </p:nvPicPr>
        <p:blipFill>
          <a:blip r:embed="rId5"/>
          <a:stretch>
            <a:fillRect/>
          </a:stretch>
        </p:blipFill>
        <p:spPr>
          <a:xfrm>
            <a:off x="5795329" y="3668395"/>
            <a:ext cx="1601151" cy="2385926"/>
          </a:xfrm>
          <a:prstGeom prst="rect">
            <a:avLst/>
          </a:prstGeom>
        </p:spPr>
      </p:pic>
      <p:pic>
        <p:nvPicPr>
          <p:cNvPr id="10" name="Platshållare för innehåll 9"/>
          <p:cNvPicPr>
            <a:picLocks noChangeAspect="1"/>
          </p:cNvPicPr>
          <p:nvPr/>
        </p:nvPicPr>
        <p:blipFill>
          <a:blip r:embed="rId6"/>
          <a:stretch>
            <a:fillRect/>
          </a:stretch>
        </p:blipFill>
        <p:spPr>
          <a:xfrm>
            <a:off x="9557363" y="3692485"/>
            <a:ext cx="2235382" cy="2332445"/>
          </a:xfrm>
          <a:prstGeom prst="rect">
            <a:avLst/>
          </a:prstGeom>
        </p:spPr>
      </p:pic>
      <p:sp>
        <p:nvSpPr>
          <p:cNvPr id="12" name="textruta 11"/>
          <p:cNvSpPr txBox="1"/>
          <p:nvPr/>
        </p:nvSpPr>
        <p:spPr>
          <a:xfrm>
            <a:off x="579120" y="2414562"/>
            <a:ext cx="4897120" cy="230832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smtClean="0">
                <a:ln>
                  <a:noFill/>
                </a:ln>
                <a:solidFill>
                  <a:srgbClr val="000000"/>
                </a:solidFill>
                <a:effectLst/>
                <a:uLnTx/>
                <a:uFillTx/>
                <a:latin typeface="Arial"/>
                <a:ea typeface="+mn-ea"/>
                <a:cs typeface="+mn-cs"/>
              </a:rPr>
              <a:t>Metodstödet utgår ifrån: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smtClean="0">
                <a:ln>
                  <a:noFill/>
                </a:ln>
                <a:solidFill>
                  <a:srgbClr val="000000"/>
                </a:solidFill>
                <a:effectLst/>
                <a:uLnTx/>
                <a:uFillTx/>
                <a:latin typeface="Arial"/>
                <a:ea typeface="+mn-ea"/>
                <a:cs typeface="+mn-cs"/>
              </a:rPr>
              <a:t>Den länsgemensamma strategin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err="1" smtClean="0">
                <a:ln>
                  <a:noFill/>
                </a:ln>
                <a:solidFill>
                  <a:srgbClr val="000000"/>
                </a:solidFill>
                <a:effectLst/>
                <a:uLnTx/>
                <a:uFillTx/>
                <a:latin typeface="Arial"/>
                <a:ea typeface="+mn-ea"/>
                <a:cs typeface="+mn-cs"/>
              </a:rPr>
              <a:t>SKR´s</a:t>
            </a:r>
            <a:r>
              <a:rPr kumimoji="0" lang="sv-SE" sz="1800" b="0" i="0" u="none" strike="noStrike" kern="1200" cap="none" spc="0" normalizeH="0" baseline="0" noProof="0" dirty="0" smtClean="0">
                <a:ln>
                  <a:noFill/>
                </a:ln>
                <a:solidFill>
                  <a:srgbClr val="000000"/>
                </a:solidFill>
                <a:effectLst/>
                <a:uLnTx/>
                <a:uFillTx/>
                <a:latin typeface="Arial"/>
                <a:ea typeface="+mn-ea"/>
                <a:cs typeface="+mn-cs"/>
              </a:rPr>
              <a:t> handböcker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smtClean="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smtClean="0">
                <a:ln>
                  <a:noFill/>
                </a:ln>
                <a:solidFill>
                  <a:srgbClr val="000000"/>
                </a:solidFill>
                <a:effectLst/>
                <a:uLnTx/>
                <a:uFillTx/>
                <a:latin typeface="Arial"/>
                <a:ea typeface="+mn-ea"/>
                <a:cs typeface="+mn-cs"/>
              </a:rPr>
              <a:t>Syftet är att stödet ska mynna ut en lokal plan som beskriver den lokala systemledningen, såsom; formering, syfte, mål uppgifter och mötesstruktur </a:t>
            </a:r>
            <a:r>
              <a:rPr kumimoji="0" lang="sv-SE" sz="1800" b="0" i="0" u="none" strike="noStrike" kern="1200" cap="none" spc="0" normalizeH="0" baseline="0" noProof="0" dirty="0" err="1" smtClean="0">
                <a:ln>
                  <a:noFill/>
                </a:ln>
                <a:solidFill>
                  <a:srgbClr val="000000"/>
                </a:solidFill>
                <a:effectLst/>
                <a:uLnTx/>
                <a:uFillTx/>
                <a:latin typeface="Arial"/>
                <a:ea typeface="+mn-ea"/>
                <a:cs typeface="+mn-cs"/>
              </a:rPr>
              <a:t>etc</a:t>
            </a:r>
            <a:r>
              <a:rPr kumimoji="0" lang="sv-SE" sz="1800" b="0" i="0" u="none" strike="noStrike" kern="1200" cap="none" spc="0" normalizeH="0" baseline="0" noProof="0" dirty="0" smtClean="0">
                <a:ln>
                  <a:noFill/>
                </a:ln>
                <a:solidFill>
                  <a:srgbClr val="000000"/>
                </a:solidFill>
                <a:effectLst/>
                <a:uLnTx/>
                <a:uFillTx/>
                <a:latin typeface="Arial"/>
                <a:ea typeface="+mn-ea"/>
                <a:cs typeface="+mn-cs"/>
              </a:rPr>
              <a:t> </a:t>
            </a: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13" name="Bildobjekt 12"/>
          <p:cNvPicPr>
            <a:picLocks noChangeAspect="1"/>
          </p:cNvPicPr>
          <p:nvPr/>
        </p:nvPicPr>
        <p:blipFill>
          <a:blip r:embed="rId4"/>
          <a:stretch>
            <a:fillRect/>
          </a:stretch>
        </p:blipFill>
        <p:spPr>
          <a:xfrm>
            <a:off x="7648280" y="3668395"/>
            <a:ext cx="1759546" cy="2356535"/>
          </a:xfrm>
          <a:prstGeom prst="rect">
            <a:avLst/>
          </a:prstGeom>
        </p:spPr>
      </p:pic>
      <p:pic>
        <p:nvPicPr>
          <p:cNvPr id="14" name="Bildobjekt 13"/>
          <p:cNvPicPr>
            <a:picLocks noChangeAspect="1"/>
          </p:cNvPicPr>
          <p:nvPr/>
        </p:nvPicPr>
        <p:blipFill>
          <a:blip r:embed="rId5"/>
          <a:stretch>
            <a:fillRect/>
          </a:stretch>
        </p:blipFill>
        <p:spPr>
          <a:xfrm>
            <a:off x="5786596" y="3668395"/>
            <a:ext cx="1601151" cy="2385926"/>
          </a:xfrm>
          <a:prstGeom prst="rect">
            <a:avLst/>
          </a:prstGeom>
        </p:spPr>
      </p:pic>
      <p:pic>
        <p:nvPicPr>
          <p:cNvPr id="15" name="Platshållare för innehåll 9"/>
          <p:cNvPicPr>
            <a:picLocks noChangeAspect="1"/>
          </p:cNvPicPr>
          <p:nvPr/>
        </p:nvPicPr>
        <p:blipFill>
          <a:blip r:embed="rId6"/>
          <a:stretch>
            <a:fillRect/>
          </a:stretch>
        </p:blipFill>
        <p:spPr>
          <a:xfrm>
            <a:off x="9548630" y="3692485"/>
            <a:ext cx="2235382" cy="2332445"/>
          </a:xfrm>
          <a:prstGeom prst="rect">
            <a:avLst/>
          </a:prstGeom>
        </p:spPr>
      </p:pic>
      <p:pic>
        <p:nvPicPr>
          <p:cNvPr id="16" name="Bildobjekt 15"/>
          <p:cNvPicPr>
            <a:picLocks noChangeAspect="1"/>
          </p:cNvPicPr>
          <p:nvPr/>
        </p:nvPicPr>
        <p:blipFill>
          <a:blip r:embed="rId4"/>
          <a:stretch>
            <a:fillRect/>
          </a:stretch>
        </p:blipFill>
        <p:spPr>
          <a:xfrm>
            <a:off x="7648280" y="3692485"/>
            <a:ext cx="1759546" cy="2356535"/>
          </a:xfrm>
          <a:prstGeom prst="rect">
            <a:avLst/>
          </a:prstGeom>
        </p:spPr>
      </p:pic>
      <p:pic>
        <p:nvPicPr>
          <p:cNvPr id="17" name="Bildobjekt 16"/>
          <p:cNvPicPr>
            <a:picLocks noChangeAspect="1"/>
          </p:cNvPicPr>
          <p:nvPr/>
        </p:nvPicPr>
        <p:blipFill>
          <a:blip r:embed="rId5"/>
          <a:stretch>
            <a:fillRect/>
          </a:stretch>
        </p:blipFill>
        <p:spPr>
          <a:xfrm>
            <a:off x="5786596" y="3692485"/>
            <a:ext cx="1601151" cy="2385926"/>
          </a:xfrm>
          <a:prstGeom prst="rect">
            <a:avLst/>
          </a:prstGeom>
        </p:spPr>
      </p:pic>
      <p:pic>
        <p:nvPicPr>
          <p:cNvPr id="18" name="Platshållare för innehåll 9"/>
          <p:cNvPicPr>
            <a:picLocks noChangeAspect="1"/>
          </p:cNvPicPr>
          <p:nvPr/>
        </p:nvPicPr>
        <p:blipFill>
          <a:blip r:embed="rId6"/>
          <a:stretch>
            <a:fillRect/>
          </a:stretch>
        </p:blipFill>
        <p:spPr>
          <a:xfrm>
            <a:off x="9548630" y="3716575"/>
            <a:ext cx="2235382" cy="2332445"/>
          </a:xfrm>
          <a:prstGeom prst="rect">
            <a:avLst/>
          </a:prstGeom>
        </p:spPr>
      </p:pic>
    </p:spTree>
    <p:extLst>
      <p:ext uri="{BB962C8B-B14F-4D97-AF65-F5344CB8AC3E}">
        <p14:creationId xmlns:p14="http://schemas.microsoft.com/office/powerpoint/2010/main" val="223626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a:xfrm>
            <a:off x="410547" y="6455502"/>
            <a:ext cx="2743200" cy="49287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11A7FD-F31C-436C-AD62-77F75134A6EC}"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2024-11-19</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textruta 9"/>
          <p:cNvSpPr txBox="1"/>
          <p:nvPr/>
        </p:nvSpPr>
        <p:spPr>
          <a:xfrm>
            <a:off x="410547" y="393181"/>
            <a:ext cx="10058399"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4400" b="1" i="0" u="none" strike="noStrike" kern="1200" cap="none" spc="0" normalizeH="0" baseline="0" noProof="0" dirty="0" smtClean="0">
              <a:ln>
                <a:noFill/>
              </a:ln>
              <a:solidFill>
                <a:srgbClr val="45907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400" b="1" i="0" u="none" strike="noStrike" kern="1200" cap="none" spc="0" normalizeH="0" baseline="0" noProof="0" dirty="0" smtClean="0">
                <a:ln>
                  <a:noFill/>
                </a:ln>
                <a:solidFill>
                  <a:srgbClr val="45907A"/>
                </a:solidFill>
                <a:effectLst/>
                <a:uLnTx/>
                <a:uFillTx/>
                <a:latin typeface="Arial"/>
                <a:ea typeface="+mn-ea"/>
                <a:cs typeface="+mn-cs"/>
              </a:rPr>
              <a:t>Stöd </a:t>
            </a:r>
            <a:r>
              <a:rPr kumimoji="0" lang="sv-SE" sz="4400" b="1" i="0" u="none" strike="noStrike" kern="1200" cap="none" spc="0" normalizeH="0" baseline="0" noProof="0" dirty="0">
                <a:ln>
                  <a:noFill/>
                </a:ln>
                <a:solidFill>
                  <a:srgbClr val="45907A"/>
                </a:solidFill>
                <a:effectLst/>
                <a:uLnTx/>
                <a:uFillTx/>
                <a:latin typeface="Arial"/>
                <a:ea typeface="+mn-ea"/>
                <a:cs typeface="+mn-cs"/>
              </a:rPr>
              <a:t>i arbetet </a:t>
            </a:r>
            <a:r>
              <a:rPr kumimoji="0" lang="sv-SE" sz="4400" b="1" i="0" u="none" strike="noStrike" kern="1200" cap="none" spc="0" normalizeH="0" baseline="0" noProof="0" dirty="0" smtClean="0">
                <a:ln>
                  <a:noFill/>
                </a:ln>
                <a:solidFill>
                  <a:srgbClr val="45907A"/>
                </a:solidFill>
                <a:effectLst/>
                <a:uLnTx/>
                <a:uFillTx/>
                <a:latin typeface="Arial"/>
                <a:ea typeface="+mn-ea"/>
                <a:cs typeface="+mn-cs"/>
              </a:rPr>
              <a:t>med lokal plan</a:t>
            </a:r>
            <a:endParaRPr kumimoji="0" lang="sv-SE" sz="4400" b="1" i="0" u="none" strike="noStrike" kern="1200" cap="none" spc="0" normalizeH="0" baseline="0" noProof="0" dirty="0">
              <a:ln>
                <a:noFill/>
              </a:ln>
              <a:solidFill>
                <a:srgbClr val="45907A"/>
              </a:solidFill>
              <a:effectLst/>
              <a:uLnTx/>
              <a:uFillTx/>
              <a:latin typeface="Arial"/>
              <a:ea typeface="+mn-ea"/>
              <a:cs typeface="+mn-cs"/>
            </a:endParaRPr>
          </a:p>
        </p:txBody>
      </p:sp>
      <p:sp>
        <p:nvSpPr>
          <p:cNvPr id="9" name="Ellips 8"/>
          <p:cNvSpPr/>
          <p:nvPr/>
        </p:nvSpPr>
        <p:spPr>
          <a:xfrm>
            <a:off x="1193632" y="2535035"/>
            <a:ext cx="5141407" cy="2583168"/>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1" i="1" u="none" strike="noStrike" kern="1200" cap="none" spc="0" normalizeH="0" baseline="0" noProof="0" dirty="0" smtClean="0">
              <a:ln>
                <a:noFill/>
              </a:ln>
              <a:solidFill>
                <a:srgbClr val="45907A">
                  <a:lumMod val="7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1" u="none" strike="noStrike" kern="1200" cap="none" spc="0" normalizeH="0" baseline="0" noProof="0" dirty="0" smtClean="0">
                <a:ln>
                  <a:noFill/>
                </a:ln>
                <a:solidFill>
                  <a:srgbClr val="45907A">
                    <a:lumMod val="75000"/>
                  </a:srgbClr>
                </a:solidFill>
                <a:effectLst/>
                <a:uLnTx/>
                <a:uFillTx/>
                <a:latin typeface="Arial"/>
                <a:ea typeface="+mn-ea"/>
                <a:cs typeface="+mn-cs"/>
              </a:rPr>
              <a:t>Vilka </a:t>
            </a:r>
            <a:r>
              <a:rPr kumimoji="0" lang="sv-SE" sz="2800" b="1" i="1" u="none" strike="noStrike" kern="1200" cap="none" spc="0" normalizeH="0" baseline="0" noProof="0" dirty="0">
                <a:ln>
                  <a:noFill/>
                </a:ln>
                <a:solidFill>
                  <a:srgbClr val="45907A">
                    <a:lumMod val="75000"/>
                  </a:srgbClr>
                </a:solidFill>
                <a:effectLst/>
                <a:uLnTx/>
                <a:uFillTx/>
                <a:latin typeface="Arial"/>
                <a:ea typeface="+mn-ea"/>
                <a:cs typeface="+mn-cs"/>
              </a:rPr>
              <a:t>aktiviteter? </a:t>
            </a:r>
            <a:endParaRPr kumimoji="0" lang="sv-SE" sz="2800" b="1" i="1" u="none" strike="noStrike" kern="1200" cap="none" spc="0" normalizeH="0" baseline="0" noProof="0" dirty="0" smtClean="0">
              <a:ln>
                <a:noFill/>
              </a:ln>
              <a:solidFill>
                <a:srgbClr val="45907A">
                  <a:lumMod val="7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1" u="none" strike="noStrike" kern="1200" cap="none" spc="0" normalizeH="0" baseline="0" noProof="0" dirty="0" smtClean="0">
                <a:ln>
                  <a:noFill/>
                </a:ln>
                <a:solidFill>
                  <a:srgbClr val="45907A">
                    <a:lumMod val="75000"/>
                  </a:srgbClr>
                </a:solidFill>
                <a:effectLst/>
                <a:uLnTx/>
                <a:uFillTx/>
                <a:latin typeface="Arial"/>
                <a:ea typeface="+mn-ea"/>
                <a:cs typeface="+mn-cs"/>
              </a:rPr>
              <a:t>När</a:t>
            </a:r>
            <a:r>
              <a:rPr kumimoji="0" lang="sv-SE" sz="2800" b="1" i="1" u="none" strike="noStrike" kern="1200" cap="none" spc="0" normalizeH="0" baseline="0" noProof="0" dirty="0">
                <a:ln>
                  <a:noFill/>
                </a:ln>
                <a:solidFill>
                  <a:srgbClr val="45907A">
                    <a:lumMod val="75000"/>
                  </a:srgbClr>
                </a:solidFill>
                <a:effectLst/>
                <a:uLnTx/>
                <a:uFillTx/>
                <a:latin typeface="Arial"/>
                <a:ea typeface="+mn-ea"/>
                <a:cs typeface="+mn-cs"/>
              </a:rPr>
              <a:t>? Hur? Av vem? </a:t>
            </a:r>
            <a:endParaRPr kumimoji="0" lang="sv-SE" sz="2800" b="1" i="1" u="none" strike="noStrike" kern="1200" cap="none" spc="0" normalizeH="0" baseline="0" noProof="0" dirty="0" smtClean="0">
              <a:ln>
                <a:noFill/>
              </a:ln>
              <a:solidFill>
                <a:srgbClr val="45907A">
                  <a:lumMod val="7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1" u="none" strike="noStrike" kern="1200" cap="none" spc="0" normalizeH="0" baseline="0" noProof="0" dirty="0" smtClean="0">
                <a:ln>
                  <a:noFill/>
                </a:ln>
                <a:solidFill>
                  <a:srgbClr val="45907A">
                    <a:lumMod val="75000"/>
                  </a:srgbClr>
                </a:solidFill>
                <a:effectLst/>
                <a:uLnTx/>
                <a:uFillTx/>
                <a:latin typeface="Arial"/>
                <a:ea typeface="+mn-ea"/>
                <a:cs typeface="+mn-cs"/>
              </a:rPr>
              <a:t>Hur följs det upp</a:t>
            </a:r>
            <a:r>
              <a:rPr kumimoji="0" lang="sv-SE" sz="2800" b="1" i="1" u="none" strike="noStrike" kern="1200" cap="none" spc="0" normalizeH="0" baseline="0" noProof="0" dirty="0">
                <a:ln>
                  <a:noFill/>
                </a:ln>
                <a:solidFill>
                  <a:srgbClr val="45907A">
                    <a:lumMod val="75000"/>
                  </a:srgbClr>
                </a:solidFill>
                <a:effectLst/>
                <a:uLnTx/>
                <a:uFillTx/>
                <a:latin typeface="Arial"/>
                <a:ea typeface="+mn-ea"/>
                <a:cs typeface="+mn-cs"/>
              </a:rPr>
              <a:t>?</a:t>
            </a:r>
            <a:r>
              <a:rPr kumimoji="0" lang="sv-SE" sz="2800" b="1" i="0" u="none" strike="noStrike" kern="1200" cap="none" spc="0" normalizeH="0" baseline="0" noProof="0" dirty="0">
                <a:ln>
                  <a:noFill/>
                </a:ln>
                <a:solidFill>
                  <a:srgbClr val="45907A">
                    <a:lumMod val="75000"/>
                  </a:srgbClr>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Platshållare för bildnumm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pic>
        <p:nvPicPr>
          <p:cNvPr id="3" name="Bildobjekt 2"/>
          <p:cNvPicPr>
            <a:picLocks noChangeAspect="1"/>
          </p:cNvPicPr>
          <p:nvPr/>
        </p:nvPicPr>
        <p:blipFill>
          <a:blip r:embed="rId3"/>
          <a:stretch>
            <a:fillRect/>
          </a:stretch>
        </p:blipFill>
        <p:spPr>
          <a:xfrm>
            <a:off x="8338892" y="1972808"/>
            <a:ext cx="3140320" cy="4138934"/>
          </a:xfrm>
          <a:prstGeom prst="rect">
            <a:avLst/>
          </a:prstGeom>
        </p:spPr>
      </p:pic>
    </p:spTree>
    <p:extLst>
      <p:ext uri="{BB962C8B-B14F-4D97-AF65-F5344CB8AC3E}">
        <p14:creationId xmlns:p14="http://schemas.microsoft.com/office/powerpoint/2010/main" val="6453237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2024-11-19</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ubrik 5"/>
          <p:cNvSpPr>
            <a:spLocks noGrp="1"/>
          </p:cNvSpPr>
          <p:nvPr>
            <p:ph type="title"/>
          </p:nvPr>
        </p:nvSpPr>
        <p:spPr>
          <a:xfrm>
            <a:off x="2726569" y="158785"/>
            <a:ext cx="7555351" cy="1209600"/>
          </a:xfrm>
        </p:spPr>
        <p:txBody>
          <a:bodyPr/>
          <a:lstStyle/>
          <a:p>
            <a:r>
              <a:rPr lang="sv-SE" dirty="0" smtClean="0"/>
              <a:t>Stöd till lokala systemledningar</a:t>
            </a:r>
            <a:endParaRPr lang="sv-SE" dirty="0"/>
          </a:p>
        </p:txBody>
      </p:sp>
      <p:graphicFrame>
        <p:nvGraphicFramePr>
          <p:cNvPr id="7" name="Platshållare för innehåll 6"/>
          <p:cNvGraphicFramePr>
            <a:graphicFrameLocks noGrp="1"/>
          </p:cNvGraphicFramePr>
          <p:nvPr>
            <p:ph idx="1"/>
            <p:extLst/>
          </p:nvPr>
        </p:nvGraphicFramePr>
        <p:xfrm>
          <a:off x="96203" y="1505268"/>
          <a:ext cx="12095797" cy="4068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ktangel 12"/>
          <p:cNvSpPr/>
          <p:nvPr/>
        </p:nvSpPr>
        <p:spPr>
          <a:xfrm>
            <a:off x="6664959" y="1066939"/>
            <a:ext cx="1402081" cy="73977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srgbClr val="000000"/>
                </a:solidFill>
                <a:effectLst/>
                <a:uLnTx/>
                <a:uFillTx/>
                <a:latin typeface="Arial"/>
                <a:ea typeface="+mn-ea"/>
                <a:cs typeface="+mn-cs"/>
              </a:rPr>
              <a:t>Länsgemensam strategi</a:t>
            </a:r>
            <a:endParaRPr kumimoji="0" lang="sv-SE"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4" name="Rektangel 13"/>
          <p:cNvSpPr/>
          <p:nvPr/>
        </p:nvSpPr>
        <p:spPr>
          <a:xfrm>
            <a:off x="8067040" y="3675698"/>
            <a:ext cx="1574799" cy="660400"/>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srgbClr val="000000"/>
                </a:solidFill>
                <a:effectLst/>
                <a:uLnTx/>
                <a:uFillTx/>
                <a:latin typeface="Arial"/>
                <a:ea typeface="+mn-ea"/>
                <a:cs typeface="+mn-cs"/>
              </a:rPr>
              <a:t>Metodstöd</a:t>
            </a:r>
            <a:r>
              <a:rPr kumimoji="0" lang="sv-SE" sz="1800" b="0" i="0" u="none" strike="noStrike" kern="1200" cap="none" spc="0" normalizeH="0" baseline="0" noProof="0" dirty="0" smtClean="0">
                <a:ln>
                  <a:noFill/>
                </a:ln>
                <a:solidFill>
                  <a:srgbClr val="000000"/>
                </a:solidFill>
                <a:effectLst/>
                <a:uLnTx/>
                <a:uFillTx/>
                <a:latin typeface="Arial"/>
                <a:ea typeface="+mn-ea"/>
                <a:cs typeface="+mn-cs"/>
              </a:rPr>
              <a:t> </a:t>
            </a: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5" name="Rektangel 14"/>
          <p:cNvSpPr/>
          <p:nvPr/>
        </p:nvSpPr>
        <p:spPr>
          <a:xfrm>
            <a:off x="6532880" y="5304790"/>
            <a:ext cx="2077719" cy="660400"/>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srgbClr val="000000"/>
                </a:solidFill>
                <a:effectLst/>
                <a:uLnTx/>
                <a:uFillTx/>
                <a:latin typeface="Arial"/>
                <a:ea typeface="+mn-ea"/>
                <a:cs typeface="+mn-cs"/>
              </a:rPr>
              <a:t>Mall för lokal aktivitetsplan  </a:t>
            </a:r>
            <a:endParaRPr kumimoji="0" lang="sv-SE"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Rektangel 15"/>
          <p:cNvSpPr/>
          <p:nvPr/>
        </p:nvSpPr>
        <p:spPr>
          <a:xfrm>
            <a:off x="2227577" y="4555649"/>
            <a:ext cx="2077719" cy="660400"/>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srgbClr val="000000"/>
                </a:solidFill>
                <a:effectLst/>
                <a:uLnTx/>
                <a:uFillTx/>
                <a:latin typeface="Arial"/>
                <a:ea typeface="+mn-ea"/>
                <a:cs typeface="+mn-cs"/>
              </a:rPr>
              <a:t>IRIS</a:t>
            </a:r>
            <a:endParaRPr kumimoji="0" lang="sv-SE"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Rektangel 16"/>
          <p:cNvSpPr/>
          <p:nvPr/>
        </p:nvSpPr>
        <p:spPr>
          <a:xfrm>
            <a:off x="2146297" y="2700259"/>
            <a:ext cx="2077719" cy="660400"/>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srgbClr val="000000"/>
                </a:solidFill>
                <a:effectLst/>
                <a:uLnTx/>
                <a:uFillTx/>
                <a:latin typeface="Arial"/>
                <a:ea typeface="+mn-ea"/>
                <a:cs typeface="+mn-cs"/>
              </a:rPr>
              <a:t> Aktiviteter, självskattning, nyckeltal och årsberättelse </a:t>
            </a:r>
            <a:endParaRPr kumimoji="0" lang="sv-SE"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Högerpil 17"/>
          <p:cNvSpPr/>
          <p:nvPr/>
        </p:nvSpPr>
        <p:spPr>
          <a:xfrm>
            <a:off x="1898411" y="6059152"/>
            <a:ext cx="8491379" cy="531494"/>
          </a:xfrm>
          <a:prstGeom prst="rightArrow">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srgbClr val="000000"/>
                </a:solidFill>
                <a:effectLst/>
                <a:uLnTx/>
                <a:uFillTx/>
                <a:latin typeface="Arial"/>
                <a:ea typeface="+mn-ea"/>
                <a:cs typeface="+mn-cs"/>
              </a:rPr>
              <a:t>Lärprocessen – ett lokalt stöd </a:t>
            </a: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282049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2024-11-19</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ubrik 5"/>
          <p:cNvSpPr>
            <a:spLocks noGrp="1"/>
          </p:cNvSpPr>
          <p:nvPr>
            <p:ph type="title"/>
          </p:nvPr>
        </p:nvSpPr>
        <p:spPr>
          <a:xfrm>
            <a:off x="481983" y="1083518"/>
            <a:ext cx="10416781" cy="1209600"/>
          </a:xfrm>
        </p:spPr>
        <p:txBody>
          <a:bodyPr>
            <a:normAutofit fontScale="90000"/>
          </a:bodyPr>
          <a:lstStyle/>
          <a:p>
            <a:r>
              <a:rPr lang="sv-SE" dirty="0" smtClean="0"/>
              <a:t>När ni ska implementera era lokala aktiviteter använd IRIS!!</a:t>
            </a:r>
            <a:br>
              <a:rPr lang="sv-SE" dirty="0" smtClean="0"/>
            </a:br>
            <a:endParaRPr lang="sv-SE" dirty="0"/>
          </a:p>
        </p:txBody>
      </p:sp>
      <p:sp>
        <p:nvSpPr>
          <p:cNvPr id="8" name="Platshållare för innehåll 2"/>
          <p:cNvSpPr>
            <a:spLocks noGrp="1"/>
          </p:cNvSpPr>
          <p:nvPr>
            <p:ph idx="1"/>
          </p:nvPr>
        </p:nvSpPr>
        <p:spPr>
          <a:xfrm>
            <a:off x="413106" y="2209789"/>
            <a:ext cx="11370906" cy="3794772"/>
          </a:xfrm>
        </p:spPr>
        <p:txBody>
          <a:bodyPr>
            <a:noAutofit/>
          </a:bodyPr>
          <a:lstStyle/>
          <a:p>
            <a:r>
              <a:rPr lang="sv-SE" sz="1800" dirty="0"/>
              <a:t>Utformat med inspiration från </a:t>
            </a:r>
            <a:r>
              <a:rPr lang="sv-SE" sz="1800" dirty="0">
                <a:hlinkClick r:id="rId3"/>
              </a:rPr>
              <a:t>Folkhälsomyndighetens material kring implementering</a:t>
            </a:r>
            <a:r>
              <a:rPr lang="sv-SE" sz="1800" dirty="0"/>
              <a:t> men har här anpassats till en regional kontext med fokus på </a:t>
            </a:r>
            <a:r>
              <a:rPr lang="sv-SE" sz="1800" i="1" dirty="0"/>
              <a:t>implementering av och i samverkan och i komplexitet</a:t>
            </a:r>
            <a:r>
              <a:rPr lang="sv-SE" sz="1800" dirty="0"/>
              <a:t>. </a:t>
            </a:r>
          </a:p>
          <a:p>
            <a:r>
              <a:rPr lang="sv-SE" sz="1800" b="1" dirty="0"/>
              <a:t>Målgrupp</a:t>
            </a:r>
            <a:r>
              <a:rPr lang="sv-SE" sz="1800" dirty="0"/>
              <a:t>: </a:t>
            </a:r>
            <a:r>
              <a:rPr lang="sv-SE" sz="1800" dirty="0" smtClean="0"/>
              <a:t/>
            </a:r>
            <a:br>
              <a:rPr lang="sv-SE" sz="1800" dirty="0" smtClean="0"/>
            </a:br>
            <a:r>
              <a:rPr lang="sv-SE" sz="1800" dirty="0" smtClean="0"/>
              <a:t>Medarbetare</a:t>
            </a:r>
            <a:r>
              <a:rPr lang="sv-SE" sz="1800" dirty="0"/>
              <a:t>, ledare, chefer och politiker som berörs av eller driver ett praktiskt implementeringsarbete lokalt utifrån en regional kontext</a:t>
            </a:r>
            <a:r>
              <a:rPr lang="sv-SE" sz="1800" dirty="0" smtClean="0"/>
              <a:t>.</a:t>
            </a:r>
            <a:endParaRPr lang="sv-SE" sz="1800" dirty="0"/>
          </a:p>
          <a:p>
            <a:r>
              <a:rPr lang="sv-SE" sz="1800" b="1" dirty="0" smtClean="0"/>
              <a:t>Innehåll</a:t>
            </a:r>
            <a:r>
              <a:rPr lang="sv-SE" sz="1800" dirty="0"/>
              <a:t>:</a:t>
            </a:r>
          </a:p>
          <a:p>
            <a:pPr lvl="1"/>
            <a:r>
              <a:rPr lang="sv-SE" sz="1600" dirty="0"/>
              <a:t>Vägledande text</a:t>
            </a:r>
          </a:p>
          <a:p>
            <a:pPr lvl="1"/>
            <a:r>
              <a:rPr lang="sv-SE" sz="1600" dirty="0"/>
              <a:t>PPT med inspelat tal </a:t>
            </a:r>
          </a:p>
          <a:p>
            <a:pPr lvl="1"/>
            <a:r>
              <a:rPr lang="sv-SE" sz="1600" dirty="0" smtClean="0"/>
              <a:t>Självskattningsverktyg</a:t>
            </a:r>
            <a:r>
              <a:rPr lang="sv-SE" sz="1800" dirty="0" smtClean="0"/>
              <a:t/>
            </a:r>
            <a:br>
              <a:rPr lang="sv-SE" sz="1800" dirty="0" smtClean="0"/>
            </a:br>
            <a:endParaRPr lang="sv-SE" sz="1800" dirty="0"/>
          </a:p>
          <a:p>
            <a:endParaRPr lang="sv-SE" sz="1800" dirty="0"/>
          </a:p>
        </p:txBody>
      </p:sp>
      <p:sp>
        <p:nvSpPr>
          <p:cNvPr id="9" name="Rektangel med rundade hörn 8"/>
          <p:cNvSpPr/>
          <p:nvPr/>
        </p:nvSpPr>
        <p:spPr>
          <a:xfrm>
            <a:off x="3645694" y="5080329"/>
            <a:ext cx="8396748" cy="924232"/>
          </a:xfrm>
          <a:prstGeom prst="round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FFFFFF"/>
                </a:solidFill>
                <a:effectLst/>
                <a:uLnTx/>
                <a:uFillTx/>
                <a:latin typeface="Arial"/>
                <a:ea typeface="+mn-ea"/>
                <a:cs typeface="+mn-cs"/>
                <a:hlinkClick r:id="rId4"/>
              </a:rPr>
              <a:t>https://www.regiondalarna.se/plus/vard/halsa-och-valfard/regionala-stodverktyg/iris/</a:t>
            </a:r>
            <a:r>
              <a:rPr kumimoji="0" lang="sv-SE" sz="1600" b="0" i="0" u="none" strike="noStrike" kern="1200" cap="none" spc="0" normalizeH="0" baseline="0" noProof="0" dirty="0">
                <a:ln>
                  <a:noFill/>
                </a:ln>
                <a:solidFill>
                  <a:srgbClr val="FFFFFF"/>
                </a:solidFill>
                <a:effectLst/>
                <a:uLnTx/>
                <a:uFillTx/>
                <a:latin typeface="Arial"/>
                <a:ea typeface="+mn-ea"/>
                <a:cs typeface="+mn-cs"/>
              </a:rPr>
              <a:t> </a:t>
            </a:r>
          </a:p>
        </p:txBody>
      </p:sp>
    </p:spTree>
    <p:extLst>
      <p:ext uri="{BB962C8B-B14F-4D97-AF65-F5344CB8AC3E}">
        <p14:creationId xmlns:p14="http://schemas.microsoft.com/office/powerpoint/2010/main" val="35810479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2024-11-19</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ubrik 5"/>
          <p:cNvSpPr>
            <a:spLocks noGrp="1"/>
          </p:cNvSpPr>
          <p:nvPr>
            <p:ph type="title"/>
          </p:nvPr>
        </p:nvSpPr>
        <p:spPr>
          <a:xfrm>
            <a:off x="582573" y="1414778"/>
            <a:ext cx="10416781" cy="1209600"/>
          </a:xfrm>
        </p:spPr>
        <p:txBody>
          <a:bodyPr/>
          <a:lstStyle/>
          <a:p>
            <a:r>
              <a:rPr lang="sv-SE" dirty="0" smtClean="0"/>
              <a:t>Vi fortsätter inom det regionala stödet att bygga kapacitet för länets systemledningar…</a:t>
            </a:r>
            <a:endParaRPr lang="sv-SE" dirty="0"/>
          </a:p>
        </p:txBody>
      </p:sp>
      <p:pic>
        <p:nvPicPr>
          <p:cNvPr id="8" name="Platshållare för innehåll 6"/>
          <p:cNvPicPr>
            <a:picLocks noGrp="1" noChangeAspect="1"/>
          </p:cNvPicPr>
          <p:nvPr>
            <p:ph idx="1"/>
          </p:nvPr>
        </p:nvPicPr>
        <p:blipFill>
          <a:blip r:embed="rId3"/>
          <a:stretch>
            <a:fillRect/>
          </a:stretch>
        </p:blipFill>
        <p:spPr>
          <a:xfrm>
            <a:off x="673149" y="2575425"/>
            <a:ext cx="6345272" cy="3573462"/>
          </a:xfrm>
          <a:prstGeom prst="rect">
            <a:avLst/>
          </a:prstGeom>
        </p:spPr>
      </p:pic>
      <p:pic>
        <p:nvPicPr>
          <p:cNvPr id="7" name="Platshållare för innehåll 6"/>
          <p:cNvPicPr>
            <a:picLocks noChangeAspect="1"/>
          </p:cNvPicPr>
          <p:nvPr/>
        </p:nvPicPr>
        <p:blipFill>
          <a:blip r:embed="rId4"/>
          <a:stretch>
            <a:fillRect/>
          </a:stretch>
        </p:blipFill>
        <p:spPr>
          <a:xfrm>
            <a:off x="7488255" y="2575425"/>
            <a:ext cx="3861518" cy="3573462"/>
          </a:xfrm>
          <a:prstGeom prst="rect">
            <a:avLst/>
          </a:prstGeom>
        </p:spPr>
      </p:pic>
    </p:spTree>
    <p:extLst>
      <p:ext uri="{BB962C8B-B14F-4D97-AF65-F5344CB8AC3E}">
        <p14:creationId xmlns:p14="http://schemas.microsoft.com/office/powerpoint/2010/main" val="2348722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46172F-A6E8-FF16-A4A2-9C72417D6F6E}"/>
              </a:ext>
            </a:extLst>
          </p:cNvPr>
          <p:cNvSpPr>
            <a:spLocks noGrp="1"/>
          </p:cNvSpPr>
          <p:nvPr>
            <p:ph type="ctrTitle"/>
          </p:nvPr>
        </p:nvSpPr>
        <p:spPr/>
        <p:txBody>
          <a:bodyPr>
            <a:normAutofit/>
          </a:bodyPr>
          <a:lstStyle/>
          <a:p>
            <a:r>
              <a:rPr lang="sv-SE" dirty="0" smtClean="0"/>
              <a:t>RÖK/LÖK för kvinnofrid mot våld i nära relation</a:t>
            </a:r>
            <a:endParaRPr lang="sv-SE" dirty="0"/>
          </a:p>
        </p:txBody>
      </p:sp>
      <p:sp>
        <p:nvSpPr>
          <p:cNvPr id="3" name="Underrubrik 2">
            <a:extLst>
              <a:ext uri="{FF2B5EF4-FFF2-40B4-BE49-F238E27FC236}">
                <a16:creationId xmlns:a16="http://schemas.microsoft.com/office/drawing/2014/main" id="{93D4A8A5-3ECF-65B0-5AF7-C177B2CC5C64}"/>
              </a:ext>
            </a:extLst>
          </p:cNvPr>
          <p:cNvSpPr>
            <a:spLocks noGrp="1"/>
          </p:cNvSpPr>
          <p:nvPr>
            <p:ph type="subTitle" idx="1"/>
          </p:nvPr>
        </p:nvSpPr>
        <p:spPr/>
        <p:txBody>
          <a:bodyPr/>
          <a:lstStyle/>
          <a:p>
            <a:r>
              <a:rPr lang="sv-SE" dirty="0" smtClean="0"/>
              <a:t>Arbetet framåt</a:t>
            </a:r>
          </a:p>
          <a:p>
            <a:r>
              <a:rPr lang="sv-SE" dirty="0" smtClean="0"/>
              <a:t>Välfärdsrådet 6 november 2024</a:t>
            </a:r>
          </a:p>
          <a:p>
            <a:r>
              <a:rPr lang="sv-SE" sz="2000" i="1" dirty="0" smtClean="0"/>
              <a:t>Elin Axman Björnfot, utvecklingsledare, RSS Dalarna</a:t>
            </a:r>
            <a:endParaRPr lang="sv-SE" sz="2000" i="1" dirty="0"/>
          </a:p>
        </p:txBody>
      </p:sp>
    </p:spTree>
    <p:extLst>
      <p:ext uri="{BB962C8B-B14F-4D97-AF65-F5344CB8AC3E}">
        <p14:creationId xmlns:p14="http://schemas.microsoft.com/office/powerpoint/2010/main" val="40368079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RÖK för kvinnofrid mot våld i nära relation</a:t>
            </a:r>
            <a:endParaRPr lang="sv-SE" dirty="0"/>
          </a:p>
        </p:txBody>
      </p:sp>
      <p:sp>
        <p:nvSpPr>
          <p:cNvPr id="3" name="Platshållare för text 2"/>
          <p:cNvSpPr>
            <a:spLocks noGrp="1"/>
          </p:cNvSpPr>
          <p:nvPr>
            <p:ph type="body" idx="1"/>
          </p:nvPr>
        </p:nvSpPr>
        <p:spPr/>
        <p:txBody>
          <a:bodyPr/>
          <a:lstStyle/>
          <a:p>
            <a:r>
              <a:rPr lang="sv-SE" dirty="0" smtClean="0"/>
              <a:t>Beslutsprocessen</a:t>
            </a:r>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8A55B58-765D-4E56-A561-1FFBE190F123}"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2024-11-19</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3069736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Platshållare för innehåll 8"/>
          <p:cNvGraphicFramePr>
            <a:graphicFrameLocks noGrp="1"/>
          </p:cNvGraphicFramePr>
          <p:nvPr>
            <p:ph idx="1"/>
            <p:extLst/>
          </p:nvPr>
        </p:nvGraphicFramePr>
        <p:xfrm>
          <a:off x="407988" y="2011680"/>
          <a:ext cx="10479903" cy="4238920"/>
        </p:xfrm>
        <a:graphic>
          <a:graphicData uri="http://schemas.openxmlformats.org/drawingml/2006/table">
            <a:tbl>
              <a:tblPr firstRow="1" bandRow="1">
                <a:tableStyleId>{5C22544A-7EE6-4342-B048-85BDC9FD1C3A}</a:tableStyleId>
              </a:tblPr>
              <a:tblGrid>
                <a:gridCol w="3493301">
                  <a:extLst>
                    <a:ext uri="{9D8B030D-6E8A-4147-A177-3AD203B41FA5}">
                      <a16:colId xmlns:a16="http://schemas.microsoft.com/office/drawing/2014/main" val="929976542"/>
                    </a:ext>
                  </a:extLst>
                </a:gridCol>
                <a:gridCol w="3493301">
                  <a:extLst>
                    <a:ext uri="{9D8B030D-6E8A-4147-A177-3AD203B41FA5}">
                      <a16:colId xmlns:a16="http://schemas.microsoft.com/office/drawing/2014/main" val="3292263461"/>
                    </a:ext>
                  </a:extLst>
                </a:gridCol>
                <a:gridCol w="3493301">
                  <a:extLst>
                    <a:ext uri="{9D8B030D-6E8A-4147-A177-3AD203B41FA5}">
                      <a16:colId xmlns:a16="http://schemas.microsoft.com/office/drawing/2014/main" val="445729880"/>
                    </a:ext>
                  </a:extLst>
                </a:gridCol>
              </a:tblGrid>
              <a:tr h="347636">
                <a:tc>
                  <a:txBody>
                    <a:bodyPr/>
                    <a:lstStyle/>
                    <a:p>
                      <a:r>
                        <a:rPr lang="sv-SE" dirty="0" smtClean="0"/>
                        <a:t>Lämnat godkänt beslut</a:t>
                      </a:r>
                      <a:endParaRPr lang="sv-SE" dirty="0"/>
                    </a:p>
                  </a:txBody>
                  <a:tcPr/>
                </a:tc>
                <a:tc>
                  <a:txBody>
                    <a:bodyPr/>
                    <a:lstStyle/>
                    <a:p>
                      <a:endParaRPr lang="sv-SE"/>
                    </a:p>
                  </a:txBody>
                  <a:tcPr/>
                </a:tc>
                <a:tc>
                  <a:txBody>
                    <a:bodyPr/>
                    <a:lstStyle/>
                    <a:p>
                      <a:r>
                        <a:rPr lang="sv-SE" dirty="0" smtClean="0"/>
                        <a:t>Ej lämnat besked</a:t>
                      </a:r>
                      <a:endParaRPr lang="sv-SE" dirty="0"/>
                    </a:p>
                  </a:txBody>
                  <a:tcPr/>
                </a:tc>
                <a:extLst>
                  <a:ext uri="{0D108BD9-81ED-4DB2-BD59-A6C34878D82A}">
                    <a16:rowId xmlns:a16="http://schemas.microsoft.com/office/drawing/2014/main" val="918231644"/>
                  </a:ext>
                </a:extLst>
              </a:tr>
              <a:tr h="567368">
                <a:tc>
                  <a:txBody>
                    <a:bodyPr/>
                    <a:lstStyle/>
                    <a:p>
                      <a:r>
                        <a:rPr lang="sv-SE" sz="1400" dirty="0" smtClean="0"/>
                        <a:t>Avesta</a:t>
                      </a:r>
                      <a:endParaRPr lang="sv-S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smtClean="0"/>
                        <a:t>Orsa </a:t>
                      </a:r>
                    </a:p>
                    <a:p>
                      <a:endParaRPr lang="sv-S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smtClean="0"/>
                        <a:t>(Falun)</a:t>
                      </a:r>
                    </a:p>
                    <a:p>
                      <a:endParaRPr lang="sv-SE" sz="1400" dirty="0"/>
                    </a:p>
                  </a:txBody>
                  <a:tcPr/>
                </a:tc>
                <a:extLst>
                  <a:ext uri="{0D108BD9-81ED-4DB2-BD59-A6C34878D82A}">
                    <a16:rowId xmlns:a16="http://schemas.microsoft.com/office/drawing/2014/main" val="2664112179"/>
                  </a:ext>
                </a:extLst>
              </a:tr>
              <a:tr h="567368">
                <a:tc>
                  <a:txBody>
                    <a:bodyPr/>
                    <a:lstStyle/>
                    <a:p>
                      <a:r>
                        <a:rPr lang="sv-SE" sz="1400" dirty="0" smtClean="0"/>
                        <a:t>Borlänge</a:t>
                      </a:r>
                      <a:endParaRPr lang="sv-S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smtClean="0"/>
                        <a:t>Region</a:t>
                      </a:r>
                      <a:r>
                        <a:rPr lang="sv-SE" sz="1400" baseline="0" dirty="0" smtClean="0"/>
                        <a:t> Dalarna</a:t>
                      </a:r>
                      <a:endParaRPr lang="sv-SE" sz="1400" dirty="0" smtClean="0"/>
                    </a:p>
                    <a:p>
                      <a:endParaRPr lang="sv-S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smtClean="0"/>
                        <a:t>Hedemora</a:t>
                      </a:r>
                    </a:p>
                    <a:p>
                      <a:endParaRPr lang="sv-SE" sz="1400" dirty="0"/>
                    </a:p>
                  </a:txBody>
                  <a:tcPr/>
                </a:tc>
                <a:extLst>
                  <a:ext uri="{0D108BD9-81ED-4DB2-BD59-A6C34878D82A}">
                    <a16:rowId xmlns:a16="http://schemas.microsoft.com/office/drawing/2014/main" val="1890592960"/>
                  </a:ext>
                </a:extLst>
              </a:tr>
              <a:tr h="567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smtClean="0"/>
                        <a:t>Gagnef</a:t>
                      </a:r>
                    </a:p>
                    <a:p>
                      <a:endParaRPr lang="sv-SE" sz="14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smtClean="0"/>
                        <a:t>Smedjebacken</a:t>
                      </a:r>
                    </a:p>
                    <a:p>
                      <a:endParaRPr lang="sv-S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smtClean="0"/>
                        <a:t>Rättvik</a:t>
                      </a:r>
                    </a:p>
                    <a:p>
                      <a:endParaRPr lang="sv-SE" sz="1400" dirty="0"/>
                    </a:p>
                  </a:txBody>
                  <a:tcPr/>
                </a:tc>
                <a:extLst>
                  <a:ext uri="{0D108BD9-81ED-4DB2-BD59-A6C34878D82A}">
                    <a16:rowId xmlns:a16="http://schemas.microsoft.com/office/drawing/2014/main" val="3006452145"/>
                  </a:ext>
                </a:extLst>
              </a:tr>
              <a:tr h="567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smtClean="0"/>
                        <a:t>Leksand</a:t>
                      </a:r>
                    </a:p>
                    <a:p>
                      <a:endParaRPr lang="sv-S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smtClean="0"/>
                        <a:t>Älvdalen</a:t>
                      </a:r>
                    </a:p>
                    <a:p>
                      <a:endParaRPr lang="sv-SE" sz="1400" dirty="0"/>
                    </a:p>
                  </a:txBody>
                  <a:tcPr/>
                </a:tc>
                <a:tc>
                  <a:txBody>
                    <a:bodyPr/>
                    <a:lstStyle/>
                    <a:p>
                      <a:r>
                        <a:rPr lang="sv-SE" sz="1400" dirty="0" smtClean="0"/>
                        <a:t>Säter</a:t>
                      </a:r>
                      <a:endParaRPr lang="sv-SE" sz="1400" dirty="0"/>
                    </a:p>
                  </a:txBody>
                  <a:tcPr/>
                </a:tc>
                <a:extLst>
                  <a:ext uri="{0D108BD9-81ED-4DB2-BD59-A6C34878D82A}">
                    <a16:rowId xmlns:a16="http://schemas.microsoft.com/office/drawing/2014/main" val="2100000970"/>
                  </a:ext>
                </a:extLst>
              </a:tr>
              <a:tr h="4924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smtClean="0"/>
                        <a:t>Ludvika</a:t>
                      </a:r>
                    </a:p>
                    <a:p>
                      <a:endParaRPr lang="sv-SE" sz="1400" dirty="0" smtClean="0"/>
                    </a:p>
                  </a:txBody>
                  <a:tcPr/>
                </a:tc>
                <a:tc>
                  <a:txBody>
                    <a:bodyPr/>
                    <a:lstStyle/>
                    <a:p>
                      <a:endParaRPr lang="sv-S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smtClean="0"/>
                        <a:t>Vansbro</a:t>
                      </a:r>
                    </a:p>
                    <a:p>
                      <a:endParaRPr lang="sv-SE" sz="1400" dirty="0"/>
                    </a:p>
                  </a:txBody>
                  <a:tcPr/>
                </a:tc>
                <a:extLst>
                  <a:ext uri="{0D108BD9-81ED-4DB2-BD59-A6C34878D82A}">
                    <a16:rowId xmlns:a16="http://schemas.microsoft.com/office/drawing/2014/main" val="2171386730"/>
                  </a:ext>
                </a:extLst>
              </a:tr>
              <a:tr h="4966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smtClean="0"/>
                        <a:t>Malung-Sälen</a:t>
                      </a:r>
                    </a:p>
                    <a:p>
                      <a:endParaRPr lang="sv-SE" sz="1400" dirty="0"/>
                    </a:p>
                  </a:txBody>
                  <a:tcPr/>
                </a:tc>
                <a:tc>
                  <a:txBody>
                    <a:bodyPr/>
                    <a:lstStyle/>
                    <a:p>
                      <a:endParaRPr lang="sv-SE" sz="1400" dirty="0"/>
                    </a:p>
                  </a:txBody>
                  <a:tcPr/>
                </a:tc>
                <a:tc>
                  <a:txBody>
                    <a:bodyPr/>
                    <a:lstStyle/>
                    <a:p>
                      <a:r>
                        <a:rPr lang="sv-SE" sz="1400" dirty="0" smtClean="0"/>
                        <a:t> </a:t>
                      </a:r>
                      <a:endParaRPr lang="sv-SE" sz="1400" dirty="0"/>
                    </a:p>
                  </a:txBody>
                  <a:tcPr/>
                </a:tc>
                <a:extLst>
                  <a:ext uri="{0D108BD9-81ED-4DB2-BD59-A6C34878D82A}">
                    <a16:rowId xmlns:a16="http://schemas.microsoft.com/office/drawing/2014/main" val="545721654"/>
                  </a:ext>
                </a:extLst>
              </a:tr>
              <a:tr h="567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smtClean="0"/>
                        <a:t>Mora</a:t>
                      </a:r>
                    </a:p>
                    <a:p>
                      <a:endParaRPr lang="sv-SE" sz="1400" dirty="0"/>
                    </a:p>
                  </a:txBody>
                  <a:tcPr/>
                </a:tc>
                <a:tc>
                  <a:txBody>
                    <a:bodyPr/>
                    <a:lstStyle/>
                    <a:p>
                      <a:endParaRPr lang="sv-SE" sz="1400" dirty="0"/>
                    </a:p>
                  </a:txBody>
                  <a:tcPr/>
                </a:tc>
                <a:tc>
                  <a:txBody>
                    <a:bodyPr/>
                    <a:lstStyle/>
                    <a:p>
                      <a:endParaRPr lang="sv-SE" sz="1400" dirty="0"/>
                    </a:p>
                  </a:txBody>
                  <a:tcPr/>
                </a:tc>
                <a:extLst>
                  <a:ext uri="{0D108BD9-81ED-4DB2-BD59-A6C34878D82A}">
                    <a16:rowId xmlns:a16="http://schemas.microsoft.com/office/drawing/2014/main" val="1004532066"/>
                  </a:ext>
                </a:extLst>
              </a:tr>
            </a:tbl>
          </a:graphicData>
        </a:graphic>
      </p:graphicFrame>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8A55B58-765D-4E56-A561-1FFBE190F123}"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2024-11-19</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ubrik 6"/>
          <p:cNvSpPr>
            <a:spLocks noGrp="1"/>
          </p:cNvSpPr>
          <p:nvPr>
            <p:ph type="title"/>
          </p:nvPr>
        </p:nvSpPr>
        <p:spPr>
          <a:xfrm>
            <a:off x="407988" y="937173"/>
            <a:ext cx="10416781" cy="1209600"/>
          </a:xfrm>
        </p:spPr>
        <p:txBody>
          <a:bodyPr/>
          <a:lstStyle/>
          <a:p>
            <a:r>
              <a:rPr lang="sv-SE" dirty="0" smtClean="0"/>
              <a:t>Beslutsprocess RÖK</a:t>
            </a:r>
            <a:endParaRPr lang="sv-SE" dirty="0"/>
          </a:p>
        </p:txBody>
      </p:sp>
    </p:spTree>
    <p:extLst>
      <p:ext uri="{BB962C8B-B14F-4D97-AF65-F5344CB8AC3E}">
        <p14:creationId xmlns:p14="http://schemas.microsoft.com/office/powerpoint/2010/main" val="1734199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DBD111-356E-0710-F1FC-63135978134D}"/>
              </a:ext>
            </a:extLst>
          </p:cNvPr>
          <p:cNvSpPr>
            <a:spLocks noGrp="1"/>
          </p:cNvSpPr>
          <p:nvPr>
            <p:ph type="title"/>
          </p:nvPr>
        </p:nvSpPr>
        <p:spPr>
          <a:xfrm>
            <a:off x="370790" y="801717"/>
            <a:ext cx="10416781" cy="1209600"/>
          </a:xfrm>
        </p:spPr>
        <p:txBody>
          <a:bodyPr/>
          <a:lstStyle/>
          <a:p>
            <a:r>
              <a:rPr lang="sv-SE" dirty="0"/>
              <a:t>Nationella aktörer som medverkar</a:t>
            </a:r>
          </a:p>
        </p:txBody>
      </p:sp>
      <p:graphicFrame>
        <p:nvGraphicFramePr>
          <p:cNvPr id="4" name="Platshållare för innehåll 3">
            <a:extLst>
              <a:ext uri="{FF2B5EF4-FFF2-40B4-BE49-F238E27FC236}">
                <a16:creationId xmlns:a16="http://schemas.microsoft.com/office/drawing/2014/main" id="{842C4471-7754-5068-E268-21C48EA67857}"/>
              </a:ext>
            </a:extLst>
          </p:cNvPr>
          <p:cNvGraphicFramePr>
            <a:graphicFrameLocks noGrp="1"/>
          </p:cNvGraphicFramePr>
          <p:nvPr>
            <p:ph idx="1"/>
          </p:nvPr>
        </p:nvGraphicFramePr>
        <p:xfrm>
          <a:off x="1749425" y="1952625"/>
          <a:ext cx="9434512" cy="3337560"/>
        </p:xfrm>
        <a:graphic>
          <a:graphicData uri="http://schemas.openxmlformats.org/drawingml/2006/table">
            <a:tbl>
              <a:tblPr firstRow="1" bandRow="1">
                <a:tableStyleId>{5C22544A-7EE6-4342-B048-85BDC9FD1C3A}</a:tableStyleId>
              </a:tblPr>
              <a:tblGrid>
                <a:gridCol w="4717256">
                  <a:extLst>
                    <a:ext uri="{9D8B030D-6E8A-4147-A177-3AD203B41FA5}">
                      <a16:colId xmlns:a16="http://schemas.microsoft.com/office/drawing/2014/main" val="4186814267"/>
                    </a:ext>
                  </a:extLst>
                </a:gridCol>
                <a:gridCol w="4717256">
                  <a:extLst>
                    <a:ext uri="{9D8B030D-6E8A-4147-A177-3AD203B41FA5}">
                      <a16:colId xmlns:a16="http://schemas.microsoft.com/office/drawing/2014/main" val="1889548526"/>
                    </a:ext>
                  </a:extLst>
                </a:gridCol>
              </a:tblGrid>
              <a:tr h="370840">
                <a:tc>
                  <a:txBody>
                    <a:bodyPr/>
                    <a:lstStyle/>
                    <a:p>
                      <a:r>
                        <a:rPr lang="sv-SE" dirty="0"/>
                        <a:t>Aktör</a:t>
                      </a:r>
                    </a:p>
                  </a:txBody>
                  <a:tcPr/>
                </a:tc>
                <a:tc>
                  <a:txBody>
                    <a:bodyPr/>
                    <a:lstStyle/>
                    <a:p>
                      <a:r>
                        <a:rPr lang="sv-SE" dirty="0"/>
                        <a:t>Hemsida</a:t>
                      </a:r>
                    </a:p>
                  </a:txBody>
                  <a:tcPr/>
                </a:tc>
                <a:extLst>
                  <a:ext uri="{0D108BD9-81ED-4DB2-BD59-A6C34878D82A}">
                    <a16:rowId xmlns:a16="http://schemas.microsoft.com/office/drawing/2014/main" val="4198899878"/>
                  </a:ext>
                </a:extLst>
              </a:tr>
              <a:tr h="370840">
                <a:tc>
                  <a:txBody>
                    <a:bodyPr/>
                    <a:lstStyle/>
                    <a:p>
                      <a:r>
                        <a:rPr lang="sv-SE" dirty="0"/>
                        <a:t>E-hälsomyndigheten</a:t>
                      </a:r>
                    </a:p>
                  </a:txBody>
                  <a:tcPr/>
                </a:tc>
                <a:tc>
                  <a:txBody>
                    <a:bodyPr/>
                    <a:lstStyle/>
                    <a:p>
                      <a:r>
                        <a:rPr lang="sv-SE" dirty="0"/>
                        <a:t>https://www.ehalsomyndigheten.se/privat/</a:t>
                      </a:r>
                    </a:p>
                  </a:txBody>
                  <a:tcPr/>
                </a:tc>
                <a:extLst>
                  <a:ext uri="{0D108BD9-81ED-4DB2-BD59-A6C34878D82A}">
                    <a16:rowId xmlns:a16="http://schemas.microsoft.com/office/drawing/2014/main" val="2508868448"/>
                  </a:ext>
                </a:extLst>
              </a:tr>
              <a:tr h="370840">
                <a:tc>
                  <a:txBody>
                    <a:bodyPr/>
                    <a:lstStyle/>
                    <a:p>
                      <a:r>
                        <a:rPr lang="sv-SE" dirty="0"/>
                        <a:t>Folkhälsomyndigheten</a:t>
                      </a:r>
                    </a:p>
                  </a:txBody>
                  <a:tcPr/>
                </a:tc>
                <a:tc>
                  <a:txBody>
                    <a:bodyPr/>
                    <a:lstStyle/>
                    <a:p>
                      <a:r>
                        <a:rPr lang="sv-SE" dirty="0"/>
                        <a:t>https://www.folkhalsomyndigheten.se/</a:t>
                      </a:r>
                    </a:p>
                  </a:txBody>
                  <a:tcPr/>
                </a:tc>
                <a:extLst>
                  <a:ext uri="{0D108BD9-81ED-4DB2-BD59-A6C34878D82A}">
                    <a16:rowId xmlns:a16="http://schemas.microsoft.com/office/drawing/2014/main" val="2676393838"/>
                  </a:ext>
                </a:extLst>
              </a:tr>
              <a:tr h="370840">
                <a:tc>
                  <a:txBody>
                    <a:bodyPr/>
                    <a:lstStyle/>
                    <a:p>
                      <a:r>
                        <a:rPr lang="sv-SE" dirty="0"/>
                        <a:t>Forte</a:t>
                      </a:r>
                    </a:p>
                  </a:txBody>
                  <a:tcPr/>
                </a:tc>
                <a:tc>
                  <a:txBody>
                    <a:bodyPr/>
                    <a:lstStyle/>
                    <a:p>
                      <a:r>
                        <a:rPr lang="sv-SE" dirty="0"/>
                        <a:t>https://forte.se/</a:t>
                      </a:r>
                    </a:p>
                  </a:txBody>
                  <a:tcPr/>
                </a:tc>
                <a:extLst>
                  <a:ext uri="{0D108BD9-81ED-4DB2-BD59-A6C34878D82A}">
                    <a16:rowId xmlns:a16="http://schemas.microsoft.com/office/drawing/2014/main" val="2206869735"/>
                  </a:ext>
                </a:extLst>
              </a:tr>
              <a:tr h="370840">
                <a:tc>
                  <a:txBody>
                    <a:bodyPr/>
                    <a:lstStyle/>
                    <a:p>
                      <a:r>
                        <a:rPr lang="sv-SE" dirty="0"/>
                        <a:t>FoU Välfärd</a:t>
                      </a:r>
                    </a:p>
                  </a:txBody>
                  <a:tcPr/>
                </a:tc>
                <a:tc>
                  <a:txBody>
                    <a:bodyPr/>
                    <a:lstStyle/>
                    <a:p>
                      <a:r>
                        <a:rPr lang="sv-SE" dirty="0"/>
                        <a:t>https://www.fouvalfard.org/</a:t>
                      </a:r>
                    </a:p>
                  </a:txBody>
                  <a:tcPr/>
                </a:tc>
                <a:extLst>
                  <a:ext uri="{0D108BD9-81ED-4DB2-BD59-A6C34878D82A}">
                    <a16:rowId xmlns:a16="http://schemas.microsoft.com/office/drawing/2014/main" val="3160667897"/>
                  </a:ext>
                </a:extLst>
              </a:tr>
              <a:tr h="370840">
                <a:tc>
                  <a:txBody>
                    <a:bodyPr/>
                    <a:lstStyle/>
                    <a:p>
                      <a:r>
                        <a:rPr lang="sv-SE" dirty="0" err="1"/>
                        <a:t>MFoF</a:t>
                      </a:r>
                      <a:r>
                        <a:rPr lang="sv-SE" dirty="0"/>
                        <a:t> </a:t>
                      </a:r>
                    </a:p>
                  </a:txBody>
                  <a:tcPr/>
                </a:tc>
                <a:tc>
                  <a:txBody>
                    <a:bodyPr/>
                    <a:lstStyle/>
                    <a:p>
                      <a:r>
                        <a:rPr lang="sv-SE" dirty="0"/>
                        <a:t>https://mfof.se/</a:t>
                      </a:r>
                    </a:p>
                  </a:txBody>
                  <a:tcPr/>
                </a:tc>
                <a:extLst>
                  <a:ext uri="{0D108BD9-81ED-4DB2-BD59-A6C34878D82A}">
                    <a16:rowId xmlns:a16="http://schemas.microsoft.com/office/drawing/2014/main" val="3625447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SBU</a:t>
                      </a:r>
                    </a:p>
                  </a:txBody>
                  <a:tcPr/>
                </a:tc>
                <a:tc>
                  <a:txBody>
                    <a:bodyPr/>
                    <a:lstStyle/>
                    <a:p>
                      <a:r>
                        <a:rPr lang="sv-SE" dirty="0"/>
                        <a:t>https://mfof.se/</a:t>
                      </a:r>
                    </a:p>
                  </a:txBody>
                  <a:tcPr/>
                </a:tc>
                <a:extLst>
                  <a:ext uri="{0D108BD9-81ED-4DB2-BD59-A6C34878D82A}">
                    <a16:rowId xmlns:a16="http://schemas.microsoft.com/office/drawing/2014/main" val="2965440697"/>
                  </a:ext>
                </a:extLst>
              </a:tr>
              <a:tr h="370840">
                <a:tc>
                  <a:txBody>
                    <a:bodyPr/>
                    <a:lstStyle/>
                    <a:p>
                      <a:r>
                        <a:rPr lang="sv-SE" dirty="0"/>
                        <a:t>SKR</a:t>
                      </a:r>
                    </a:p>
                  </a:txBody>
                  <a:tcPr/>
                </a:tc>
                <a:tc>
                  <a:txBody>
                    <a:bodyPr/>
                    <a:lstStyle/>
                    <a:p>
                      <a:r>
                        <a:rPr lang="sv-SE" dirty="0"/>
                        <a:t>https://skr.se/</a:t>
                      </a:r>
                    </a:p>
                  </a:txBody>
                  <a:tcPr/>
                </a:tc>
                <a:extLst>
                  <a:ext uri="{0D108BD9-81ED-4DB2-BD59-A6C34878D82A}">
                    <a16:rowId xmlns:a16="http://schemas.microsoft.com/office/drawing/2014/main" val="2455305867"/>
                  </a:ext>
                </a:extLst>
              </a:tr>
              <a:tr h="370840">
                <a:tc>
                  <a:txBody>
                    <a:bodyPr/>
                    <a:lstStyle/>
                    <a:p>
                      <a:r>
                        <a:rPr lang="sv-SE" dirty="0"/>
                        <a:t>Socialstyrelsen</a:t>
                      </a:r>
                    </a:p>
                  </a:txBody>
                  <a:tcPr/>
                </a:tc>
                <a:tc>
                  <a:txBody>
                    <a:bodyPr/>
                    <a:lstStyle/>
                    <a:p>
                      <a:r>
                        <a:rPr lang="sv-SE" dirty="0"/>
                        <a:t>https://www.socialstyrelsen.se/</a:t>
                      </a:r>
                    </a:p>
                  </a:txBody>
                  <a:tcPr/>
                </a:tc>
                <a:extLst>
                  <a:ext uri="{0D108BD9-81ED-4DB2-BD59-A6C34878D82A}">
                    <a16:rowId xmlns:a16="http://schemas.microsoft.com/office/drawing/2014/main" val="513101007"/>
                  </a:ext>
                </a:extLst>
              </a:tr>
            </a:tbl>
          </a:graphicData>
        </a:graphic>
      </p:graphicFrame>
    </p:spTree>
    <p:extLst>
      <p:ext uri="{BB962C8B-B14F-4D97-AF65-F5344CB8AC3E}">
        <p14:creationId xmlns:p14="http://schemas.microsoft.com/office/powerpoint/2010/main" val="1202774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RÖK för kvinnofrid mot våld i nära relation</a:t>
            </a:r>
            <a:endParaRPr lang="sv-SE" dirty="0"/>
          </a:p>
        </p:txBody>
      </p:sp>
      <p:sp>
        <p:nvSpPr>
          <p:cNvPr id="3" name="Platshållare för text 2"/>
          <p:cNvSpPr>
            <a:spLocks noGrp="1"/>
          </p:cNvSpPr>
          <p:nvPr>
            <p:ph type="body" idx="1"/>
          </p:nvPr>
        </p:nvSpPr>
        <p:spPr/>
        <p:txBody>
          <a:bodyPr/>
          <a:lstStyle/>
          <a:p>
            <a:r>
              <a:rPr lang="sv-SE" dirty="0" smtClean="0"/>
              <a:t>Lansering</a:t>
            </a:r>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8A55B58-765D-4E56-A561-1FFBE190F123}"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2024-11-19</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8789833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7"/>
          <p:cNvSpPr>
            <a:spLocks noGrp="1"/>
          </p:cNvSpPr>
          <p:nvPr>
            <p:ph idx="1"/>
          </p:nvPr>
        </p:nvSpPr>
        <p:spPr/>
        <p:txBody>
          <a:bodyPr/>
          <a:lstStyle/>
          <a:p>
            <a:r>
              <a:rPr lang="sv-SE" b="1" dirty="0" smtClean="0"/>
              <a:t>Inspelad föreläsning som handlar om:</a:t>
            </a:r>
          </a:p>
          <a:p>
            <a:pPr>
              <a:lnSpc>
                <a:spcPct val="100000"/>
              </a:lnSpc>
              <a:buFontTx/>
              <a:buChar char="-"/>
            </a:pPr>
            <a:r>
              <a:rPr lang="sv-SE" sz="2000" dirty="0" smtClean="0"/>
              <a:t>Vad </a:t>
            </a:r>
            <a:r>
              <a:rPr lang="sv-SE" sz="2000" dirty="0" err="1" smtClean="0"/>
              <a:t>RÖKen</a:t>
            </a:r>
            <a:r>
              <a:rPr lang="sv-SE" sz="2000" dirty="0" smtClean="0"/>
              <a:t> är och dess syfte</a:t>
            </a:r>
          </a:p>
          <a:p>
            <a:pPr>
              <a:lnSpc>
                <a:spcPct val="100000"/>
              </a:lnSpc>
              <a:buFontTx/>
              <a:buChar char="-"/>
            </a:pPr>
            <a:r>
              <a:rPr lang="sv-SE" sz="2000" dirty="0" smtClean="0"/>
              <a:t>Hur den relaterar till andra styrdokument och hur den ska användas</a:t>
            </a:r>
          </a:p>
          <a:p>
            <a:pPr>
              <a:lnSpc>
                <a:spcPct val="100000"/>
              </a:lnSpc>
              <a:buFontTx/>
              <a:buChar char="-"/>
            </a:pPr>
            <a:r>
              <a:rPr lang="sv-SE" sz="2000" dirty="0" smtClean="0"/>
              <a:t>Varför samverkan är viktigt för detta område</a:t>
            </a:r>
          </a:p>
          <a:p>
            <a:pPr>
              <a:lnSpc>
                <a:spcPct val="100000"/>
              </a:lnSpc>
            </a:pPr>
            <a:r>
              <a:rPr lang="sv-SE" dirty="0" smtClean="0"/>
              <a:t>Föreläsningen laddas upp på RSS hemsida</a:t>
            </a:r>
          </a:p>
          <a:p>
            <a:pPr>
              <a:lnSpc>
                <a:spcPct val="100000"/>
              </a:lnSpc>
            </a:pPr>
            <a:r>
              <a:rPr lang="sv-SE" dirty="0" smtClean="0"/>
              <a:t>RSS hemsida utvecklas med stödmaterial och länkar vidare till andra relevanta sidor för att stötta arbetet med våldsärenden </a:t>
            </a:r>
          </a:p>
          <a:p>
            <a:pPr marL="0" indent="0">
              <a:lnSpc>
                <a:spcPct val="100000"/>
              </a:lnSpc>
              <a:buNone/>
            </a:pPr>
            <a:endParaRPr lang="sv-SE" dirty="0" smtClean="0"/>
          </a:p>
          <a:p>
            <a:pPr marL="0" indent="0">
              <a:buNone/>
            </a:pPr>
            <a:endParaRPr lang="sv-SE" dirty="0"/>
          </a:p>
          <a:p>
            <a:pPr marL="0" indent="0">
              <a:buNone/>
            </a:pPr>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8A55B58-765D-4E56-A561-1FFBE190F123}"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2024-11-19</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ubrik 6"/>
          <p:cNvSpPr>
            <a:spLocks noGrp="1"/>
          </p:cNvSpPr>
          <p:nvPr>
            <p:ph type="title"/>
          </p:nvPr>
        </p:nvSpPr>
        <p:spPr/>
        <p:txBody>
          <a:bodyPr/>
          <a:lstStyle/>
          <a:p>
            <a:r>
              <a:rPr lang="sv-SE" dirty="0" smtClean="0"/>
              <a:t>Inspelad föreläsning </a:t>
            </a:r>
            <a:endParaRPr lang="sv-SE" dirty="0"/>
          </a:p>
        </p:txBody>
      </p:sp>
    </p:spTree>
    <p:extLst>
      <p:ext uri="{BB962C8B-B14F-4D97-AF65-F5344CB8AC3E}">
        <p14:creationId xmlns:p14="http://schemas.microsoft.com/office/powerpoint/2010/main" val="39580613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smtClean="0"/>
              <a:t>Föreläsningar och annan relevant information via Länsstyrelsen Dalarna</a:t>
            </a:r>
          </a:p>
          <a:p>
            <a:r>
              <a:rPr lang="sv-SE" dirty="0" smtClean="0"/>
              <a:t>Kunskapsguiden</a:t>
            </a:r>
          </a:p>
          <a:p>
            <a:r>
              <a:rPr lang="sv-SE" dirty="0" smtClean="0"/>
              <a:t>Socialstyrelsen</a:t>
            </a:r>
          </a:p>
          <a:p>
            <a:r>
              <a:rPr lang="sv-SE" dirty="0" smtClean="0"/>
              <a:t>M.fl. </a:t>
            </a:r>
            <a:endParaRPr lang="sv-SE" dirty="0"/>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2024-11-19</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ubrik 5"/>
          <p:cNvSpPr>
            <a:spLocks noGrp="1"/>
          </p:cNvSpPr>
          <p:nvPr>
            <p:ph type="title"/>
          </p:nvPr>
        </p:nvSpPr>
        <p:spPr/>
        <p:txBody>
          <a:bodyPr/>
          <a:lstStyle/>
          <a:p>
            <a:r>
              <a:rPr lang="sv-SE" dirty="0" smtClean="0"/>
              <a:t>Annat relevant stödmaterial</a:t>
            </a:r>
            <a:endParaRPr lang="sv-SE" dirty="0"/>
          </a:p>
        </p:txBody>
      </p:sp>
    </p:spTree>
    <p:extLst>
      <p:ext uri="{BB962C8B-B14F-4D97-AF65-F5344CB8AC3E}">
        <p14:creationId xmlns:p14="http://schemas.microsoft.com/office/powerpoint/2010/main" val="35851280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LÖK för kvinnofrid mot våld i nära relation</a:t>
            </a:r>
            <a:endParaRPr lang="sv-SE" dirty="0"/>
          </a:p>
        </p:txBody>
      </p:sp>
      <p:sp>
        <p:nvSpPr>
          <p:cNvPr id="3" name="Platshållare för text 2"/>
          <p:cNvSpPr>
            <a:spLocks noGrp="1"/>
          </p:cNvSpPr>
          <p:nvPr>
            <p:ph type="body" idx="1"/>
          </p:nvPr>
        </p:nvSpPr>
        <p:spPr/>
        <p:txBody>
          <a:bodyPr/>
          <a:lstStyle/>
          <a:p>
            <a:r>
              <a:rPr lang="sv-SE" dirty="0" smtClean="0"/>
              <a:t>Uppdragsdirektiv – stötta arbetet i framtagande och implementering av </a:t>
            </a:r>
            <a:r>
              <a:rPr lang="sv-SE" dirty="0" err="1" smtClean="0"/>
              <a:t>LÖKar</a:t>
            </a:r>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8A55B58-765D-4E56-A561-1FFBE190F123}"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2024-11-19</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4574627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half" idx="1"/>
          </p:nvPr>
        </p:nvSpPr>
        <p:spPr/>
        <p:txBody>
          <a:bodyPr/>
          <a:lstStyle/>
          <a:p>
            <a:r>
              <a:rPr lang="sv-SE" dirty="0" smtClean="0"/>
              <a:t>Ledning och organisation</a:t>
            </a:r>
          </a:p>
          <a:p>
            <a:r>
              <a:rPr lang="sv-SE" dirty="0" smtClean="0"/>
              <a:t>Lokal lägesbild</a:t>
            </a:r>
          </a:p>
          <a:p>
            <a:r>
              <a:rPr lang="sv-SE" dirty="0" smtClean="0"/>
              <a:t>Lokalt utbud av insatser (mini-VIP)</a:t>
            </a:r>
          </a:p>
          <a:p>
            <a:r>
              <a:rPr lang="sv-SE" dirty="0" smtClean="0"/>
              <a:t>Implementering och systematisk uppföljning och analys</a:t>
            </a:r>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D385D3-0334-4DCD-B861-C542A40B60E9}"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2024-11-19</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ubrik 6"/>
          <p:cNvSpPr>
            <a:spLocks noGrp="1"/>
          </p:cNvSpPr>
          <p:nvPr>
            <p:ph type="title"/>
          </p:nvPr>
        </p:nvSpPr>
        <p:spPr/>
        <p:txBody>
          <a:bodyPr/>
          <a:lstStyle/>
          <a:p>
            <a:r>
              <a:rPr lang="sv-SE" dirty="0" smtClean="0"/>
              <a:t>Innehåll i LÖK </a:t>
            </a:r>
            <a:endParaRPr lang="sv-SE" dirty="0"/>
          </a:p>
        </p:txBody>
      </p:sp>
      <p:pic>
        <p:nvPicPr>
          <p:cNvPr id="8" name="Bildobjekt 7" descr="En bild som visar Grafik, clipart, tecknad serie, illustration&#10;&#10;Automatiskt genererad beskrivning">
            <a:extLst>
              <a:ext uri="{FF2B5EF4-FFF2-40B4-BE49-F238E27FC236}">
                <a16:creationId xmlns:a16="http://schemas.microsoft.com/office/drawing/2014/main" id="{FAC85010-8BC7-6C36-AF73-93130AAF2F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1744894"/>
            <a:ext cx="4754894" cy="3381258"/>
          </a:xfrm>
          <a:prstGeom prst="rect">
            <a:avLst/>
          </a:prstGeom>
        </p:spPr>
      </p:pic>
    </p:spTree>
    <p:extLst>
      <p:ext uri="{BB962C8B-B14F-4D97-AF65-F5344CB8AC3E}">
        <p14:creationId xmlns:p14="http://schemas.microsoft.com/office/powerpoint/2010/main" val="2657459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Platshållare för innehåll 11"/>
          <p:cNvGraphicFramePr>
            <a:graphicFrameLocks noGrp="1"/>
          </p:cNvGraphicFramePr>
          <p:nvPr>
            <p:ph idx="1"/>
            <p:extLst/>
          </p:nvPr>
        </p:nvGraphicFramePr>
        <p:xfrm>
          <a:off x="411163" y="2439988"/>
          <a:ext cx="11369675" cy="3573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latshållare för datum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4A5B0F6-8285-49E2-AB66-79E77ABABA64}"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2024-11-19</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Platshållare för sidfot 6"/>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Platshållare för bildnumm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Rubrik 9"/>
          <p:cNvSpPr>
            <a:spLocks noGrp="1"/>
          </p:cNvSpPr>
          <p:nvPr>
            <p:ph type="title"/>
          </p:nvPr>
        </p:nvSpPr>
        <p:spPr/>
        <p:txBody>
          <a:bodyPr/>
          <a:lstStyle/>
          <a:p>
            <a:r>
              <a:rPr lang="sv-SE" dirty="0" smtClean="0"/>
              <a:t>Processen för LÖK-arbetet</a:t>
            </a:r>
            <a:endParaRPr lang="sv-SE" dirty="0"/>
          </a:p>
        </p:txBody>
      </p:sp>
    </p:spTree>
    <p:extLst>
      <p:ext uri="{BB962C8B-B14F-4D97-AF65-F5344CB8AC3E}">
        <p14:creationId xmlns:p14="http://schemas.microsoft.com/office/powerpoint/2010/main" val="37830430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tshållare för text 10"/>
          <p:cNvSpPr>
            <a:spLocks noGrp="1"/>
          </p:cNvSpPr>
          <p:nvPr>
            <p:ph idx="1"/>
          </p:nvPr>
        </p:nvSpPr>
        <p:spPr/>
        <p:txBody>
          <a:bodyPr/>
          <a:lstStyle/>
          <a:p>
            <a:r>
              <a:rPr lang="sv-SE" dirty="0" smtClean="0"/>
              <a:t>Förankringsprocess i chefsnätverk och regionala nätverk för att samla representanter till arbetsgrupp</a:t>
            </a:r>
          </a:p>
          <a:p>
            <a:r>
              <a:rPr lang="sv-SE" dirty="0" smtClean="0"/>
              <a:t>Bjuda in arbetsgrupp till workshop för att underlätta i framtagandet – vad ska LÖK innehålla, hur kan processen se ut. Reflektera kring komplexa frågor i samverkan tillsammans. </a:t>
            </a:r>
          </a:p>
          <a:p>
            <a:r>
              <a:rPr lang="sv-SE" dirty="0" smtClean="0"/>
              <a:t>Ta fram mall för att underlätta skrivprocessen och stötta framtagandet vid behov</a:t>
            </a:r>
            <a:endParaRPr lang="sv-SE" dirty="0"/>
          </a:p>
        </p:txBody>
      </p:sp>
      <p:sp>
        <p:nvSpPr>
          <p:cNvPr id="6" name="Platshållare för datum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4A5B0F6-8285-49E2-AB66-79E77ABABA64}"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2024-11-19</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Platshållare för sidfot 6"/>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Platshållare för bildnumm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Rubrik 9"/>
          <p:cNvSpPr>
            <a:spLocks noGrp="1"/>
          </p:cNvSpPr>
          <p:nvPr>
            <p:ph type="title"/>
          </p:nvPr>
        </p:nvSpPr>
        <p:spPr/>
        <p:txBody>
          <a:bodyPr/>
          <a:lstStyle/>
          <a:p>
            <a:r>
              <a:rPr lang="sv-SE" dirty="0" smtClean="0"/>
              <a:t>Stöd i framtagandet</a:t>
            </a:r>
            <a:endParaRPr lang="sv-SE" dirty="0"/>
          </a:p>
        </p:txBody>
      </p:sp>
      <p:grpSp>
        <p:nvGrpSpPr>
          <p:cNvPr id="15" name="Grupp 14"/>
          <p:cNvGrpSpPr/>
          <p:nvPr/>
        </p:nvGrpSpPr>
        <p:grpSpPr>
          <a:xfrm>
            <a:off x="7006032" y="583474"/>
            <a:ext cx="3191273" cy="1578539"/>
            <a:chOff x="4996" y="912909"/>
            <a:chExt cx="4369108" cy="1747643"/>
          </a:xfrm>
        </p:grpSpPr>
        <p:sp>
          <p:nvSpPr>
            <p:cNvPr id="16" name="Femhörning 15"/>
            <p:cNvSpPr/>
            <p:nvPr/>
          </p:nvSpPr>
          <p:spPr>
            <a:xfrm>
              <a:off x="4996" y="912909"/>
              <a:ext cx="4369108" cy="1747643"/>
            </a:xfrm>
            <a:prstGeom prst="homePlate">
              <a:avLst/>
            </a:prstGeom>
            <a:solidFill>
              <a:schemeClr val="tx2"/>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17" name="Femhörning 4"/>
            <p:cNvSpPr txBox="1"/>
            <p:nvPr/>
          </p:nvSpPr>
          <p:spPr>
            <a:xfrm>
              <a:off x="4996" y="912909"/>
              <a:ext cx="3932197" cy="17476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9352" tIns="74676" rIns="37338" bIns="74676"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sv-SE" sz="2800" b="0" i="0" u="none" strike="noStrike" kern="1200" cap="none" spc="0" normalizeH="0" baseline="0" noProof="0" dirty="0" smtClean="0">
                  <a:ln>
                    <a:noFill/>
                  </a:ln>
                  <a:solidFill>
                    <a:srgbClr val="FFFFFF"/>
                  </a:solidFill>
                  <a:effectLst/>
                  <a:uLnTx/>
                  <a:uFillTx/>
                  <a:latin typeface="Arial"/>
                  <a:ea typeface="+mn-ea"/>
                  <a:cs typeface="+mn-cs"/>
                </a:rPr>
                <a:t>Framtagande</a:t>
              </a:r>
              <a:endParaRPr kumimoji="0" lang="sv-SE" sz="2800" b="0" i="0" u="none" strike="noStrike" kern="1200" cap="none" spc="0" normalizeH="0" baseline="0" noProof="0" dirty="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14793457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smtClean="0"/>
              <a:t>Justera arbetsgrupp vid behov och sammankalla regelbundet vid behov för att ge bättre förutsättningar för kontinuitet och långsiktighet i LÖK-arbetet. </a:t>
            </a:r>
          </a:p>
          <a:p>
            <a:r>
              <a:rPr lang="sv-SE" dirty="0" smtClean="0"/>
              <a:t>Stöd i implementering genom IRIS</a:t>
            </a:r>
          </a:p>
          <a:p>
            <a:r>
              <a:rPr lang="sv-SE" dirty="0" smtClean="0"/>
              <a:t>Stöd genom erfarenhetsutbyte och goda exempel</a:t>
            </a:r>
            <a:endParaRPr lang="sv-SE" dirty="0"/>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2024-11-19</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ubrik 5"/>
          <p:cNvSpPr>
            <a:spLocks noGrp="1"/>
          </p:cNvSpPr>
          <p:nvPr>
            <p:ph type="title"/>
          </p:nvPr>
        </p:nvSpPr>
        <p:spPr/>
        <p:txBody>
          <a:bodyPr/>
          <a:lstStyle/>
          <a:p>
            <a:r>
              <a:rPr lang="sv-SE" dirty="0" smtClean="0"/>
              <a:t>Stöd i implementering</a:t>
            </a:r>
            <a:endParaRPr lang="sv-SE" dirty="0"/>
          </a:p>
        </p:txBody>
      </p:sp>
      <p:grpSp>
        <p:nvGrpSpPr>
          <p:cNvPr id="7" name="Grupp 6"/>
          <p:cNvGrpSpPr/>
          <p:nvPr/>
        </p:nvGrpSpPr>
        <p:grpSpPr>
          <a:xfrm>
            <a:off x="5871754" y="705377"/>
            <a:ext cx="4563292" cy="949235"/>
            <a:chOff x="3500283" y="912909"/>
            <a:chExt cx="4369108" cy="1747643"/>
          </a:xfrm>
        </p:grpSpPr>
        <p:sp>
          <p:nvSpPr>
            <p:cNvPr id="8" name="V-form 7"/>
            <p:cNvSpPr/>
            <p:nvPr/>
          </p:nvSpPr>
          <p:spPr>
            <a:xfrm>
              <a:off x="3500283" y="912909"/>
              <a:ext cx="4369108" cy="1747643"/>
            </a:xfrm>
            <a:prstGeom prst="chevron">
              <a:avLst/>
            </a:prstGeom>
            <a:solidFill>
              <a:schemeClr val="accent3"/>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9" name="V-form 4"/>
            <p:cNvSpPr txBox="1"/>
            <p:nvPr/>
          </p:nvSpPr>
          <p:spPr>
            <a:xfrm>
              <a:off x="4374105" y="912909"/>
              <a:ext cx="2621465" cy="17476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2014" tIns="74676" rIns="37338" bIns="74676"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sv-SE" sz="2800" b="0" i="0" u="none" strike="noStrike" kern="1200" cap="none" spc="0" normalizeH="0" baseline="0" noProof="0" dirty="0" smtClean="0">
                  <a:ln>
                    <a:noFill/>
                  </a:ln>
                  <a:solidFill>
                    <a:srgbClr val="FFFFFF"/>
                  </a:solidFill>
                  <a:effectLst/>
                  <a:uLnTx/>
                  <a:uFillTx/>
                  <a:latin typeface="Arial"/>
                  <a:ea typeface="+mn-ea"/>
                  <a:cs typeface="+mn-cs"/>
                </a:rPr>
                <a:t>Implementering</a:t>
              </a:r>
              <a:endParaRPr kumimoji="0" lang="sv-SE" sz="2800" b="0" i="0" u="none" strike="noStrike" kern="1200" cap="none" spc="0" normalizeH="0" baseline="0" noProof="0" dirty="0">
                <a:ln>
                  <a:noFill/>
                </a:ln>
                <a:solidFill>
                  <a:srgbClr val="FFFFFF"/>
                </a:solidFill>
                <a:effectLst/>
                <a:uLnTx/>
                <a:uFillTx/>
                <a:latin typeface="Arial"/>
                <a:ea typeface="+mn-ea"/>
                <a:cs typeface="+mn-cs"/>
              </a:endParaRPr>
            </a:p>
          </p:txBody>
        </p:sp>
      </p:grpSp>
      <p:pic>
        <p:nvPicPr>
          <p:cNvPr id="10" name="Bildobjekt 9"/>
          <p:cNvPicPr>
            <a:picLocks noChangeAspect="1"/>
          </p:cNvPicPr>
          <p:nvPr/>
        </p:nvPicPr>
        <p:blipFill>
          <a:blip r:embed="rId2"/>
          <a:stretch>
            <a:fillRect/>
          </a:stretch>
        </p:blipFill>
        <p:spPr>
          <a:xfrm>
            <a:off x="8610599" y="3701449"/>
            <a:ext cx="2377440" cy="2483710"/>
          </a:xfrm>
          <a:prstGeom prst="rect">
            <a:avLst/>
          </a:prstGeom>
        </p:spPr>
      </p:pic>
    </p:spTree>
    <p:extLst>
      <p:ext uri="{BB962C8B-B14F-4D97-AF65-F5344CB8AC3E}">
        <p14:creationId xmlns:p14="http://schemas.microsoft.com/office/powerpoint/2010/main" val="19373045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latshållare för innehåll 12"/>
          <p:cNvSpPr>
            <a:spLocks noGrp="1"/>
          </p:cNvSpPr>
          <p:nvPr>
            <p:ph sz="half" idx="1"/>
          </p:nvPr>
        </p:nvSpPr>
        <p:spPr/>
        <p:txBody>
          <a:bodyPr/>
          <a:lstStyle/>
          <a:p>
            <a:r>
              <a:rPr lang="sv-SE" dirty="0" smtClean="0"/>
              <a:t>Genom analys av öppna jämförelser och genom analys av avvikelser i samverkan kan samverkansarbetet med våld i nära relationer utvärderas och utvecklas. </a:t>
            </a:r>
          </a:p>
          <a:p>
            <a:r>
              <a:rPr lang="sv-SE" dirty="0" smtClean="0"/>
              <a:t>Forum för gemensam utvärdering och analys under hösten. </a:t>
            </a:r>
          </a:p>
          <a:p>
            <a:pPr marL="0" indent="0">
              <a:buNone/>
            </a:pPr>
            <a:endParaRPr lang="sv-SE" dirty="0"/>
          </a:p>
        </p:txBody>
      </p:sp>
      <p:sp>
        <p:nvSpPr>
          <p:cNvPr id="6" name="Platshållare för datum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4A5B0F6-8285-49E2-AB66-79E77ABABA64}"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2024-11-19</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Platshållare för sidfot 6"/>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Platshållare för bildnumm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Rubrik 11"/>
          <p:cNvSpPr>
            <a:spLocks noGrp="1"/>
          </p:cNvSpPr>
          <p:nvPr>
            <p:ph type="title"/>
          </p:nvPr>
        </p:nvSpPr>
        <p:spPr/>
        <p:txBody>
          <a:bodyPr/>
          <a:lstStyle/>
          <a:p>
            <a:r>
              <a:rPr lang="sv-SE" dirty="0" smtClean="0"/>
              <a:t>Stöd i uppföljning och analys</a:t>
            </a:r>
            <a:endParaRPr lang="sv-SE" dirty="0"/>
          </a:p>
        </p:txBody>
      </p:sp>
      <p:pic>
        <p:nvPicPr>
          <p:cNvPr id="15" name="Platshållare för innehåll 14" descr="En bild som visar tecknad serie, konst&#10;&#10;Automatiskt genererad beskrivning">
            <a:extLst>
              <a:ext uri="{FF2B5EF4-FFF2-40B4-BE49-F238E27FC236}">
                <a16:creationId xmlns:a16="http://schemas.microsoft.com/office/drawing/2014/main" id="{685D002D-4147-3776-CFEB-4CC79219BD0E}"/>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445898" y="2838995"/>
            <a:ext cx="5166298" cy="3669377"/>
          </a:xfrm>
          <a:prstGeom prst="rect">
            <a:avLst/>
          </a:prstGeom>
        </p:spPr>
      </p:pic>
      <p:grpSp>
        <p:nvGrpSpPr>
          <p:cNvPr id="16" name="Grupp 15"/>
          <p:cNvGrpSpPr/>
          <p:nvPr/>
        </p:nvGrpSpPr>
        <p:grpSpPr>
          <a:xfrm>
            <a:off x="7011750" y="780529"/>
            <a:ext cx="3638832" cy="1365302"/>
            <a:chOff x="6995570" y="912909"/>
            <a:chExt cx="4369108" cy="1747643"/>
          </a:xfrm>
        </p:grpSpPr>
        <p:sp>
          <p:nvSpPr>
            <p:cNvPr id="17" name="V-form 16"/>
            <p:cNvSpPr/>
            <p:nvPr/>
          </p:nvSpPr>
          <p:spPr>
            <a:xfrm>
              <a:off x="6995570" y="912909"/>
              <a:ext cx="4369108" cy="1747643"/>
            </a:xfrm>
            <a:prstGeom prst="chevron">
              <a:avLst/>
            </a:prstGeom>
            <a:solidFill>
              <a:schemeClr val="accent5"/>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18" name="V-form 4"/>
            <p:cNvSpPr txBox="1"/>
            <p:nvPr/>
          </p:nvSpPr>
          <p:spPr>
            <a:xfrm>
              <a:off x="7869392" y="912909"/>
              <a:ext cx="2621465" cy="17476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2014" tIns="74676" rIns="37338" bIns="74676"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sv-SE" sz="2800" b="0" i="0" u="none" strike="noStrike" kern="1200" cap="none" spc="0" normalizeH="0" baseline="0" noProof="0" dirty="0" smtClean="0">
                  <a:ln>
                    <a:noFill/>
                  </a:ln>
                  <a:solidFill>
                    <a:srgbClr val="FFFFFF"/>
                  </a:solidFill>
                  <a:effectLst/>
                  <a:uLnTx/>
                  <a:uFillTx/>
                  <a:latin typeface="Arial"/>
                  <a:ea typeface="+mn-ea"/>
                  <a:cs typeface="+mn-cs"/>
                </a:rPr>
                <a:t>Uppföljning</a:t>
              </a:r>
              <a:endParaRPr kumimoji="0" lang="sv-SE" sz="2800" b="0" i="0" u="none" strike="noStrike" kern="1200" cap="none" spc="0" normalizeH="0" baseline="0" noProof="0" dirty="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105181638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innehåll 8"/>
          <p:cNvSpPr>
            <a:spLocks noGrp="1"/>
          </p:cNvSpPr>
          <p:nvPr>
            <p:ph idx="1"/>
          </p:nvPr>
        </p:nvSpPr>
        <p:spPr/>
        <p:txBody>
          <a:bodyPr/>
          <a:lstStyle/>
          <a:p>
            <a:r>
              <a:rPr lang="sv-SE" dirty="0" smtClean="0"/>
              <a:t>Nytt uppdrag att sammanställa de </a:t>
            </a:r>
            <a:r>
              <a:rPr lang="sv-SE" dirty="0" err="1" smtClean="0"/>
              <a:t>LÖKar</a:t>
            </a:r>
            <a:r>
              <a:rPr lang="sv-SE" dirty="0" smtClean="0"/>
              <a:t> som redan finns inom andra områden</a:t>
            </a:r>
          </a:p>
          <a:p>
            <a:r>
              <a:rPr lang="sv-SE" dirty="0" smtClean="0"/>
              <a:t>Lokala systemledningar – är inte på plats som tänkt</a:t>
            </a:r>
          </a:p>
          <a:p>
            <a:endParaRPr lang="sv-SE" dirty="0"/>
          </a:p>
          <a:p>
            <a:r>
              <a:rPr lang="sv-SE" dirty="0" smtClean="0"/>
              <a:t>Utifrån sammanställning och analys av befintliga </a:t>
            </a:r>
            <a:r>
              <a:rPr lang="sv-SE" dirty="0" err="1" smtClean="0"/>
              <a:t>LÖKar</a:t>
            </a:r>
            <a:r>
              <a:rPr lang="sv-SE" dirty="0"/>
              <a:t> </a:t>
            </a:r>
            <a:r>
              <a:rPr lang="sv-SE" dirty="0" smtClean="0"/>
              <a:t>samt fortsatt utveckling av lokala systemledningar – justera förslaget till LÖK-process för kvinnofrid mot våld i nära relation och testa det som ett pilotprojekt. </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D385D3-0334-4DCD-B861-C542A40B60E9}"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2024-11-19</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Rubrik 7"/>
          <p:cNvSpPr>
            <a:spLocks noGrp="1"/>
          </p:cNvSpPr>
          <p:nvPr>
            <p:ph type="title"/>
          </p:nvPr>
        </p:nvSpPr>
        <p:spPr/>
        <p:txBody>
          <a:bodyPr/>
          <a:lstStyle/>
          <a:p>
            <a:r>
              <a:rPr lang="sv-SE" dirty="0" smtClean="0"/>
              <a:t>Inspel </a:t>
            </a:r>
            <a:endParaRPr lang="sv-SE" dirty="0"/>
          </a:p>
        </p:txBody>
      </p:sp>
    </p:spTree>
    <p:extLst>
      <p:ext uri="{BB962C8B-B14F-4D97-AF65-F5344CB8AC3E}">
        <p14:creationId xmlns:p14="http://schemas.microsoft.com/office/powerpoint/2010/main" val="3004442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 3">
            <a:extLst>
              <a:ext uri="{FF2B5EF4-FFF2-40B4-BE49-F238E27FC236}">
                <a16:creationId xmlns:a16="http://schemas.microsoft.com/office/drawing/2014/main" id="{8CF4F0EF-DA6B-3A71-A321-292142C8D8A9}"/>
              </a:ext>
            </a:extLst>
          </p:cNvPr>
          <p:cNvGrpSpPr/>
          <p:nvPr/>
        </p:nvGrpSpPr>
        <p:grpSpPr>
          <a:xfrm>
            <a:off x="2854428" y="1841863"/>
            <a:ext cx="4870149" cy="4524008"/>
            <a:chOff x="3918786" y="1406529"/>
            <a:chExt cx="4354426" cy="4044940"/>
          </a:xfrm>
        </p:grpSpPr>
        <p:sp>
          <p:nvSpPr>
            <p:cNvPr id="5" name="Frihandsfigur: Form 4">
              <a:extLst>
                <a:ext uri="{FF2B5EF4-FFF2-40B4-BE49-F238E27FC236}">
                  <a16:creationId xmlns:a16="http://schemas.microsoft.com/office/drawing/2014/main" id="{EEE38B48-B3A9-1BCE-A334-5A86CC5C2ED3}"/>
                </a:ext>
              </a:extLst>
            </p:cNvPr>
            <p:cNvSpPr/>
            <p:nvPr/>
          </p:nvSpPr>
          <p:spPr>
            <a:xfrm>
              <a:off x="6382028" y="1406536"/>
              <a:ext cx="731627" cy="731626"/>
            </a:xfrm>
            <a:custGeom>
              <a:avLst/>
              <a:gdLst>
                <a:gd name="connsiteX0" fmla="*/ 0 w 759815"/>
                <a:gd name="connsiteY0" fmla="*/ 0 h 731626"/>
                <a:gd name="connsiteX1" fmla="*/ 759815 w 759815"/>
                <a:gd name="connsiteY1" fmla="*/ 0 h 731626"/>
                <a:gd name="connsiteX2" fmla="*/ 759815 w 759815"/>
                <a:gd name="connsiteY2" fmla="*/ 731626 h 731626"/>
                <a:gd name="connsiteX3" fmla="*/ 0 w 759815"/>
                <a:gd name="connsiteY3" fmla="*/ 731626 h 731626"/>
                <a:gd name="connsiteX4" fmla="*/ 0 w 759815"/>
                <a:gd name="connsiteY4" fmla="*/ 0 h 731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15" h="731626">
                  <a:moveTo>
                    <a:pt x="0" y="0"/>
                  </a:moveTo>
                  <a:lnTo>
                    <a:pt x="759815" y="0"/>
                  </a:lnTo>
                  <a:lnTo>
                    <a:pt x="759815" y="731626"/>
                  </a:lnTo>
                  <a:lnTo>
                    <a:pt x="0" y="731626"/>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sv-SE" sz="1000" b="1"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Moment 1 </a:t>
              </a:r>
              <a:br>
                <a:rPr kumimoji="0" lang="sv-SE" sz="1000" b="1"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br>
              <a:r>
                <a:rPr kumimoji="0" lang="sv-SE" sz="10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Val av nytt verksamhets-område (NSK-S)</a:t>
              </a:r>
            </a:p>
          </p:txBody>
        </p:sp>
        <p:sp>
          <p:nvSpPr>
            <p:cNvPr id="6" name="Pil: cirkelformad 5">
              <a:extLst>
                <a:ext uri="{FF2B5EF4-FFF2-40B4-BE49-F238E27FC236}">
                  <a16:creationId xmlns:a16="http://schemas.microsoft.com/office/drawing/2014/main" id="{98774996-C6FC-7C42-DB44-986B8B09A041}"/>
                </a:ext>
              </a:extLst>
            </p:cNvPr>
            <p:cNvSpPr/>
            <p:nvPr/>
          </p:nvSpPr>
          <p:spPr>
            <a:xfrm>
              <a:off x="4089296" y="1451305"/>
              <a:ext cx="3795033" cy="3795033"/>
            </a:xfrm>
            <a:prstGeom prst="circularArrow">
              <a:avLst>
                <a:gd name="adj1" fmla="val 3759"/>
                <a:gd name="adj2" fmla="val 234538"/>
                <a:gd name="adj3" fmla="val 19814846"/>
                <a:gd name="adj4" fmla="val 18616743"/>
                <a:gd name="adj5" fmla="val 4386"/>
              </a:avLst>
            </a:prstGeom>
            <a:solidFill>
              <a:schemeClr val="accent1"/>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7" name="Frihandsfigur: Form 6">
              <a:extLst>
                <a:ext uri="{FF2B5EF4-FFF2-40B4-BE49-F238E27FC236}">
                  <a16:creationId xmlns:a16="http://schemas.microsoft.com/office/drawing/2014/main" id="{5B856220-78FA-C310-50CA-D84CEDDF98EE}"/>
                </a:ext>
              </a:extLst>
            </p:cNvPr>
            <p:cNvSpPr/>
            <p:nvPr/>
          </p:nvSpPr>
          <p:spPr>
            <a:xfrm>
              <a:off x="7093027" y="2589037"/>
              <a:ext cx="1180185" cy="731626"/>
            </a:xfrm>
            <a:custGeom>
              <a:avLst/>
              <a:gdLst>
                <a:gd name="connsiteX0" fmla="*/ 0 w 1180185"/>
                <a:gd name="connsiteY0" fmla="*/ 0 h 731626"/>
                <a:gd name="connsiteX1" fmla="*/ 1180185 w 1180185"/>
                <a:gd name="connsiteY1" fmla="*/ 0 h 731626"/>
                <a:gd name="connsiteX2" fmla="*/ 1180185 w 1180185"/>
                <a:gd name="connsiteY2" fmla="*/ 731626 h 731626"/>
                <a:gd name="connsiteX3" fmla="*/ 0 w 1180185"/>
                <a:gd name="connsiteY3" fmla="*/ 731626 h 731626"/>
                <a:gd name="connsiteX4" fmla="*/ 0 w 1180185"/>
                <a:gd name="connsiteY4" fmla="*/ 0 h 731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185" h="731626">
                  <a:moveTo>
                    <a:pt x="0" y="0"/>
                  </a:moveTo>
                  <a:lnTo>
                    <a:pt x="1180185" y="0"/>
                  </a:lnTo>
                  <a:lnTo>
                    <a:pt x="1180185" y="731626"/>
                  </a:lnTo>
                  <a:lnTo>
                    <a:pt x="0" y="731626"/>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sv-SE" sz="1000" b="1" i="0" u="none" strike="noStrike" kern="1200" cap="none" spc="0" normalizeH="0" baseline="0" noProof="0" dirty="0">
                  <a:ln>
                    <a:noFill/>
                  </a:ln>
                  <a:solidFill>
                    <a:sysClr val="windowText" lastClr="000000">
                      <a:hueOff val="0"/>
                      <a:satOff val="0"/>
                      <a:lumOff val="0"/>
                      <a:alphaOff val="0"/>
                    </a:sysClr>
                  </a:solidFill>
                  <a:effectLst/>
                  <a:uLnTx/>
                  <a:uFillTx/>
                  <a:latin typeface="Arial"/>
                  <a:ea typeface="+mn-ea"/>
                  <a:cs typeface="+mn-cs"/>
                </a:rPr>
                <a:t>Moment 2 </a:t>
              </a:r>
              <a:br>
                <a:rPr kumimoji="0" lang="sv-SE" sz="1000" b="1" i="0" u="none" strike="noStrike" kern="1200" cap="none" spc="0" normalizeH="0" baseline="0" noProof="0" dirty="0">
                  <a:ln>
                    <a:noFill/>
                  </a:ln>
                  <a:solidFill>
                    <a:sysClr val="windowText" lastClr="000000">
                      <a:hueOff val="0"/>
                      <a:satOff val="0"/>
                      <a:lumOff val="0"/>
                      <a:alphaOff val="0"/>
                    </a:sysClr>
                  </a:solidFill>
                  <a:effectLst/>
                  <a:uLnTx/>
                  <a:uFillTx/>
                  <a:latin typeface="Arial"/>
                  <a:ea typeface="+mn-ea"/>
                  <a:cs typeface="+mn-cs"/>
                </a:rPr>
              </a:br>
              <a:r>
                <a:rPr kumimoji="0" lang="sv-SE" sz="1000" b="0" i="0" u="none" strike="noStrike" kern="1200" cap="none" spc="0" normalizeH="0" baseline="0" noProof="0" dirty="0">
                  <a:ln>
                    <a:noFill/>
                  </a:ln>
                  <a:solidFill>
                    <a:sysClr val="windowText" lastClr="000000">
                      <a:hueOff val="0"/>
                      <a:satOff val="0"/>
                      <a:lumOff val="0"/>
                      <a:alphaOff val="0"/>
                    </a:sysClr>
                  </a:solidFill>
                  <a:effectLst/>
                  <a:uLnTx/>
                  <a:uFillTx/>
                  <a:latin typeface="Arial"/>
                  <a:ea typeface="+mn-ea"/>
                  <a:cs typeface="+mn-cs"/>
                </a:rPr>
                <a:t>Identifiering och sammanställning av lokala behov </a:t>
              </a:r>
              <a:br>
                <a:rPr kumimoji="0" lang="sv-SE" sz="1000" b="0" i="0" u="none" strike="noStrike" kern="1200" cap="none" spc="0" normalizeH="0" baseline="0" noProof="0" dirty="0">
                  <a:ln>
                    <a:noFill/>
                  </a:ln>
                  <a:solidFill>
                    <a:sysClr val="windowText" lastClr="000000">
                      <a:hueOff val="0"/>
                      <a:satOff val="0"/>
                      <a:lumOff val="0"/>
                      <a:alphaOff val="0"/>
                    </a:sysClr>
                  </a:solidFill>
                  <a:effectLst/>
                  <a:uLnTx/>
                  <a:uFillTx/>
                  <a:latin typeface="Arial"/>
                  <a:ea typeface="+mn-ea"/>
                  <a:cs typeface="+mn-cs"/>
                </a:rPr>
              </a:br>
              <a:r>
                <a:rPr kumimoji="0" lang="sv-SE" sz="1000" b="0" i="0" u="none" strike="noStrike" kern="1200" cap="none" spc="0" normalizeH="0" baseline="0" noProof="0" dirty="0">
                  <a:ln>
                    <a:noFill/>
                  </a:ln>
                  <a:solidFill>
                    <a:sysClr val="windowText" lastClr="000000">
                      <a:hueOff val="0"/>
                      <a:satOff val="0"/>
                      <a:lumOff val="0"/>
                      <a:alphaOff val="0"/>
                    </a:sysClr>
                  </a:solidFill>
                  <a:effectLst/>
                  <a:uLnTx/>
                  <a:uFillTx/>
                  <a:latin typeface="Arial"/>
                  <a:ea typeface="+mn-ea"/>
                  <a:cs typeface="+mn-cs"/>
                </a:rPr>
                <a:t>(RSS + lokal nivå)</a:t>
              </a:r>
            </a:p>
          </p:txBody>
        </p:sp>
        <p:sp>
          <p:nvSpPr>
            <p:cNvPr id="8" name="Pil: cirkelformad 7">
              <a:extLst>
                <a:ext uri="{FF2B5EF4-FFF2-40B4-BE49-F238E27FC236}">
                  <a16:creationId xmlns:a16="http://schemas.microsoft.com/office/drawing/2014/main" id="{222310F3-7766-67A9-0254-83044DB7BBF8}"/>
                </a:ext>
              </a:extLst>
            </p:cNvPr>
            <p:cNvSpPr/>
            <p:nvPr/>
          </p:nvSpPr>
          <p:spPr>
            <a:xfrm>
              <a:off x="4086343" y="1445179"/>
              <a:ext cx="3795033" cy="3795033"/>
            </a:xfrm>
            <a:prstGeom prst="circularArrow">
              <a:avLst>
                <a:gd name="adj1" fmla="val 3759"/>
                <a:gd name="adj2" fmla="val 234538"/>
                <a:gd name="adj3" fmla="val 1327245"/>
                <a:gd name="adj4" fmla="val 21556543"/>
                <a:gd name="adj5" fmla="val 4386"/>
              </a:avLst>
            </a:prstGeom>
            <a:solidFill>
              <a:schemeClr val="accent1"/>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9" name="Frihandsfigur: Form 8">
              <a:extLst>
                <a:ext uri="{FF2B5EF4-FFF2-40B4-BE49-F238E27FC236}">
                  <a16:creationId xmlns:a16="http://schemas.microsoft.com/office/drawing/2014/main" id="{996AD293-97EE-DC44-0D94-ECC68DED3AF2}"/>
                </a:ext>
              </a:extLst>
            </p:cNvPr>
            <p:cNvSpPr/>
            <p:nvPr/>
          </p:nvSpPr>
          <p:spPr>
            <a:xfrm>
              <a:off x="6760964" y="4107571"/>
              <a:ext cx="1171194" cy="643684"/>
            </a:xfrm>
            <a:custGeom>
              <a:avLst/>
              <a:gdLst>
                <a:gd name="connsiteX0" fmla="*/ 0 w 1171194"/>
                <a:gd name="connsiteY0" fmla="*/ 0 h 643684"/>
                <a:gd name="connsiteX1" fmla="*/ 1171194 w 1171194"/>
                <a:gd name="connsiteY1" fmla="*/ 0 h 643684"/>
                <a:gd name="connsiteX2" fmla="*/ 1171194 w 1171194"/>
                <a:gd name="connsiteY2" fmla="*/ 643684 h 643684"/>
                <a:gd name="connsiteX3" fmla="*/ 0 w 1171194"/>
                <a:gd name="connsiteY3" fmla="*/ 643684 h 643684"/>
                <a:gd name="connsiteX4" fmla="*/ 0 w 1171194"/>
                <a:gd name="connsiteY4" fmla="*/ 0 h 64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194" h="643684">
                  <a:moveTo>
                    <a:pt x="0" y="0"/>
                  </a:moveTo>
                  <a:lnTo>
                    <a:pt x="1171194" y="0"/>
                  </a:lnTo>
                  <a:lnTo>
                    <a:pt x="1171194" y="643684"/>
                  </a:lnTo>
                  <a:lnTo>
                    <a:pt x="0" y="643684"/>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sv-SE" sz="1000" b="1" i="0" u="none" strike="noStrike" kern="1200" cap="none" spc="0" normalizeH="0" baseline="0" noProof="0" dirty="0">
                  <a:ln>
                    <a:noFill/>
                  </a:ln>
                  <a:solidFill>
                    <a:sysClr val="windowText" lastClr="000000">
                      <a:hueOff val="0"/>
                      <a:satOff val="0"/>
                      <a:lumOff val="0"/>
                      <a:alphaOff val="0"/>
                    </a:sysClr>
                  </a:solidFill>
                  <a:effectLst/>
                  <a:uLnTx/>
                  <a:uFillTx/>
                  <a:latin typeface="Arial"/>
                  <a:ea typeface="+mn-ea"/>
                  <a:cs typeface="+mn-cs"/>
                </a:rPr>
                <a:t>Moment 3 </a:t>
              </a:r>
              <a:r>
                <a:rPr kumimoji="0" lang="sv-SE" sz="1000" b="0" i="0" u="none" strike="noStrike" kern="1200" cap="none" spc="0" normalizeH="0" baseline="0" noProof="0" dirty="0">
                  <a:ln>
                    <a:noFill/>
                  </a:ln>
                  <a:solidFill>
                    <a:sysClr val="windowText" lastClr="000000">
                      <a:hueOff val="0"/>
                      <a:satOff val="0"/>
                      <a:lumOff val="0"/>
                      <a:alphaOff val="0"/>
                    </a:sysClr>
                  </a:solidFill>
                  <a:effectLst/>
                  <a:uLnTx/>
                  <a:uFillTx/>
                  <a:latin typeface="Arial"/>
                  <a:ea typeface="+mn-ea"/>
                  <a:cs typeface="+mn-cs"/>
                </a:rPr>
                <a:t>Avstämning av identifierade behov</a:t>
              </a:r>
              <a:br>
                <a:rPr kumimoji="0" lang="sv-SE" sz="1000" b="0" i="0" u="none" strike="noStrike" kern="1200" cap="none" spc="0" normalizeH="0" baseline="0" noProof="0" dirty="0">
                  <a:ln>
                    <a:noFill/>
                  </a:ln>
                  <a:solidFill>
                    <a:sysClr val="windowText" lastClr="000000">
                      <a:hueOff val="0"/>
                      <a:satOff val="0"/>
                      <a:lumOff val="0"/>
                      <a:alphaOff val="0"/>
                    </a:sysClr>
                  </a:solidFill>
                  <a:effectLst/>
                  <a:uLnTx/>
                  <a:uFillTx/>
                  <a:latin typeface="Arial"/>
                  <a:ea typeface="+mn-ea"/>
                  <a:cs typeface="+mn-cs"/>
                </a:rPr>
              </a:br>
              <a:r>
                <a:rPr kumimoji="0" lang="sv-SE" sz="1000" b="0" i="0" u="none" strike="noStrike" kern="1200" cap="none" spc="0" normalizeH="0" baseline="0" noProof="0" dirty="0">
                  <a:ln>
                    <a:noFill/>
                  </a:ln>
                  <a:solidFill>
                    <a:sysClr val="windowText" lastClr="000000">
                      <a:hueOff val="0"/>
                      <a:satOff val="0"/>
                      <a:lumOff val="0"/>
                      <a:alphaOff val="0"/>
                    </a:sysClr>
                  </a:solidFill>
                  <a:effectLst/>
                  <a:uLnTx/>
                  <a:uFillTx/>
                  <a:latin typeface="Arial"/>
                  <a:ea typeface="+mn-ea"/>
                  <a:cs typeface="+mn-cs"/>
                </a:rPr>
                <a:t> (RSS + lokal nivå)</a:t>
              </a:r>
            </a:p>
          </p:txBody>
        </p:sp>
        <p:sp>
          <p:nvSpPr>
            <p:cNvPr id="10" name="Pil: cirkelformad 9">
              <a:extLst>
                <a:ext uri="{FF2B5EF4-FFF2-40B4-BE49-F238E27FC236}">
                  <a16:creationId xmlns:a16="http://schemas.microsoft.com/office/drawing/2014/main" id="{6161AFAA-E667-D7AC-74FE-11894EBCA6E8}"/>
                </a:ext>
              </a:extLst>
            </p:cNvPr>
            <p:cNvSpPr/>
            <p:nvPr/>
          </p:nvSpPr>
          <p:spPr>
            <a:xfrm>
              <a:off x="4086343" y="1445179"/>
              <a:ext cx="3795033" cy="3795033"/>
            </a:xfrm>
            <a:prstGeom prst="circularArrow">
              <a:avLst>
                <a:gd name="adj1" fmla="val 3759"/>
                <a:gd name="adj2" fmla="val 234538"/>
                <a:gd name="adj3" fmla="val 4130393"/>
                <a:gd name="adj4" fmla="val 3234890"/>
                <a:gd name="adj5" fmla="val 4386"/>
              </a:avLst>
            </a:prstGeom>
            <a:solidFill>
              <a:schemeClr val="accent1"/>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1" name="Frihandsfigur: Form 10">
              <a:extLst>
                <a:ext uri="{FF2B5EF4-FFF2-40B4-BE49-F238E27FC236}">
                  <a16:creationId xmlns:a16="http://schemas.microsoft.com/office/drawing/2014/main" id="{5E16AA57-2852-FA28-AA0A-3583A27AC3FB}"/>
                </a:ext>
              </a:extLst>
            </p:cNvPr>
            <p:cNvSpPr/>
            <p:nvPr/>
          </p:nvSpPr>
          <p:spPr>
            <a:xfrm>
              <a:off x="5466967" y="4719843"/>
              <a:ext cx="905115" cy="731626"/>
            </a:xfrm>
            <a:custGeom>
              <a:avLst/>
              <a:gdLst>
                <a:gd name="connsiteX0" fmla="*/ 0 w 1033787"/>
                <a:gd name="connsiteY0" fmla="*/ 0 h 731626"/>
                <a:gd name="connsiteX1" fmla="*/ 1033787 w 1033787"/>
                <a:gd name="connsiteY1" fmla="*/ 0 h 731626"/>
                <a:gd name="connsiteX2" fmla="*/ 1033787 w 1033787"/>
                <a:gd name="connsiteY2" fmla="*/ 731626 h 731626"/>
                <a:gd name="connsiteX3" fmla="*/ 0 w 1033787"/>
                <a:gd name="connsiteY3" fmla="*/ 731626 h 731626"/>
                <a:gd name="connsiteX4" fmla="*/ 0 w 1033787"/>
                <a:gd name="connsiteY4" fmla="*/ 0 h 731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787" h="731626">
                  <a:moveTo>
                    <a:pt x="0" y="0"/>
                  </a:moveTo>
                  <a:lnTo>
                    <a:pt x="1033787" y="0"/>
                  </a:lnTo>
                  <a:lnTo>
                    <a:pt x="1033787" y="731626"/>
                  </a:lnTo>
                  <a:lnTo>
                    <a:pt x="0" y="731626"/>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sv-SE" sz="1000" b="1" i="0" u="none" strike="noStrike" kern="1200" cap="none" spc="0" normalizeH="0" baseline="0" noProof="0" dirty="0">
                  <a:ln>
                    <a:noFill/>
                  </a:ln>
                  <a:solidFill>
                    <a:sysClr val="windowText" lastClr="000000">
                      <a:hueOff val="0"/>
                      <a:satOff val="0"/>
                      <a:lumOff val="0"/>
                      <a:alphaOff val="0"/>
                    </a:sysClr>
                  </a:solidFill>
                  <a:effectLst/>
                  <a:uLnTx/>
                  <a:uFillTx/>
                  <a:latin typeface="Arial"/>
                  <a:ea typeface="+mn-ea"/>
                  <a:cs typeface="+mn-cs"/>
                </a:rPr>
                <a:t>Moment 4</a:t>
              </a:r>
              <a:r>
                <a:rPr kumimoji="0" lang="sv-SE" sz="1000" b="0" i="0" u="none" strike="noStrike" kern="1200" cap="none" spc="0" normalizeH="0" baseline="0" noProof="0" dirty="0">
                  <a:ln>
                    <a:noFill/>
                  </a:ln>
                  <a:solidFill>
                    <a:sysClr val="windowText" lastClr="000000">
                      <a:hueOff val="0"/>
                      <a:satOff val="0"/>
                      <a:lumOff val="0"/>
                      <a:alphaOff val="0"/>
                    </a:sysClr>
                  </a:solidFill>
                  <a:effectLst/>
                  <a:uLnTx/>
                  <a:uFillTx/>
                  <a:latin typeface="Arial"/>
                  <a:ea typeface="+mn-ea"/>
                  <a:cs typeface="+mn-cs"/>
                </a:rPr>
                <a:t> Sammanställning och sortering</a:t>
              </a:r>
              <a:br>
                <a:rPr kumimoji="0" lang="sv-SE" sz="1000" b="0" i="0" u="none" strike="noStrike" kern="1200" cap="none" spc="0" normalizeH="0" baseline="0" noProof="0" dirty="0">
                  <a:ln>
                    <a:noFill/>
                  </a:ln>
                  <a:solidFill>
                    <a:sysClr val="windowText" lastClr="000000">
                      <a:hueOff val="0"/>
                      <a:satOff val="0"/>
                      <a:lumOff val="0"/>
                      <a:alphaOff val="0"/>
                    </a:sysClr>
                  </a:solidFill>
                  <a:effectLst/>
                  <a:uLnTx/>
                  <a:uFillTx/>
                  <a:latin typeface="Arial"/>
                  <a:ea typeface="+mn-ea"/>
                  <a:cs typeface="+mn-cs"/>
                </a:rPr>
              </a:br>
              <a:r>
                <a:rPr kumimoji="0" lang="sv-SE" sz="1000" b="0" i="0" u="none" strike="noStrike" kern="1200" cap="none" spc="0" normalizeH="0" baseline="0" noProof="0" dirty="0">
                  <a:ln>
                    <a:noFill/>
                  </a:ln>
                  <a:solidFill>
                    <a:sysClr val="windowText" lastClr="000000">
                      <a:hueOff val="0"/>
                      <a:satOff val="0"/>
                      <a:lumOff val="0"/>
                      <a:alphaOff val="0"/>
                    </a:sysClr>
                  </a:solidFill>
                  <a:effectLst/>
                  <a:uLnTx/>
                  <a:uFillTx/>
                  <a:latin typeface="Arial"/>
                  <a:ea typeface="+mn-ea"/>
                  <a:cs typeface="+mn-cs"/>
                </a:rPr>
                <a:t>(Nationella aktörer)</a:t>
              </a:r>
            </a:p>
          </p:txBody>
        </p:sp>
        <p:sp>
          <p:nvSpPr>
            <p:cNvPr id="12" name="Pil: cirkelformad 11">
              <a:extLst>
                <a:ext uri="{FF2B5EF4-FFF2-40B4-BE49-F238E27FC236}">
                  <a16:creationId xmlns:a16="http://schemas.microsoft.com/office/drawing/2014/main" id="{9F56B1F0-AC34-1ED1-B43E-49C358D900C2}"/>
                </a:ext>
              </a:extLst>
            </p:cNvPr>
            <p:cNvSpPr/>
            <p:nvPr/>
          </p:nvSpPr>
          <p:spPr>
            <a:xfrm>
              <a:off x="4086343" y="1445179"/>
              <a:ext cx="3795033" cy="3795033"/>
            </a:xfrm>
            <a:prstGeom prst="circularArrow">
              <a:avLst>
                <a:gd name="adj1" fmla="val 3759"/>
                <a:gd name="adj2" fmla="val 234538"/>
                <a:gd name="adj3" fmla="val 7258646"/>
                <a:gd name="adj4" fmla="val 6435069"/>
                <a:gd name="adj5" fmla="val 4386"/>
              </a:avLst>
            </a:prstGeom>
            <a:solidFill>
              <a:schemeClr val="accent1"/>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3" name="Frihandsfigur: Form 12">
              <a:extLst>
                <a:ext uri="{FF2B5EF4-FFF2-40B4-BE49-F238E27FC236}">
                  <a16:creationId xmlns:a16="http://schemas.microsoft.com/office/drawing/2014/main" id="{B04F171D-6B25-F246-09E1-38E34108448F}"/>
                </a:ext>
              </a:extLst>
            </p:cNvPr>
            <p:cNvSpPr/>
            <p:nvPr/>
          </p:nvSpPr>
          <p:spPr>
            <a:xfrm>
              <a:off x="4267025" y="4133680"/>
              <a:ext cx="731626" cy="731626"/>
            </a:xfrm>
            <a:custGeom>
              <a:avLst/>
              <a:gdLst>
                <a:gd name="connsiteX0" fmla="*/ 0 w 731626"/>
                <a:gd name="connsiteY0" fmla="*/ 0 h 731626"/>
                <a:gd name="connsiteX1" fmla="*/ 731626 w 731626"/>
                <a:gd name="connsiteY1" fmla="*/ 0 h 731626"/>
                <a:gd name="connsiteX2" fmla="*/ 731626 w 731626"/>
                <a:gd name="connsiteY2" fmla="*/ 731626 h 731626"/>
                <a:gd name="connsiteX3" fmla="*/ 0 w 731626"/>
                <a:gd name="connsiteY3" fmla="*/ 731626 h 731626"/>
                <a:gd name="connsiteX4" fmla="*/ 0 w 731626"/>
                <a:gd name="connsiteY4" fmla="*/ 0 h 731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626" h="731626">
                  <a:moveTo>
                    <a:pt x="0" y="0"/>
                  </a:moveTo>
                  <a:lnTo>
                    <a:pt x="731626" y="0"/>
                  </a:lnTo>
                  <a:lnTo>
                    <a:pt x="731626" y="731626"/>
                  </a:lnTo>
                  <a:lnTo>
                    <a:pt x="0" y="731626"/>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sv-SE" sz="1000" b="1" i="0" u="none" strike="noStrike" kern="1200" cap="none" spc="0" normalizeH="0" baseline="0" noProof="0" dirty="0">
                  <a:ln>
                    <a:noFill/>
                  </a:ln>
                  <a:solidFill>
                    <a:sysClr val="windowText" lastClr="000000">
                      <a:hueOff val="0"/>
                      <a:satOff val="0"/>
                      <a:lumOff val="0"/>
                      <a:alphaOff val="0"/>
                    </a:sysClr>
                  </a:solidFill>
                  <a:effectLst/>
                  <a:uLnTx/>
                  <a:uFillTx/>
                  <a:latin typeface="Arial"/>
                  <a:ea typeface="+mn-ea"/>
                  <a:cs typeface="+mn-cs"/>
                </a:rPr>
                <a:t>Moment 5 </a:t>
              </a:r>
              <a:r>
                <a:rPr kumimoji="0" lang="sv-SE" sz="1000" b="0" i="0" u="none" strike="noStrike" kern="1200" cap="none" spc="0" normalizeH="0" baseline="0" noProof="0" dirty="0">
                  <a:ln>
                    <a:noFill/>
                  </a:ln>
                  <a:solidFill>
                    <a:sysClr val="windowText" lastClr="000000">
                      <a:hueOff val="0"/>
                      <a:satOff val="0"/>
                      <a:lumOff val="0"/>
                      <a:alphaOff val="0"/>
                    </a:sysClr>
                  </a:solidFill>
                  <a:effectLst/>
                  <a:uLnTx/>
                  <a:uFillTx/>
                  <a:latin typeface="Arial"/>
                  <a:ea typeface="+mn-ea"/>
                  <a:cs typeface="+mn-cs"/>
                </a:rPr>
                <a:t>Prioritering  (NSK-S) </a:t>
              </a:r>
            </a:p>
          </p:txBody>
        </p:sp>
        <p:sp>
          <p:nvSpPr>
            <p:cNvPr id="14" name="Pil: cirkelformad 13">
              <a:extLst>
                <a:ext uri="{FF2B5EF4-FFF2-40B4-BE49-F238E27FC236}">
                  <a16:creationId xmlns:a16="http://schemas.microsoft.com/office/drawing/2014/main" id="{855D0F0B-2917-FA7B-86BE-DFCF393FE8BE}"/>
                </a:ext>
              </a:extLst>
            </p:cNvPr>
            <p:cNvSpPr/>
            <p:nvPr/>
          </p:nvSpPr>
          <p:spPr>
            <a:xfrm>
              <a:off x="4086343" y="1445179"/>
              <a:ext cx="3795033" cy="3795033"/>
            </a:xfrm>
            <a:prstGeom prst="circularArrow">
              <a:avLst>
                <a:gd name="adj1" fmla="val 3759"/>
                <a:gd name="adj2" fmla="val 234538"/>
                <a:gd name="adj3" fmla="val 10608919"/>
                <a:gd name="adj4" fmla="val 9334093"/>
                <a:gd name="adj5" fmla="val 4386"/>
              </a:avLst>
            </a:prstGeom>
            <a:solidFill>
              <a:schemeClr val="accent1"/>
            </a:solidFill>
            <a:ln w="12700" cap="flat" cmpd="sng" algn="ctr">
              <a:solidFill>
                <a:schemeClr val="accent1"/>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5" name="Frihandsfigur: Form 14">
              <a:extLst>
                <a:ext uri="{FF2B5EF4-FFF2-40B4-BE49-F238E27FC236}">
                  <a16:creationId xmlns:a16="http://schemas.microsoft.com/office/drawing/2014/main" id="{23B01E44-4905-A50F-B44C-AB486E232272}"/>
                </a:ext>
              </a:extLst>
            </p:cNvPr>
            <p:cNvSpPr/>
            <p:nvPr/>
          </p:nvSpPr>
          <p:spPr>
            <a:xfrm>
              <a:off x="3918786" y="2589037"/>
              <a:ext cx="731626" cy="731626"/>
            </a:xfrm>
            <a:custGeom>
              <a:avLst/>
              <a:gdLst>
                <a:gd name="connsiteX0" fmla="*/ 0 w 731626"/>
                <a:gd name="connsiteY0" fmla="*/ 0 h 731626"/>
                <a:gd name="connsiteX1" fmla="*/ 731626 w 731626"/>
                <a:gd name="connsiteY1" fmla="*/ 0 h 731626"/>
                <a:gd name="connsiteX2" fmla="*/ 731626 w 731626"/>
                <a:gd name="connsiteY2" fmla="*/ 731626 h 731626"/>
                <a:gd name="connsiteX3" fmla="*/ 0 w 731626"/>
                <a:gd name="connsiteY3" fmla="*/ 731626 h 731626"/>
                <a:gd name="connsiteX4" fmla="*/ 0 w 731626"/>
                <a:gd name="connsiteY4" fmla="*/ 0 h 731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626" h="731626">
                  <a:moveTo>
                    <a:pt x="0" y="0"/>
                  </a:moveTo>
                  <a:lnTo>
                    <a:pt x="731626" y="0"/>
                  </a:lnTo>
                  <a:lnTo>
                    <a:pt x="731626" y="731626"/>
                  </a:lnTo>
                  <a:lnTo>
                    <a:pt x="0" y="731626"/>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sv-SE" sz="1000" b="1" i="0" u="none" strike="noStrike" kern="1200" cap="none" spc="0" normalizeH="0" baseline="0" noProof="0" dirty="0">
                  <a:ln>
                    <a:noFill/>
                  </a:ln>
                  <a:solidFill>
                    <a:sysClr val="windowText" lastClr="000000">
                      <a:hueOff val="0"/>
                      <a:satOff val="0"/>
                      <a:lumOff val="0"/>
                      <a:alphaOff val="0"/>
                    </a:sysClr>
                  </a:solidFill>
                  <a:effectLst/>
                  <a:uLnTx/>
                  <a:uFillTx/>
                  <a:latin typeface="Arial"/>
                  <a:ea typeface="+mn-ea"/>
                  <a:cs typeface="+mn-cs"/>
                </a:rPr>
                <a:t>Moment  6 </a:t>
              </a:r>
              <a:r>
                <a:rPr kumimoji="0" lang="sv-SE" sz="1000" b="0" i="0" u="none" strike="noStrike" kern="1200" cap="none" spc="0" normalizeH="0" baseline="0" noProof="0" dirty="0">
                  <a:ln>
                    <a:noFill/>
                  </a:ln>
                  <a:solidFill>
                    <a:sysClr val="windowText" lastClr="000000">
                      <a:hueOff val="0"/>
                      <a:satOff val="0"/>
                      <a:lumOff val="0"/>
                      <a:alphaOff val="0"/>
                    </a:sysClr>
                  </a:solidFill>
                  <a:effectLst/>
                  <a:uLnTx/>
                  <a:uFillTx/>
                  <a:latin typeface="Arial"/>
                  <a:ea typeface="+mn-ea"/>
                  <a:cs typeface="+mn-cs"/>
                </a:rPr>
                <a:t>Nationella aktörer tar emot behov</a:t>
              </a:r>
            </a:p>
          </p:txBody>
        </p:sp>
        <p:sp>
          <p:nvSpPr>
            <p:cNvPr id="16" name="Pil: cirkelformad 15">
              <a:extLst>
                <a:ext uri="{FF2B5EF4-FFF2-40B4-BE49-F238E27FC236}">
                  <a16:creationId xmlns:a16="http://schemas.microsoft.com/office/drawing/2014/main" id="{2CE87B49-C47B-A8F9-6B5B-E3AEA832508A}"/>
                </a:ext>
              </a:extLst>
            </p:cNvPr>
            <p:cNvSpPr/>
            <p:nvPr/>
          </p:nvSpPr>
          <p:spPr>
            <a:xfrm>
              <a:off x="4086343" y="1445179"/>
              <a:ext cx="3795033" cy="3795033"/>
            </a:xfrm>
            <a:prstGeom prst="circularArrow">
              <a:avLst>
                <a:gd name="adj1" fmla="val 3759"/>
                <a:gd name="adj2" fmla="val 234538"/>
                <a:gd name="adj3" fmla="val 13561078"/>
                <a:gd name="adj4" fmla="val 12337203"/>
                <a:gd name="adj5" fmla="val 4386"/>
              </a:avLst>
            </a:prstGeom>
            <a:solidFill>
              <a:schemeClr val="accent1"/>
            </a:solidFill>
            <a:ln w="12700" cap="flat" cmpd="sng" algn="ctr">
              <a:solidFill>
                <a:schemeClr val="accent1"/>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7" name="Frihandsfigur: Form 16">
              <a:extLst>
                <a:ext uri="{FF2B5EF4-FFF2-40B4-BE49-F238E27FC236}">
                  <a16:creationId xmlns:a16="http://schemas.microsoft.com/office/drawing/2014/main" id="{C3E6260F-D26F-2488-DFA7-57D0E468D178}"/>
                </a:ext>
              </a:extLst>
            </p:cNvPr>
            <p:cNvSpPr/>
            <p:nvPr/>
          </p:nvSpPr>
          <p:spPr>
            <a:xfrm>
              <a:off x="4861804" y="1406529"/>
              <a:ext cx="731626" cy="731626"/>
            </a:xfrm>
            <a:custGeom>
              <a:avLst/>
              <a:gdLst>
                <a:gd name="connsiteX0" fmla="*/ 0 w 731626"/>
                <a:gd name="connsiteY0" fmla="*/ 0 h 731626"/>
                <a:gd name="connsiteX1" fmla="*/ 731626 w 731626"/>
                <a:gd name="connsiteY1" fmla="*/ 0 h 731626"/>
                <a:gd name="connsiteX2" fmla="*/ 731626 w 731626"/>
                <a:gd name="connsiteY2" fmla="*/ 731626 h 731626"/>
                <a:gd name="connsiteX3" fmla="*/ 0 w 731626"/>
                <a:gd name="connsiteY3" fmla="*/ 731626 h 731626"/>
                <a:gd name="connsiteX4" fmla="*/ 0 w 731626"/>
                <a:gd name="connsiteY4" fmla="*/ 0 h 731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626" h="731626">
                  <a:moveTo>
                    <a:pt x="0" y="0"/>
                  </a:moveTo>
                  <a:lnTo>
                    <a:pt x="731626" y="0"/>
                  </a:lnTo>
                  <a:lnTo>
                    <a:pt x="731626" y="731626"/>
                  </a:lnTo>
                  <a:lnTo>
                    <a:pt x="0" y="731626"/>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sv-SE" sz="1000" b="1" i="0" u="none" strike="noStrike" kern="1200" cap="none" spc="0" normalizeH="0" baseline="0" noProof="0" dirty="0">
                  <a:ln>
                    <a:noFill/>
                  </a:ln>
                  <a:solidFill>
                    <a:sysClr val="windowText" lastClr="000000">
                      <a:hueOff val="0"/>
                      <a:satOff val="0"/>
                      <a:lumOff val="0"/>
                      <a:alphaOff val="0"/>
                    </a:sysClr>
                  </a:solidFill>
                  <a:effectLst/>
                  <a:uLnTx/>
                  <a:uFillTx/>
                  <a:latin typeface="Arial"/>
                  <a:ea typeface="+mn-ea"/>
                  <a:cs typeface="+mn-cs"/>
                </a:rPr>
                <a:t>Moment 7 </a:t>
              </a:r>
              <a:r>
                <a:rPr kumimoji="0" lang="sv-SE" sz="1000" b="0" i="0" u="none" strike="noStrike" kern="1200" cap="none" spc="0" normalizeH="0" baseline="0" noProof="0" dirty="0">
                  <a:ln>
                    <a:noFill/>
                  </a:ln>
                  <a:solidFill>
                    <a:sysClr val="windowText" lastClr="000000">
                      <a:hueOff val="0"/>
                      <a:satOff val="0"/>
                      <a:lumOff val="0"/>
                      <a:alphaOff val="0"/>
                    </a:sysClr>
                  </a:solidFill>
                  <a:effectLst/>
                  <a:uLnTx/>
                  <a:uFillTx/>
                  <a:latin typeface="Arial"/>
                  <a:ea typeface="+mn-ea"/>
                  <a:cs typeface="+mn-cs"/>
                </a:rPr>
                <a:t>Återkoppling till regional och lokal nivå</a:t>
              </a:r>
              <a:br>
                <a:rPr kumimoji="0" lang="sv-SE" sz="1000" b="0" i="0" u="none" strike="noStrike" kern="1200" cap="none" spc="0" normalizeH="0" baseline="0" noProof="0" dirty="0">
                  <a:ln>
                    <a:noFill/>
                  </a:ln>
                  <a:solidFill>
                    <a:sysClr val="windowText" lastClr="000000">
                      <a:hueOff val="0"/>
                      <a:satOff val="0"/>
                      <a:lumOff val="0"/>
                      <a:alphaOff val="0"/>
                    </a:sysClr>
                  </a:solidFill>
                  <a:effectLst/>
                  <a:uLnTx/>
                  <a:uFillTx/>
                  <a:latin typeface="Arial"/>
                  <a:ea typeface="+mn-ea"/>
                  <a:cs typeface="+mn-cs"/>
                </a:rPr>
              </a:br>
              <a:r>
                <a:rPr kumimoji="0" lang="sv-SE" sz="1000" b="0" i="0" u="none" strike="noStrike" kern="1200" cap="none" spc="0" normalizeH="0" baseline="0" noProof="0" dirty="0">
                  <a:ln>
                    <a:noFill/>
                  </a:ln>
                  <a:solidFill>
                    <a:sysClr val="windowText" lastClr="000000">
                      <a:hueOff val="0"/>
                      <a:satOff val="0"/>
                      <a:lumOff val="0"/>
                      <a:alphaOff val="0"/>
                    </a:sysClr>
                  </a:solidFill>
                  <a:effectLst/>
                  <a:uLnTx/>
                  <a:uFillTx/>
                  <a:latin typeface="Arial"/>
                  <a:ea typeface="+mn-ea"/>
                  <a:cs typeface="+mn-cs"/>
                </a:rPr>
                <a:t>(Nationella aktörer och RSS)</a:t>
              </a:r>
            </a:p>
          </p:txBody>
        </p:sp>
        <p:sp>
          <p:nvSpPr>
            <p:cNvPr id="18" name="Pil: cirkelformad 17">
              <a:extLst>
                <a:ext uri="{FF2B5EF4-FFF2-40B4-BE49-F238E27FC236}">
                  <a16:creationId xmlns:a16="http://schemas.microsoft.com/office/drawing/2014/main" id="{35BA29D2-F04D-54D8-03EE-F6B3DC05BFC9}"/>
                </a:ext>
              </a:extLst>
            </p:cNvPr>
            <p:cNvSpPr/>
            <p:nvPr/>
          </p:nvSpPr>
          <p:spPr>
            <a:xfrm>
              <a:off x="4080039" y="1534243"/>
              <a:ext cx="3795033" cy="3795033"/>
            </a:xfrm>
            <a:prstGeom prst="circularArrow">
              <a:avLst>
                <a:gd name="adj1" fmla="val 3759"/>
                <a:gd name="adj2" fmla="val 234538"/>
                <a:gd name="adj3" fmla="val 16713519"/>
                <a:gd name="adj4" fmla="val 15436095"/>
                <a:gd name="adj5" fmla="val 4386"/>
              </a:avLst>
            </a:prstGeom>
            <a:solidFill>
              <a:schemeClr val="bg1"/>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pic>
        <p:nvPicPr>
          <p:cNvPr id="19" name="Bildobjekt 18" descr="En bild som visar text, skärmbild, grafisk design, Grafik&#10;&#10;Automatiskt genererad beskrivning">
            <a:extLst>
              <a:ext uri="{FF2B5EF4-FFF2-40B4-BE49-F238E27FC236}">
                <a16:creationId xmlns:a16="http://schemas.microsoft.com/office/drawing/2014/main" id="{ED023F0A-5909-64DC-704E-6B1ADFD9E1A2}"/>
              </a:ext>
            </a:extLst>
          </p:cNvPr>
          <p:cNvPicPr>
            <a:picLocks noChangeAspect="1"/>
          </p:cNvPicPr>
          <p:nvPr/>
        </p:nvPicPr>
        <p:blipFill>
          <a:blip r:embed="rId3"/>
          <a:stretch>
            <a:fillRect/>
          </a:stretch>
        </p:blipFill>
        <p:spPr>
          <a:xfrm>
            <a:off x="8991961" y="2192337"/>
            <a:ext cx="1909763" cy="2473325"/>
          </a:xfrm>
          <a:prstGeom prst="rect">
            <a:avLst/>
          </a:prstGeom>
          <a:ln>
            <a:solidFill>
              <a:schemeClr val="tx1"/>
            </a:solidFill>
          </a:ln>
        </p:spPr>
      </p:pic>
      <p:sp>
        <p:nvSpPr>
          <p:cNvPr id="20" name="Rubrik 1">
            <a:extLst>
              <a:ext uri="{FF2B5EF4-FFF2-40B4-BE49-F238E27FC236}">
                <a16:creationId xmlns:a16="http://schemas.microsoft.com/office/drawing/2014/main" id="{6DBCA7FD-0645-93FD-7957-032BA451D274}"/>
              </a:ext>
            </a:extLst>
          </p:cNvPr>
          <p:cNvSpPr txBox="1">
            <a:spLocks/>
          </p:cNvSpPr>
          <p:nvPr/>
        </p:nvSpPr>
        <p:spPr>
          <a:xfrm>
            <a:off x="1978089" y="797355"/>
            <a:ext cx="8492058" cy="634833"/>
          </a:xfrm>
          <a:prstGeom prst="rect">
            <a:avLst/>
          </a:prstGeom>
        </p:spPr>
        <p:txBody>
          <a:bodyPr/>
          <a:lstStyle>
            <a:lvl1pPr algn="l" defTabSz="914400" rtl="0" eaLnBrk="1" latinLnBrk="0" hangingPunct="1">
              <a:lnSpc>
                <a:spcPct val="90000"/>
              </a:lnSpc>
              <a:spcBef>
                <a:spcPct val="0"/>
              </a:spcBef>
              <a:buNone/>
              <a:defRPr sz="4000" kern="1200" spc="-60"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200" b="0" i="0" u="none" strike="noStrike" kern="1200" cap="none" spc="-60" normalizeH="0" baseline="0" noProof="0" dirty="0">
                <a:ln>
                  <a:noFill/>
                </a:ln>
                <a:solidFill>
                  <a:prstClr val="black"/>
                </a:solidFill>
                <a:effectLst/>
                <a:uLnTx/>
                <a:uFillTx/>
                <a:latin typeface="Corbel" panose="020B0503020204020204"/>
                <a:ea typeface="+mj-ea"/>
                <a:cs typeface="Calibri Light"/>
              </a:rPr>
              <a:t>Modell för att identifiera lokala behov av kunskap</a:t>
            </a:r>
            <a:endParaRPr kumimoji="0" lang="sv-SE" sz="3200" b="0" i="0" u="none" strike="noStrike" kern="1200" cap="none" spc="-60" normalizeH="0" baseline="0" noProof="0" dirty="0">
              <a:ln>
                <a:noFill/>
              </a:ln>
              <a:solidFill>
                <a:prstClr val="black"/>
              </a:solidFill>
              <a:effectLst/>
              <a:uLnTx/>
              <a:uFillTx/>
              <a:latin typeface="Corbel" panose="020B0503020204020204"/>
              <a:ea typeface="+mj-ea"/>
              <a:cs typeface="+mj-cs"/>
            </a:endParaRPr>
          </a:p>
        </p:txBody>
      </p:sp>
      <p:sp>
        <p:nvSpPr>
          <p:cNvPr id="2" name="textruta 1">
            <a:extLst>
              <a:ext uri="{FF2B5EF4-FFF2-40B4-BE49-F238E27FC236}">
                <a16:creationId xmlns:a16="http://schemas.microsoft.com/office/drawing/2014/main" id="{A9169FAC-AC04-0C5E-D26F-D2354A9A84CF}"/>
              </a:ext>
            </a:extLst>
          </p:cNvPr>
          <p:cNvSpPr txBox="1"/>
          <p:nvPr/>
        </p:nvSpPr>
        <p:spPr>
          <a:xfrm>
            <a:off x="8586375" y="4892008"/>
            <a:ext cx="2904162"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003DB8"/>
                </a:solidFill>
                <a:effectLst/>
                <a:uLnTx/>
                <a:uFillTx/>
                <a:latin typeface="Corbel" panose="020B0503020204020204"/>
                <a:ea typeface="+mn-ea"/>
                <a:cs typeface="+mn-cs"/>
              </a:rPr>
              <a:t>https://skr.se/skr/integrationsocialomsorg/socialomsorg/nationellkunskapsstyrningsocialtjanst/styrningochsamverkan/partnerskapetsocialtjanst/lokalabehovavkunskap.81384.html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002060"/>
              </a:solidFill>
              <a:effectLst/>
              <a:uLnTx/>
              <a:uFillTx/>
              <a:latin typeface="Corbel" panose="020B0503020204020204"/>
              <a:ea typeface="+mn-ea"/>
              <a:cs typeface="+mn-cs"/>
            </a:endParaRPr>
          </a:p>
        </p:txBody>
      </p:sp>
      <p:sp>
        <p:nvSpPr>
          <p:cNvPr id="3" name="textruta 2">
            <a:extLst>
              <a:ext uri="{FF2B5EF4-FFF2-40B4-BE49-F238E27FC236}">
                <a16:creationId xmlns:a16="http://schemas.microsoft.com/office/drawing/2014/main" id="{7619D646-CA48-4CFF-15DD-B8C591D95C68}"/>
              </a:ext>
            </a:extLst>
          </p:cNvPr>
          <p:cNvSpPr txBox="1"/>
          <p:nvPr/>
        </p:nvSpPr>
        <p:spPr>
          <a:xfrm>
            <a:off x="11327343" y="6324600"/>
            <a:ext cx="3032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orbel" panose="020B0503020204020204"/>
                <a:ea typeface="+mn-ea"/>
                <a:cs typeface="+mn-cs"/>
              </a:rPr>
              <a:t>2</a:t>
            </a:r>
          </a:p>
        </p:txBody>
      </p:sp>
    </p:spTree>
    <p:extLst>
      <p:ext uri="{BB962C8B-B14F-4D97-AF65-F5344CB8AC3E}">
        <p14:creationId xmlns:p14="http://schemas.microsoft.com/office/powerpoint/2010/main" val="132113547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ctrTitle"/>
          </p:nvPr>
        </p:nvSpPr>
        <p:spPr/>
        <p:txBody>
          <a:bodyPr/>
          <a:lstStyle/>
          <a:p>
            <a:r>
              <a:rPr lang="sv-SE" dirty="0" smtClean="0"/>
              <a:t>Frågor?</a:t>
            </a:r>
            <a:endParaRPr lang="sv-SE" dirty="0"/>
          </a:p>
        </p:txBody>
      </p:sp>
      <p:sp>
        <p:nvSpPr>
          <p:cNvPr id="9" name="Underrubrik 8"/>
          <p:cNvSpPr>
            <a:spLocks noGrp="1"/>
          </p:cNvSpPr>
          <p:nvPr>
            <p:ph type="subTitle" idx="1"/>
          </p:nvPr>
        </p:nvSpPr>
        <p:spPr/>
        <p:txBody>
          <a:bodyPr/>
          <a:lstStyle/>
          <a:p>
            <a:r>
              <a:rPr lang="sv-SE" dirty="0" smtClean="0"/>
              <a:t>Kontakta Elin Axman Björnfot,</a:t>
            </a:r>
          </a:p>
          <a:p>
            <a:r>
              <a:rPr lang="sv-SE" dirty="0" smtClean="0">
                <a:hlinkClick r:id="rId2"/>
              </a:rPr>
              <a:t>Elin.axmanbjornfot@regiondalarna.se</a:t>
            </a:r>
            <a:r>
              <a:rPr lang="sv-SE" dirty="0" smtClean="0"/>
              <a:t> </a:t>
            </a:r>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D385D3-0334-4DCD-B861-C542A40B60E9}"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2024-11-19</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755349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 2">
            <a:extLst>
              <a:ext uri="{FF2B5EF4-FFF2-40B4-BE49-F238E27FC236}">
                <a16:creationId xmlns:a16="http://schemas.microsoft.com/office/drawing/2014/main" id="{63D43483-358A-7FFD-5AA2-5C08DCA0C01F}"/>
              </a:ext>
            </a:extLst>
          </p:cNvPr>
          <p:cNvGrpSpPr/>
          <p:nvPr/>
        </p:nvGrpSpPr>
        <p:grpSpPr>
          <a:xfrm>
            <a:off x="3317891" y="1563637"/>
            <a:ext cx="4870149" cy="4524008"/>
            <a:chOff x="3918786" y="1406529"/>
            <a:chExt cx="4354426" cy="4044940"/>
          </a:xfrm>
        </p:grpSpPr>
        <p:sp>
          <p:nvSpPr>
            <p:cNvPr id="4" name="Frihandsfigur: Form 3">
              <a:extLst>
                <a:ext uri="{FF2B5EF4-FFF2-40B4-BE49-F238E27FC236}">
                  <a16:creationId xmlns:a16="http://schemas.microsoft.com/office/drawing/2014/main" id="{B769A666-7317-4F60-D5BC-CEF442E15C94}"/>
                </a:ext>
              </a:extLst>
            </p:cNvPr>
            <p:cNvSpPr/>
            <p:nvPr/>
          </p:nvSpPr>
          <p:spPr>
            <a:xfrm>
              <a:off x="6382028" y="1406536"/>
              <a:ext cx="731627" cy="731626"/>
            </a:xfrm>
            <a:custGeom>
              <a:avLst/>
              <a:gdLst>
                <a:gd name="connsiteX0" fmla="*/ 0 w 759815"/>
                <a:gd name="connsiteY0" fmla="*/ 0 h 731626"/>
                <a:gd name="connsiteX1" fmla="*/ 759815 w 759815"/>
                <a:gd name="connsiteY1" fmla="*/ 0 h 731626"/>
                <a:gd name="connsiteX2" fmla="*/ 759815 w 759815"/>
                <a:gd name="connsiteY2" fmla="*/ 731626 h 731626"/>
                <a:gd name="connsiteX3" fmla="*/ 0 w 759815"/>
                <a:gd name="connsiteY3" fmla="*/ 731626 h 731626"/>
                <a:gd name="connsiteX4" fmla="*/ 0 w 759815"/>
                <a:gd name="connsiteY4" fmla="*/ 0 h 731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15" h="731626">
                  <a:moveTo>
                    <a:pt x="0" y="0"/>
                  </a:moveTo>
                  <a:lnTo>
                    <a:pt x="759815" y="0"/>
                  </a:lnTo>
                  <a:lnTo>
                    <a:pt x="759815" y="731626"/>
                  </a:lnTo>
                  <a:lnTo>
                    <a:pt x="0" y="731626"/>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sv-SE" sz="1000" b="1"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Moment 1 </a:t>
              </a:r>
              <a:br>
                <a:rPr kumimoji="0" lang="sv-SE" sz="1000" b="1"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br>
              <a:r>
                <a:rPr kumimoji="0" lang="sv-SE" sz="10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Val av nytt verksamhets-område (NSK-S)</a:t>
              </a:r>
            </a:p>
          </p:txBody>
        </p:sp>
        <p:sp>
          <p:nvSpPr>
            <p:cNvPr id="5" name="Pil: cirkelformad 4">
              <a:extLst>
                <a:ext uri="{FF2B5EF4-FFF2-40B4-BE49-F238E27FC236}">
                  <a16:creationId xmlns:a16="http://schemas.microsoft.com/office/drawing/2014/main" id="{306E7FF0-12CA-873C-C362-5141DBD1129B}"/>
                </a:ext>
              </a:extLst>
            </p:cNvPr>
            <p:cNvSpPr/>
            <p:nvPr/>
          </p:nvSpPr>
          <p:spPr>
            <a:xfrm>
              <a:off x="4089296" y="1451305"/>
              <a:ext cx="3795033" cy="3795033"/>
            </a:xfrm>
            <a:prstGeom prst="circularArrow">
              <a:avLst>
                <a:gd name="adj1" fmla="val 3759"/>
                <a:gd name="adj2" fmla="val 234538"/>
                <a:gd name="adj3" fmla="val 19814846"/>
                <a:gd name="adj4" fmla="val 18616743"/>
                <a:gd name="adj5" fmla="val 4386"/>
              </a:avLst>
            </a:prstGeom>
            <a:solidFill>
              <a:schemeClr val="accent1"/>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6" name="Frihandsfigur: Form 5">
              <a:extLst>
                <a:ext uri="{FF2B5EF4-FFF2-40B4-BE49-F238E27FC236}">
                  <a16:creationId xmlns:a16="http://schemas.microsoft.com/office/drawing/2014/main" id="{8EF8D6D2-BA08-59BD-C483-E04EA83B16F9}"/>
                </a:ext>
              </a:extLst>
            </p:cNvPr>
            <p:cNvSpPr/>
            <p:nvPr/>
          </p:nvSpPr>
          <p:spPr>
            <a:xfrm>
              <a:off x="7093027" y="2589037"/>
              <a:ext cx="1180185" cy="731626"/>
            </a:xfrm>
            <a:custGeom>
              <a:avLst/>
              <a:gdLst>
                <a:gd name="connsiteX0" fmla="*/ 0 w 1180185"/>
                <a:gd name="connsiteY0" fmla="*/ 0 h 731626"/>
                <a:gd name="connsiteX1" fmla="*/ 1180185 w 1180185"/>
                <a:gd name="connsiteY1" fmla="*/ 0 h 731626"/>
                <a:gd name="connsiteX2" fmla="*/ 1180185 w 1180185"/>
                <a:gd name="connsiteY2" fmla="*/ 731626 h 731626"/>
                <a:gd name="connsiteX3" fmla="*/ 0 w 1180185"/>
                <a:gd name="connsiteY3" fmla="*/ 731626 h 731626"/>
                <a:gd name="connsiteX4" fmla="*/ 0 w 1180185"/>
                <a:gd name="connsiteY4" fmla="*/ 0 h 731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185" h="731626">
                  <a:moveTo>
                    <a:pt x="0" y="0"/>
                  </a:moveTo>
                  <a:lnTo>
                    <a:pt x="1180185" y="0"/>
                  </a:lnTo>
                  <a:lnTo>
                    <a:pt x="1180185" y="731626"/>
                  </a:lnTo>
                  <a:lnTo>
                    <a:pt x="0" y="731626"/>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sv-SE" sz="1000" b="1" i="0" u="none" strike="noStrike" kern="1200" cap="none" spc="0" normalizeH="0" baseline="0" noProof="0" dirty="0">
                  <a:ln>
                    <a:noFill/>
                  </a:ln>
                  <a:solidFill>
                    <a:sysClr val="windowText" lastClr="000000">
                      <a:hueOff val="0"/>
                      <a:satOff val="0"/>
                      <a:lumOff val="0"/>
                      <a:alphaOff val="0"/>
                    </a:sysClr>
                  </a:solidFill>
                  <a:effectLst/>
                  <a:uLnTx/>
                  <a:uFillTx/>
                  <a:latin typeface="Arial"/>
                  <a:ea typeface="+mn-ea"/>
                  <a:cs typeface="+mn-cs"/>
                </a:rPr>
                <a:t>Moment 2 </a:t>
              </a:r>
              <a:br>
                <a:rPr kumimoji="0" lang="sv-SE" sz="1000" b="1" i="0" u="none" strike="noStrike" kern="1200" cap="none" spc="0" normalizeH="0" baseline="0" noProof="0" dirty="0">
                  <a:ln>
                    <a:noFill/>
                  </a:ln>
                  <a:solidFill>
                    <a:sysClr val="windowText" lastClr="000000">
                      <a:hueOff val="0"/>
                      <a:satOff val="0"/>
                      <a:lumOff val="0"/>
                      <a:alphaOff val="0"/>
                    </a:sysClr>
                  </a:solidFill>
                  <a:effectLst/>
                  <a:uLnTx/>
                  <a:uFillTx/>
                  <a:latin typeface="Arial"/>
                  <a:ea typeface="+mn-ea"/>
                  <a:cs typeface="+mn-cs"/>
                </a:rPr>
              </a:br>
              <a:r>
                <a:rPr kumimoji="0" lang="sv-SE" sz="1000" b="0" i="0" u="none" strike="noStrike" kern="1200" cap="none" spc="0" normalizeH="0" baseline="0" noProof="0" dirty="0">
                  <a:ln>
                    <a:noFill/>
                  </a:ln>
                  <a:solidFill>
                    <a:sysClr val="windowText" lastClr="000000">
                      <a:hueOff val="0"/>
                      <a:satOff val="0"/>
                      <a:lumOff val="0"/>
                      <a:alphaOff val="0"/>
                    </a:sysClr>
                  </a:solidFill>
                  <a:effectLst/>
                  <a:uLnTx/>
                  <a:uFillTx/>
                  <a:latin typeface="Arial"/>
                  <a:ea typeface="+mn-ea"/>
                  <a:cs typeface="+mn-cs"/>
                </a:rPr>
                <a:t>Identifiering och sammanställning av lokala behov </a:t>
              </a:r>
              <a:br>
                <a:rPr kumimoji="0" lang="sv-SE" sz="1000" b="0" i="0" u="none" strike="noStrike" kern="1200" cap="none" spc="0" normalizeH="0" baseline="0" noProof="0" dirty="0">
                  <a:ln>
                    <a:noFill/>
                  </a:ln>
                  <a:solidFill>
                    <a:sysClr val="windowText" lastClr="000000">
                      <a:hueOff val="0"/>
                      <a:satOff val="0"/>
                      <a:lumOff val="0"/>
                      <a:alphaOff val="0"/>
                    </a:sysClr>
                  </a:solidFill>
                  <a:effectLst/>
                  <a:uLnTx/>
                  <a:uFillTx/>
                  <a:latin typeface="Arial"/>
                  <a:ea typeface="+mn-ea"/>
                  <a:cs typeface="+mn-cs"/>
                </a:rPr>
              </a:br>
              <a:r>
                <a:rPr kumimoji="0" lang="sv-SE" sz="1000" b="0" i="0" u="none" strike="noStrike" kern="1200" cap="none" spc="0" normalizeH="0" baseline="0" noProof="0" dirty="0">
                  <a:ln>
                    <a:noFill/>
                  </a:ln>
                  <a:solidFill>
                    <a:sysClr val="windowText" lastClr="000000">
                      <a:hueOff val="0"/>
                      <a:satOff val="0"/>
                      <a:lumOff val="0"/>
                      <a:alphaOff val="0"/>
                    </a:sysClr>
                  </a:solidFill>
                  <a:effectLst/>
                  <a:uLnTx/>
                  <a:uFillTx/>
                  <a:latin typeface="Arial"/>
                  <a:ea typeface="+mn-ea"/>
                  <a:cs typeface="+mn-cs"/>
                </a:rPr>
                <a:t>(RSS + lokal nivå)</a:t>
              </a:r>
            </a:p>
          </p:txBody>
        </p:sp>
        <p:sp>
          <p:nvSpPr>
            <p:cNvPr id="7" name="Pil: cirkelformad 6">
              <a:extLst>
                <a:ext uri="{FF2B5EF4-FFF2-40B4-BE49-F238E27FC236}">
                  <a16:creationId xmlns:a16="http://schemas.microsoft.com/office/drawing/2014/main" id="{657FB8AD-E0F6-2DA5-340E-F55A5340A071}"/>
                </a:ext>
              </a:extLst>
            </p:cNvPr>
            <p:cNvSpPr/>
            <p:nvPr/>
          </p:nvSpPr>
          <p:spPr>
            <a:xfrm>
              <a:off x="4086343" y="1445179"/>
              <a:ext cx="3795033" cy="3795033"/>
            </a:xfrm>
            <a:prstGeom prst="circularArrow">
              <a:avLst>
                <a:gd name="adj1" fmla="val 3759"/>
                <a:gd name="adj2" fmla="val 234538"/>
                <a:gd name="adj3" fmla="val 1327245"/>
                <a:gd name="adj4" fmla="val 21556543"/>
                <a:gd name="adj5" fmla="val 4386"/>
              </a:avLst>
            </a:prstGeom>
            <a:solidFill>
              <a:schemeClr val="accent1"/>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8" name="Frihandsfigur: Form 7">
              <a:extLst>
                <a:ext uri="{FF2B5EF4-FFF2-40B4-BE49-F238E27FC236}">
                  <a16:creationId xmlns:a16="http://schemas.microsoft.com/office/drawing/2014/main" id="{5CCB75EA-1F82-569E-C67C-37E44060F129}"/>
                </a:ext>
              </a:extLst>
            </p:cNvPr>
            <p:cNvSpPr/>
            <p:nvPr/>
          </p:nvSpPr>
          <p:spPr>
            <a:xfrm>
              <a:off x="6760964" y="4107571"/>
              <a:ext cx="1171194" cy="643684"/>
            </a:xfrm>
            <a:custGeom>
              <a:avLst/>
              <a:gdLst>
                <a:gd name="connsiteX0" fmla="*/ 0 w 1171194"/>
                <a:gd name="connsiteY0" fmla="*/ 0 h 643684"/>
                <a:gd name="connsiteX1" fmla="*/ 1171194 w 1171194"/>
                <a:gd name="connsiteY1" fmla="*/ 0 h 643684"/>
                <a:gd name="connsiteX2" fmla="*/ 1171194 w 1171194"/>
                <a:gd name="connsiteY2" fmla="*/ 643684 h 643684"/>
                <a:gd name="connsiteX3" fmla="*/ 0 w 1171194"/>
                <a:gd name="connsiteY3" fmla="*/ 643684 h 643684"/>
                <a:gd name="connsiteX4" fmla="*/ 0 w 1171194"/>
                <a:gd name="connsiteY4" fmla="*/ 0 h 64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194" h="643684">
                  <a:moveTo>
                    <a:pt x="0" y="0"/>
                  </a:moveTo>
                  <a:lnTo>
                    <a:pt x="1171194" y="0"/>
                  </a:lnTo>
                  <a:lnTo>
                    <a:pt x="1171194" y="643684"/>
                  </a:lnTo>
                  <a:lnTo>
                    <a:pt x="0" y="643684"/>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sv-SE" sz="1000" b="1" i="0" u="none" strike="noStrike" kern="1200" cap="none" spc="0" normalizeH="0" baseline="0" noProof="0" dirty="0">
                  <a:ln>
                    <a:noFill/>
                  </a:ln>
                  <a:solidFill>
                    <a:sysClr val="windowText" lastClr="000000">
                      <a:hueOff val="0"/>
                      <a:satOff val="0"/>
                      <a:lumOff val="0"/>
                      <a:alphaOff val="0"/>
                    </a:sysClr>
                  </a:solidFill>
                  <a:effectLst/>
                  <a:uLnTx/>
                  <a:uFillTx/>
                  <a:latin typeface="Arial"/>
                  <a:ea typeface="+mn-ea"/>
                  <a:cs typeface="+mn-cs"/>
                </a:rPr>
                <a:t>Moment 3 </a:t>
              </a:r>
              <a:r>
                <a:rPr kumimoji="0" lang="sv-SE" sz="1000" b="0" i="0" u="none" strike="noStrike" kern="1200" cap="none" spc="0" normalizeH="0" baseline="0" noProof="0" dirty="0">
                  <a:ln>
                    <a:noFill/>
                  </a:ln>
                  <a:solidFill>
                    <a:sysClr val="windowText" lastClr="000000">
                      <a:hueOff val="0"/>
                      <a:satOff val="0"/>
                      <a:lumOff val="0"/>
                      <a:alphaOff val="0"/>
                    </a:sysClr>
                  </a:solidFill>
                  <a:effectLst/>
                  <a:uLnTx/>
                  <a:uFillTx/>
                  <a:latin typeface="Arial"/>
                  <a:ea typeface="+mn-ea"/>
                  <a:cs typeface="+mn-cs"/>
                </a:rPr>
                <a:t>Avstämning av identifierade behov</a:t>
              </a:r>
              <a:br>
                <a:rPr kumimoji="0" lang="sv-SE" sz="1000" b="0" i="0" u="none" strike="noStrike" kern="1200" cap="none" spc="0" normalizeH="0" baseline="0" noProof="0" dirty="0">
                  <a:ln>
                    <a:noFill/>
                  </a:ln>
                  <a:solidFill>
                    <a:sysClr val="windowText" lastClr="000000">
                      <a:hueOff val="0"/>
                      <a:satOff val="0"/>
                      <a:lumOff val="0"/>
                      <a:alphaOff val="0"/>
                    </a:sysClr>
                  </a:solidFill>
                  <a:effectLst/>
                  <a:uLnTx/>
                  <a:uFillTx/>
                  <a:latin typeface="Arial"/>
                  <a:ea typeface="+mn-ea"/>
                  <a:cs typeface="+mn-cs"/>
                </a:rPr>
              </a:br>
              <a:r>
                <a:rPr kumimoji="0" lang="sv-SE" sz="1000" b="0" i="0" u="none" strike="noStrike" kern="1200" cap="none" spc="0" normalizeH="0" baseline="0" noProof="0" dirty="0">
                  <a:ln>
                    <a:noFill/>
                  </a:ln>
                  <a:solidFill>
                    <a:sysClr val="windowText" lastClr="000000">
                      <a:hueOff val="0"/>
                      <a:satOff val="0"/>
                      <a:lumOff val="0"/>
                      <a:alphaOff val="0"/>
                    </a:sysClr>
                  </a:solidFill>
                  <a:effectLst/>
                  <a:uLnTx/>
                  <a:uFillTx/>
                  <a:latin typeface="Arial"/>
                  <a:ea typeface="+mn-ea"/>
                  <a:cs typeface="+mn-cs"/>
                </a:rPr>
                <a:t> (RSS + lokal nivå)</a:t>
              </a:r>
            </a:p>
          </p:txBody>
        </p:sp>
        <p:sp>
          <p:nvSpPr>
            <p:cNvPr id="9" name="Pil: cirkelformad 8">
              <a:extLst>
                <a:ext uri="{FF2B5EF4-FFF2-40B4-BE49-F238E27FC236}">
                  <a16:creationId xmlns:a16="http://schemas.microsoft.com/office/drawing/2014/main" id="{4E2FFA9F-F840-35AE-426E-A58A8E7B86B1}"/>
                </a:ext>
              </a:extLst>
            </p:cNvPr>
            <p:cNvSpPr/>
            <p:nvPr/>
          </p:nvSpPr>
          <p:spPr>
            <a:xfrm>
              <a:off x="4086343" y="1445179"/>
              <a:ext cx="3795033" cy="3795033"/>
            </a:xfrm>
            <a:prstGeom prst="circularArrow">
              <a:avLst>
                <a:gd name="adj1" fmla="val 3759"/>
                <a:gd name="adj2" fmla="val 234538"/>
                <a:gd name="adj3" fmla="val 4130393"/>
                <a:gd name="adj4" fmla="val 3234890"/>
                <a:gd name="adj5" fmla="val 4386"/>
              </a:avLst>
            </a:prstGeom>
            <a:solidFill>
              <a:schemeClr val="accent1"/>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Frihandsfigur: Form 9">
              <a:extLst>
                <a:ext uri="{FF2B5EF4-FFF2-40B4-BE49-F238E27FC236}">
                  <a16:creationId xmlns:a16="http://schemas.microsoft.com/office/drawing/2014/main" id="{85DF9A5B-A02C-A7FF-8A8A-72A795E9D589}"/>
                </a:ext>
              </a:extLst>
            </p:cNvPr>
            <p:cNvSpPr/>
            <p:nvPr/>
          </p:nvSpPr>
          <p:spPr>
            <a:xfrm>
              <a:off x="5466967" y="4719843"/>
              <a:ext cx="905115" cy="731626"/>
            </a:xfrm>
            <a:custGeom>
              <a:avLst/>
              <a:gdLst>
                <a:gd name="connsiteX0" fmla="*/ 0 w 1033787"/>
                <a:gd name="connsiteY0" fmla="*/ 0 h 731626"/>
                <a:gd name="connsiteX1" fmla="*/ 1033787 w 1033787"/>
                <a:gd name="connsiteY1" fmla="*/ 0 h 731626"/>
                <a:gd name="connsiteX2" fmla="*/ 1033787 w 1033787"/>
                <a:gd name="connsiteY2" fmla="*/ 731626 h 731626"/>
                <a:gd name="connsiteX3" fmla="*/ 0 w 1033787"/>
                <a:gd name="connsiteY3" fmla="*/ 731626 h 731626"/>
                <a:gd name="connsiteX4" fmla="*/ 0 w 1033787"/>
                <a:gd name="connsiteY4" fmla="*/ 0 h 731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787" h="731626">
                  <a:moveTo>
                    <a:pt x="0" y="0"/>
                  </a:moveTo>
                  <a:lnTo>
                    <a:pt x="1033787" y="0"/>
                  </a:lnTo>
                  <a:lnTo>
                    <a:pt x="1033787" y="731626"/>
                  </a:lnTo>
                  <a:lnTo>
                    <a:pt x="0" y="731626"/>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sv-SE" sz="1000" b="1" i="0" u="none" strike="noStrike" kern="1200" cap="none" spc="0" normalizeH="0" baseline="0" noProof="0" dirty="0">
                  <a:ln>
                    <a:noFill/>
                  </a:ln>
                  <a:solidFill>
                    <a:sysClr val="windowText" lastClr="000000">
                      <a:hueOff val="0"/>
                      <a:satOff val="0"/>
                      <a:lumOff val="0"/>
                      <a:alphaOff val="0"/>
                    </a:sysClr>
                  </a:solidFill>
                  <a:effectLst/>
                  <a:uLnTx/>
                  <a:uFillTx/>
                  <a:latin typeface="Arial"/>
                  <a:ea typeface="+mn-ea"/>
                  <a:cs typeface="+mn-cs"/>
                </a:rPr>
                <a:t>Moment 4</a:t>
              </a:r>
              <a:r>
                <a:rPr kumimoji="0" lang="sv-SE" sz="1000" b="0" i="0" u="none" strike="noStrike" kern="1200" cap="none" spc="0" normalizeH="0" baseline="0" noProof="0" dirty="0">
                  <a:ln>
                    <a:noFill/>
                  </a:ln>
                  <a:solidFill>
                    <a:sysClr val="windowText" lastClr="000000">
                      <a:hueOff val="0"/>
                      <a:satOff val="0"/>
                      <a:lumOff val="0"/>
                      <a:alphaOff val="0"/>
                    </a:sysClr>
                  </a:solidFill>
                  <a:effectLst/>
                  <a:uLnTx/>
                  <a:uFillTx/>
                  <a:latin typeface="Arial"/>
                  <a:ea typeface="+mn-ea"/>
                  <a:cs typeface="+mn-cs"/>
                </a:rPr>
                <a:t> Sammanställning och sortering</a:t>
              </a:r>
              <a:br>
                <a:rPr kumimoji="0" lang="sv-SE" sz="1000" b="0" i="0" u="none" strike="noStrike" kern="1200" cap="none" spc="0" normalizeH="0" baseline="0" noProof="0" dirty="0">
                  <a:ln>
                    <a:noFill/>
                  </a:ln>
                  <a:solidFill>
                    <a:sysClr val="windowText" lastClr="000000">
                      <a:hueOff val="0"/>
                      <a:satOff val="0"/>
                      <a:lumOff val="0"/>
                      <a:alphaOff val="0"/>
                    </a:sysClr>
                  </a:solidFill>
                  <a:effectLst/>
                  <a:uLnTx/>
                  <a:uFillTx/>
                  <a:latin typeface="Arial"/>
                  <a:ea typeface="+mn-ea"/>
                  <a:cs typeface="+mn-cs"/>
                </a:rPr>
              </a:br>
              <a:r>
                <a:rPr kumimoji="0" lang="sv-SE" sz="1000" b="0" i="0" u="none" strike="noStrike" kern="1200" cap="none" spc="0" normalizeH="0" baseline="0" noProof="0" dirty="0">
                  <a:ln>
                    <a:noFill/>
                  </a:ln>
                  <a:solidFill>
                    <a:sysClr val="windowText" lastClr="000000">
                      <a:hueOff val="0"/>
                      <a:satOff val="0"/>
                      <a:lumOff val="0"/>
                      <a:alphaOff val="0"/>
                    </a:sysClr>
                  </a:solidFill>
                  <a:effectLst/>
                  <a:uLnTx/>
                  <a:uFillTx/>
                  <a:latin typeface="Arial"/>
                  <a:ea typeface="+mn-ea"/>
                  <a:cs typeface="+mn-cs"/>
                </a:rPr>
                <a:t>(Nationella aktörer)</a:t>
              </a:r>
            </a:p>
          </p:txBody>
        </p:sp>
        <p:sp>
          <p:nvSpPr>
            <p:cNvPr id="11" name="Pil: cirkelformad 10">
              <a:extLst>
                <a:ext uri="{FF2B5EF4-FFF2-40B4-BE49-F238E27FC236}">
                  <a16:creationId xmlns:a16="http://schemas.microsoft.com/office/drawing/2014/main" id="{3075095B-A40C-0478-09C7-60E4DF87EE05}"/>
                </a:ext>
              </a:extLst>
            </p:cNvPr>
            <p:cNvSpPr/>
            <p:nvPr/>
          </p:nvSpPr>
          <p:spPr>
            <a:xfrm>
              <a:off x="4086343" y="1445179"/>
              <a:ext cx="3795033" cy="3795033"/>
            </a:xfrm>
            <a:prstGeom prst="circularArrow">
              <a:avLst>
                <a:gd name="adj1" fmla="val 3759"/>
                <a:gd name="adj2" fmla="val 234538"/>
                <a:gd name="adj3" fmla="val 7258646"/>
                <a:gd name="adj4" fmla="val 6435069"/>
                <a:gd name="adj5" fmla="val 4386"/>
              </a:avLst>
            </a:prstGeom>
            <a:solidFill>
              <a:schemeClr val="accent1"/>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2" name="Frihandsfigur: Form 11">
              <a:extLst>
                <a:ext uri="{FF2B5EF4-FFF2-40B4-BE49-F238E27FC236}">
                  <a16:creationId xmlns:a16="http://schemas.microsoft.com/office/drawing/2014/main" id="{894C91DD-52FB-9677-1B61-EB7BC7A3360B}"/>
                </a:ext>
              </a:extLst>
            </p:cNvPr>
            <p:cNvSpPr/>
            <p:nvPr/>
          </p:nvSpPr>
          <p:spPr>
            <a:xfrm>
              <a:off x="4267025" y="4133680"/>
              <a:ext cx="731626" cy="731626"/>
            </a:xfrm>
            <a:custGeom>
              <a:avLst/>
              <a:gdLst>
                <a:gd name="connsiteX0" fmla="*/ 0 w 731626"/>
                <a:gd name="connsiteY0" fmla="*/ 0 h 731626"/>
                <a:gd name="connsiteX1" fmla="*/ 731626 w 731626"/>
                <a:gd name="connsiteY1" fmla="*/ 0 h 731626"/>
                <a:gd name="connsiteX2" fmla="*/ 731626 w 731626"/>
                <a:gd name="connsiteY2" fmla="*/ 731626 h 731626"/>
                <a:gd name="connsiteX3" fmla="*/ 0 w 731626"/>
                <a:gd name="connsiteY3" fmla="*/ 731626 h 731626"/>
                <a:gd name="connsiteX4" fmla="*/ 0 w 731626"/>
                <a:gd name="connsiteY4" fmla="*/ 0 h 731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626" h="731626">
                  <a:moveTo>
                    <a:pt x="0" y="0"/>
                  </a:moveTo>
                  <a:lnTo>
                    <a:pt x="731626" y="0"/>
                  </a:lnTo>
                  <a:lnTo>
                    <a:pt x="731626" y="731626"/>
                  </a:lnTo>
                  <a:lnTo>
                    <a:pt x="0" y="731626"/>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sv-SE" sz="1000" b="1" i="0" u="none" strike="noStrike" kern="1200" cap="none" spc="0" normalizeH="0" baseline="0" noProof="0" dirty="0">
                  <a:ln>
                    <a:noFill/>
                  </a:ln>
                  <a:solidFill>
                    <a:sysClr val="windowText" lastClr="000000">
                      <a:hueOff val="0"/>
                      <a:satOff val="0"/>
                      <a:lumOff val="0"/>
                      <a:alphaOff val="0"/>
                    </a:sysClr>
                  </a:solidFill>
                  <a:effectLst/>
                  <a:uLnTx/>
                  <a:uFillTx/>
                  <a:latin typeface="Arial"/>
                  <a:ea typeface="+mn-ea"/>
                  <a:cs typeface="+mn-cs"/>
                </a:rPr>
                <a:t>Moment 5 </a:t>
              </a:r>
              <a:r>
                <a:rPr kumimoji="0" lang="sv-SE" sz="1000" b="0" i="0" u="none" strike="noStrike" kern="1200" cap="none" spc="0" normalizeH="0" baseline="0" noProof="0" dirty="0">
                  <a:ln>
                    <a:noFill/>
                  </a:ln>
                  <a:solidFill>
                    <a:sysClr val="windowText" lastClr="000000">
                      <a:hueOff val="0"/>
                      <a:satOff val="0"/>
                      <a:lumOff val="0"/>
                      <a:alphaOff val="0"/>
                    </a:sysClr>
                  </a:solidFill>
                  <a:effectLst/>
                  <a:uLnTx/>
                  <a:uFillTx/>
                  <a:latin typeface="Arial"/>
                  <a:ea typeface="+mn-ea"/>
                  <a:cs typeface="+mn-cs"/>
                </a:rPr>
                <a:t>Prioritering  (NSK-S) </a:t>
              </a:r>
            </a:p>
          </p:txBody>
        </p:sp>
        <p:sp>
          <p:nvSpPr>
            <p:cNvPr id="13" name="Pil: cirkelformad 12">
              <a:extLst>
                <a:ext uri="{FF2B5EF4-FFF2-40B4-BE49-F238E27FC236}">
                  <a16:creationId xmlns:a16="http://schemas.microsoft.com/office/drawing/2014/main" id="{02DCEC90-8512-2B70-52D1-D0033B9BE690}"/>
                </a:ext>
              </a:extLst>
            </p:cNvPr>
            <p:cNvSpPr/>
            <p:nvPr/>
          </p:nvSpPr>
          <p:spPr>
            <a:xfrm>
              <a:off x="4086343" y="1445179"/>
              <a:ext cx="3795033" cy="3795033"/>
            </a:xfrm>
            <a:prstGeom prst="circularArrow">
              <a:avLst>
                <a:gd name="adj1" fmla="val 3759"/>
                <a:gd name="adj2" fmla="val 234538"/>
                <a:gd name="adj3" fmla="val 10608919"/>
                <a:gd name="adj4" fmla="val 9334093"/>
                <a:gd name="adj5" fmla="val 4386"/>
              </a:avLst>
            </a:prstGeom>
            <a:solidFill>
              <a:schemeClr val="accent1"/>
            </a:solidFill>
            <a:ln w="12700" cap="flat" cmpd="sng" algn="ctr">
              <a:solidFill>
                <a:schemeClr val="accent1"/>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4" name="Frihandsfigur: Form 13">
              <a:extLst>
                <a:ext uri="{FF2B5EF4-FFF2-40B4-BE49-F238E27FC236}">
                  <a16:creationId xmlns:a16="http://schemas.microsoft.com/office/drawing/2014/main" id="{893A8ABC-D43A-A73C-88BD-10ED7EF82CCF}"/>
                </a:ext>
              </a:extLst>
            </p:cNvPr>
            <p:cNvSpPr/>
            <p:nvPr/>
          </p:nvSpPr>
          <p:spPr>
            <a:xfrm>
              <a:off x="3918786" y="2589037"/>
              <a:ext cx="731626" cy="731626"/>
            </a:xfrm>
            <a:custGeom>
              <a:avLst/>
              <a:gdLst>
                <a:gd name="connsiteX0" fmla="*/ 0 w 731626"/>
                <a:gd name="connsiteY0" fmla="*/ 0 h 731626"/>
                <a:gd name="connsiteX1" fmla="*/ 731626 w 731626"/>
                <a:gd name="connsiteY1" fmla="*/ 0 h 731626"/>
                <a:gd name="connsiteX2" fmla="*/ 731626 w 731626"/>
                <a:gd name="connsiteY2" fmla="*/ 731626 h 731626"/>
                <a:gd name="connsiteX3" fmla="*/ 0 w 731626"/>
                <a:gd name="connsiteY3" fmla="*/ 731626 h 731626"/>
                <a:gd name="connsiteX4" fmla="*/ 0 w 731626"/>
                <a:gd name="connsiteY4" fmla="*/ 0 h 731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626" h="731626">
                  <a:moveTo>
                    <a:pt x="0" y="0"/>
                  </a:moveTo>
                  <a:lnTo>
                    <a:pt x="731626" y="0"/>
                  </a:lnTo>
                  <a:lnTo>
                    <a:pt x="731626" y="731626"/>
                  </a:lnTo>
                  <a:lnTo>
                    <a:pt x="0" y="731626"/>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sv-SE" sz="1000" b="1" i="0" u="none" strike="noStrike" kern="1200" cap="none" spc="0" normalizeH="0" baseline="0" noProof="0" dirty="0">
                  <a:ln>
                    <a:noFill/>
                  </a:ln>
                  <a:solidFill>
                    <a:sysClr val="windowText" lastClr="000000">
                      <a:hueOff val="0"/>
                      <a:satOff val="0"/>
                      <a:lumOff val="0"/>
                      <a:alphaOff val="0"/>
                    </a:sysClr>
                  </a:solidFill>
                  <a:effectLst/>
                  <a:uLnTx/>
                  <a:uFillTx/>
                  <a:latin typeface="Arial"/>
                  <a:ea typeface="+mn-ea"/>
                  <a:cs typeface="+mn-cs"/>
                </a:rPr>
                <a:t>Moment  6 </a:t>
              </a:r>
              <a:r>
                <a:rPr kumimoji="0" lang="sv-SE" sz="1000" b="0" i="0" u="none" strike="noStrike" kern="1200" cap="none" spc="0" normalizeH="0" baseline="0" noProof="0" dirty="0">
                  <a:ln>
                    <a:noFill/>
                  </a:ln>
                  <a:solidFill>
                    <a:sysClr val="windowText" lastClr="000000">
                      <a:hueOff val="0"/>
                      <a:satOff val="0"/>
                      <a:lumOff val="0"/>
                      <a:alphaOff val="0"/>
                    </a:sysClr>
                  </a:solidFill>
                  <a:effectLst/>
                  <a:uLnTx/>
                  <a:uFillTx/>
                  <a:latin typeface="Arial"/>
                  <a:ea typeface="+mn-ea"/>
                  <a:cs typeface="+mn-cs"/>
                </a:rPr>
                <a:t>Nationella aktörer tar emot behov</a:t>
              </a:r>
            </a:p>
          </p:txBody>
        </p:sp>
        <p:sp>
          <p:nvSpPr>
            <p:cNvPr id="15" name="Pil: cirkelformad 14">
              <a:extLst>
                <a:ext uri="{FF2B5EF4-FFF2-40B4-BE49-F238E27FC236}">
                  <a16:creationId xmlns:a16="http://schemas.microsoft.com/office/drawing/2014/main" id="{7C009919-8647-A8A2-4AEC-C081CF0F8DF7}"/>
                </a:ext>
              </a:extLst>
            </p:cNvPr>
            <p:cNvSpPr/>
            <p:nvPr/>
          </p:nvSpPr>
          <p:spPr>
            <a:xfrm>
              <a:off x="4086343" y="1445179"/>
              <a:ext cx="3795033" cy="3795033"/>
            </a:xfrm>
            <a:prstGeom prst="circularArrow">
              <a:avLst>
                <a:gd name="adj1" fmla="val 3759"/>
                <a:gd name="adj2" fmla="val 234538"/>
                <a:gd name="adj3" fmla="val 13561078"/>
                <a:gd name="adj4" fmla="val 12337203"/>
                <a:gd name="adj5" fmla="val 4386"/>
              </a:avLst>
            </a:prstGeom>
            <a:solidFill>
              <a:schemeClr val="accent1"/>
            </a:solidFill>
            <a:ln w="12700" cap="flat" cmpd="sng" algn="ctr">
              <a:solidFill>
                <a:schemeClr val="accent1"/>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6" name="Frihandsfigur: Form 15">
              <a:extLst>
                <a:ext uri="{FF2B5EF4-FFF2-40B4-BE49-F238E27FC236}">
                  <a16:creationId xmlns:a16="http://schemas.microsoft.com/office/drawing/2014/main" id="{2F34C97E-E12E-D403-6ACD-487E0E4612A2}"/>
                </a:ext>
              </a:extLst>
            </p:cNvPr>
            <p:cNvSpPr/>
            <p:nvPr/>
          </p:nvSpPr>
          <p:spPr>
            <a:xfrm>
              <a:off x="4861804" y="1406529"/>
              <a:ext cx="731626" cy="731626"/>
            </a:xfrm>
            <a:custGeom>
              <a:avLst/>
              <a:gdLst>
                <a:gd name="connsiteX0" fmla="*/ 0 w 731626"/>
                <a:gd name="connsiteY0" fmla="*/ 0 h 731626"/>
                <a:gd name="connsiteX1" fmla="*/ 731626 w 731626"/>
                <a:gd name="connsiteY1" fmla="*/ 0 h 731626"/>
                <a:gd name="connsiteX2" fmla="*/ 731626 w 731626"/>
                <a:gd name="connsiteY2" fmla="*/ 731626 h 731626"/>
                <a:gd name="connsiteX3" fmla="*/ 0 w 731626"/>
                <a:gd name="connsiteY3" fmla="*/ 731626 h 731626"/>
                <a:gd name="connsiteX4" fmla="*/ 0 w 731626"/>
                <a:gd name="connsiteY4" fmla="*/ 0 h 731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626" h="731626">
                  <a:moveTo>
                    <a:pt x="0" y="0"/>
                  </a:moveTo>
                  <a:lnTo>
                    <a:pt x="731626" y="0"/>
                  </a:lnTo>
                  <a:lnTo>
                    <a:pt x="731626" y="731626"/>
                  </a:lnTo>
                  <a:lnTo>
                    <a:pt x="0" y="731626"/>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sv-SE" sz="1000" b="1" i="0" u="none" strike="noStrike" kern="1200" cap="none" spc="0" normalizeH="0" baseline="0" noProof="0" dirty="0">
                  <a:ln>
                    <a:noFill/>
                  </a:ln>
                  <a:solidFill>
                    <a:sysClr val="windowText" lastClr="000000">
                      <a:hueOff val="0"/>
                      <a:satOff val="0"/>
                      <a:lumOff val="0"/>
                      <a:alphaOff val="0"/>
                    </a:sysClr>
                  </a:solidFill>
                  <a:effectLst/>
                  <a:uLnTx/>
                  <a:uFillTx/>
                  <a:latin typeface="Arial"/>
                  <a:ea typeface="+mn-ea"/>
                  <a:cs typeface="+mn-cs"/>
                </a:rPr>
                <a:t>Moment 7 </a:t>
              </a:r>
              <a:r>
                <a:rPr kumimoji="0" lang="sv-SE" sz="1000" b="0" i="0" u="none" strike="noStrike" kern="1200" cap="none" spc="0" normalizeH="0" baseline="0" noProof="0" dirty="0">
                  <a:ln>
                    <a:noFill/>
                  </a:ln>
                  <a:solidFill>
                    <a:sysClr val="windowText" lastClr="000000">
                      <a:hueOff val="0"/>
                      <a:satOff val="0"/>
                      <a:lumOff val="0"/>
                      <a:alphaOff val="0"/>
                    </a:sysClr>
                  </a:solidFill>
                  <a:effectLst/>
                  <a:uLnTx/>
                  <a:uFillTx/>
                  <a:latin typeface="Arial"/>
                  <a:ea typeface="+mn-ea"/>
                  <a:cs typeface="+mn-cs"/>
                </a:rPr>
                <a:t>Återkoppling till regional och lokal nivå</a:t>
              </a:r>
              <a:br>
                <a:rPr kumimoji="0" lang="sv-SE" sz="1000" b="0" i="0" u="none" strike="noStrike" kern="1200" cap="none" spc="0" normalizeH="0" baseline="0" noProof="0" dirty="0">
                  <a:ln>
                    <a:noFill/>
                  </a:ln>
                  <a:solidFill>
                    <a:sysClr val="windowText" lastClr="000000">
                      <a:hueOff val="0"/>
                      <a:satOff val="0"/>
                      <a:lumOff val="0"/>
                      <a:alphaOff val="0"/>
                    </a:sysClr>
                  </a:solidFill>
                  <a:effectLst/>
                  <a:uLnTx/>
                  <a:uFillTx/>
                  <a:latin typeface="Arial"/>
                  <a:ea typeface="+mn-ea"/>
                  <a:cs typeface="+mn-cs"/>
                </a:rPr>
              </a:br>
              <a:r>
                <a:rPr kumimoji="0" lang="sv-SE" sz="1000" b="0" i="0" u="none" strike="noStrike" kern="1200" cap="none" spc="0" normalizeH="0" baseline="0" noProof="0" dirty="0">
                  <a:ln>
                    <a:noFill/>
                  </a:ln>
                  <a:solidFill>
                    <a:sysClr val="windowText" lastClr="000000">
                      <a:hueOff val="0"/>
                      <a:satOff val="0"/>
                      <a:lumOff val="0"/>
                      <a:alphaOff val="0"/>
                    </a:sysClr>
                  </a:solidFill>
                  <a:effectLst/>
                  <a:uLnTx/>
                  <a:uFillTx/>
                  <a:latin typeface="Arial"/>
                  <a:ea typeface="+mn-ea"/>
                  <a:cs typeface="+mn-cs"/>
                </a:rPr>
                <a:t>(Nationella aktörer och RSS)</a:t>
              </a:r>
            </a:p>
          </p:txBody>
        </p:sp>
        <p:sp>
          <p:nvSpPr>
            <p:cNvPr id="17" name="Pil: cirkelformad 16">
              <a:extLst>
                <a:ext uri="{FF2B5EF4-FFF2-40B4-BE49-F238E27FC236}">
                  <a16:creationId xmlns:a16="http://schemas.microsoft.com/office/drawing/2014/main" id="{CB867C6B-7998-60F2-B890-8ACE92E0DA98}"/>
                </a:ext>
              </a:extLst>
            </p:cNvPr>
            <p:cNvSpPr/>
            <p:nvPr/>
          </p:nvSpPr>
          <p:spPr>
            <a:xfrm>
              <a:off x="4080039" y="1534243"/>
              <a:ext cx="3795033" cy="3795033"/>
            </a:xfrm>
            <a:prstGeom prst="circularArrow">
              <a:avLst>
                <a:gd name="adj1" fmla="val 3759"/>
                <a:gd name="adj2" fmla="val 234538"/>
                <a:gd name="adj3" fmla="val 16713519"/>
                <a:gd name="adj4" fmla="val 15436095"/>
                <a:gd name="adj5" fmla="val 4386"/>
              </a:avLst>
            </a:prstGeom>
            <a:solidFill>
              <a:schemeClr val="bg1"/>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sp>
        <p:nvSpPr>
          <p:cNvPr id="19" name="Flödesschema: Koppling 18">
            <a:extLst>
              <a:ext uri="{FF2B5EF4-FFF2-40B4-BE49-F238E27FC236}">
                <a16:creationId xmlns:a16="http://schemas.microsoft.com/office/drawing/2014/main" id="{1B3F76D3-52E8-6F95-4116-630C7BF896FE}"/>
              </a:ext>
            </a:extLst>
          </p:cNvPr>
          <p:cNvSpPr/>
          <p:nvPr/>
        </p:nvSpPr>
        <p:spPr>
          <a:xfrm>
            <a:off x="6769107" y="2714691"/>
            <a:ext cx="1517904" cy="1161288"/>
          </a:xfrm>
          <a:prstGeom prst="flowChartConnector">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20" name="Flödesschema: Koppling 19">
            <a:extLst>
              <a:ext uri="{FF2B5EF4-FFF2-40B4-BE49-F238E27FC236}">
                <a16:creationId xmlns:a16="http://schemas.microsoft.com/office/drawing/2014/main" id="{A430D9D8-7DC9-FB71-AF55-0DC53E0091C0}"/>
              </a:ext>
            </a:extLst>
          </p:cNvPr>
          <p:cNvSpPr/>
          <p:nvPr/>
        </p:nvSpPr>
        <p:spPr>
          <a:xfrm>
            <a:off x="6405192" y="4488789"/>
            <a:ext cx="1517904" cy="968322"/>
          </a:xfrm>
          <a:prstGeom prst="flowChartConnector">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21" name="Rubrik 1">
            <a:extLst>
              <a:ext uri="{FF2B5EF4-FFF2-40B4-BE49-F238E27FC236}">
                <a16:creationId xmlns:a16="http://schemas.microsoft.com/office/drawing/2014/main" id="{0379D19B-44CF-91F6-0FA7-E37FF1EF4474}"/>
              </a:ext>
            </a:extLst>
          </p:cNvPr>
          <p:cNvSpPr txBox="1">
            <a:spLocks/>
          </p:cNvSpPr>
          <p:nvPr/>
        </p:nvSpPr>
        <p:spPr>
          <a:xfrm>
            <a:off x="258015" y="888668"/>
            <a:ext cx="8746896" cy="862981"/>
          </a:xfrm>
          <a:prstGeom prst="rect">
            <a:avLst/>
          </a:prstGeom>
        </p:spPr>
        <p:txBody>
          <a:bodyPr/>
          <a:lstStyle>
            <a:lvl1pPr algn="l" defTabSz="914400" rtl="0" eaLnBrk="1" latinLnBrk="0" hangingPunct="1">
              <a:lnSpc>
                <a:spcPct val="90000"/>
              </a:lnSpc>
              <a:spcBef>
                <a:spcPct val="0"/>
              </a:spcBef>
              <a:buNone/>
              <a:defRPr sz="4000" kern="1200" spc="-60" baseline="0">
                <a:solidFill>
                  <a:schemeClr val="tx1"/>
                </a:solidFill>
                <a:latin typeface="+mj-lt"/>
                <a:ea typeface="+mj-ea"/>
                <a:cs typeface="+mj-cs"/>
              </a:defRPr>
            </a:lvl1pPr>
          </a:lstStyle>
          <a:p>
            <a:r>
              <a:rPr lang="sv-SE" sz="3200" dirty="0"/>
              <a:t>RSS ansvar – moment 2 och </a:t>
            </a:r>
            <a:r>
              <a:rPr lang="sv-SE" sz="3200" dirty="0" smtClean="0"/>
              <a:t>3- tidsplan </a:t>
            </a:r>
            <a:endParaRPr lang="sv-SE" sz="3200" dirty="0"/>
          </a:p>
        </p:txBody>
      </p:sp>
      <p:sp>
        <p:nvSpPr>
          <p:cNvPr id="22" name="textruta 21">
            <a:extLst>
              <a:ext uri="{FF2B5EF4-FFF2-40B4-BE49-F238E27FC236}">
                <a16:creationId xmlns:a16="http://schemas.microsoft.com/office/drawing/2014/main" id="{1412AF1D-4407-5590-86BA-17CA1998D561}"/>
              </a:ext>
            </a:extLst>
          </p:cNvPr>
          <p:cNvSpPr txBox="1"/>
          <p:nvPr/>
        </p:nvSpPr>
        <p:spPr>
          <a:xfrm>
            <a:off x="8266541" y="4119457"/>
            <a:ext cx="962123" cy="369332"/>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orbel" panose="020B0503020204020204"/>
                <a:ea typeface="+mn-ea"/>
                <a:cs typeface="+mn-cs"/>
              </a:rPr>
              <a:t>Okt-dec</a:t>
            </a:r>
          </a:p>
        </p:txBody>
      </p:sp>
      <p:sp>
        <p:nvSpPr>
          <p:cNvPr id="23" name="textruta 22">
            <a:extLst>
              <a:ext uri="{FF2B5EF4-FFF2-40B4-BE49-F238E27FC236}">
                <a16:creationId xmlns:a16="http://schemas.microsoft.com/office/drawing/2014/main" id="{1412AF1D-4407-5590-86BA-17CA1998D561}"/>
              </a:ext>
            </a:extLst>
          </p:cNvPr>
          <p:cNvSpPr txBox="1"/>
          <p:nvPr/>
        </p:nvSpPr>
        <p:spPr>
          <a:xfrm>
            <a:off x="7259465" y="5528046"/>
            <a:ext cx="659155" cy="369332"/>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prstClr val="black"/>
                </a:solidFill>
                <a:effectLst/>
                <a:uLnTx/>
                <a:uFillTx/>
                <a:latin typeface="Corbel" panose="020B0503020204020204"/>
                <a:ea typeface="+mn-ea"/>
                <a:cs typeface="+mn-cs"/>
              </a:rPr>
              <a:t>mars</a:t>
            </a:r>
            <a:endParaRPr kumimoji="0" lang="sv-SE"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366662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fontScale="90000"/>
          </a:bodyPr>
          <a:lstStyle/>
          <a:p>
            <a:r>
              <a:rPr lang="sv-SE" dirty="0" smtClean="0"/>
              <a:t>Regionalt stöd - Individbaserad systematisk uppföljning (ISU)</a:t>
            </a:r>
            <a:endParaRPr lang="sv-SE" dirty="0"/>
          </a:p>
        </p:txBody>
      </p:sp>
      <p:sp>
        <p:nvSpPr>
          <p:cNvPr id="3" name="Underrubrik 2"/>
          <p:cNvSpPr>
            <a:spLocks noGrp="1"/>
          </p:cNvSpPr>
          <p:nvPr>
            <p:ph type="subTitle" idx="1"/>
          </p:nvPr>
        </p:nvSpPr>
        <p:spPr/>
        <p:txBody>
          <a:bodyPr/>
          <a:lstStyle/>
          <a:p>
            <a:endParaRPr lang="sv-SE" dirty="0"/>
          </a:p>
        </p:txBody>
      </p:sp>
    </p:spTree>
    <p:extLst>
      <p:ext uri="{BB962C8B-B14F-4D97-AF65-F5344CB8AC3E}">
        <p14:creationId xmlns:p14="http://schemas.microsoft.com/office/powerpoint/2010/main" val="920971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VCdag">
  <a:themeElements>
    <a:clrScheme name="RSS Dalarna">
      <a:dk1>
        <a:srgbClr val="000000"/>
      </a:dk1>
      <a:lt1>
        <a:srgbClr val="FFFFFF"/>
      </a:lt1>
      <a:dk2>
        <a:srgbClr val="45907A"/>
      </a:dk2>
      <a:lt2>
        <a:srgbClr val="D5EAE6"/>
      </a:lt2>
      <a:accent1>
        <a:srgbClr val="45907A"/>
      </a:accent1>
      <a:accent2>
        <a:srgbClr val="D5EAE6"/>
      </a:accent2>
      <a:accent3>
        <a:srgbClr val="0074A2"/>
      </a:accent3>
      <a:accent4>
        <a:srgbClr val="DEF0F4"/>
      </a:accent4>
      <a:accent5>
        <a:srgbClr val="EDBC2E"/>
      </a:accent5>
      <a:accent6>
        <a:srgbClr val="FFEC9F"/>
      </a:accent6>
      <a:hlink>
        <a:srgbClr val="0074A2"/>
      </a:hlink>
      <a:folHlink>
        <a:srgbClr val="45907A"/>
      </a:folHlink>
    </a:clrScheme>
    <a:fontScheme name="Lt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td_standard.potx" id="{151680F3-6FC2-4960-B137-648106B7FBF2}" vid="{FDF325D6-299B-47C8-B8D0-086DBBEE1ED8}"/>
    </a:ext>
  </a:extLst>
</a:theme>
</file>

<file path=ppt/theme/theme2.xml><?xml version="1.0" encoding="utf-8"?>
<a:theme xmlns:a="http://schemas.openxmlformats.org/drawingml/2006/main" name="Beiga bilder">
  <a:themeElements>
    <a:clrScheme name="SKR 2024">
      <a:dk1>
        <a:srgbClr val="000000"/>
      </a:dk1>
      <a:lt1>
        <a:srgbClr val="FFFFFF"/>
      </a:lt1>
      <a:dk2>
        <a:srgbClr val="44546A"/>
      </a:dk2>
      <a:lt2>
        <a:srgbClr val="E7E6E6"/>
      </a:lt2>
      <a:accent1>
        <a:srgbClr val="F39325"/>
      </a:accent1>
      <a:accent2>
        <a:srgbClr val="FF7C5D"/>
      </a:accent2>
      <a:accent3>
        <a:srgbClr val="9A3324"/>
      </a:accent3>
      <a:accent4>
        <a:srgbClr val="154F80"/>
      </a:accent4>
      <a:accent5>
        <a:srgbClr val="115E67"/>
      </a:accent5>
      <a:accent6>
        <a:srgbClr val="7E5475"/>
      </a:accent6>
      <a:hlink>
        <a:srgbClr val="0563C1"/>
      </a:hlink>
      <a:folHlink>
        <a:srgbClr val="954F72"/>
      </a:folHlink>
    </a:clrScheme>
    <a:fontScheme name="SKR PPT">
      <a:majorFont>
        <a:latin typeface="AvenirNext LT Pro 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KR_2024 ny 2" id="{896DBAC3-465A-2E43-BF4E-BA85D6103C51}" vid="{9246AEA8-C76D-F44B-B4C6-6F7BE6AF0148}"/>
    </a:ext>
  </a:extLst>
</a:theme>
</file>

<file path=ppt/theme/theme3.xml><?xml version="1.0" encoding="utf-8"?>
<a:theme xmlns:a="http://schemas.openxmlformats.org/drawingml/2006/main" name="11_Ram">
  <a:themeElements>
    <a:clrScheme name="Thought">
      <a:dk1>
        <a:sysClr val="windowText" lastClr="000000"/>
      </a:dk1>
      <a:lt1>
        <a:srgbClr val="FFFFFF"/>
      </a:lt1>
      <a:dk2>
        <a:srgbClr val="381825"/>
      </a:dk2>
      <a:lt2>
        <a:srgbClr val="FBF5E1"/>
      </a:lt2>
      <a:accent1>
        <a:srgbClr val="ECD078"/>
      </a:accent1>
      <a:accent2>
        <a:srgbClr val="D95B43"/>
      </a:accent2>
      <a:accent3>
        <a:srgbClr val="C02942"/>
      </a:accent3>
      <a:accent4>
        <a:srgbClr val="542437"/>
      </a:accent4>
      <a:accent5>
        <a:srgbClr val="53777A"/>
      </a:accent5>
      <a:accent6>
        <a:srgbClr val="94B4B6"/>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mall" id="{D5F36740-F351-4B8E-AA15-C2D8D67CE660}" vid="{27B59069-6BAA-46F2-8B8A-CA1A0E82790F}"/>
    </a:ext>
  </a:extLst>
</a:theme>
</file>

<file path=ppt/theme/theme4.xml><?xml version="1.0" encoding="utf-8"?>
<a:theme xmlns:a="http://schemas.openxmlformats.org/drawingml/2006/main" name="Rosa bilder">
  <a:themeElements>
    <a:clrScheme name="SKR 2024">
      <a:dk1>
        <a:srgbClr val="000000"/>
      </a:dk1>
      <a:lt1>
        <a:srgbClr val="FFFFFF"/>
      </a:lt1>
      <a:dk2>
        <a:srgbClr val="44546A"/>
      </a:dk2>
      <a:lt2>
        <a:srgbClr val="E7E6E6"/>
      </a:lt2>
      <a:accent1>
        <a:srgbClr val="F39325"/>
      </a:accent1>
      <a:accent2>
        <a:srgbClr val="FF7C5D"/>
      </a:accent2>
      <a:accent3>
        <a:srgbClr val="9A3324"/>
      </a:accent3>
      <a:accent4>
        <a:srgbClr val="154F80"/>
      </a:accent4>
      <a:accent5>
        <a:srgbClr val="115E67"/>
      </a:accent5>
      <a:accent6>
        <a:srgbClr val="7E5475"/>
      </a:accent6>
      <a:hlink>
        <a:srgbClr val="0563C1"/>
      </a:hlink>
      <a:folHlink>
        <a:srgbClr val="954F72"/>
      </a:folHlink>
    </a:clrScheme>
    <a:fontScheme name="SKR PPT">
      <a:majorFont>
        <a:latin typeface="AvenirNext LT Pro 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KR_2024_2" id="{A30B25CD-4266-4C3F-84F3-282C9711688D}" vid="{4B3CCAC3-C631-4A7D-ADB9-CF368323A0EA}"/>
    </a:ext>
  </a:extLst>
</a:theme>
</file>

<file path=ppt/theme/theme5.xml><?xml version="1.0" encoding="utf-8"?>
<a:theme xmlns:a="http://schemas.openxmlformats.org/drawingml/2006/main" name="Standard - Röd">
  <a:themeElements>
    <a:clrScheme name="RD23">
      <a:dk1>
        <a:sysClr val="windowText" lastClr="000000"/>
      </a:dk1>
      <a:lt1>
        <a:sysClr val="window" lastClr="FFFFFF"/>
      </a:lt1>
      <a:dk2>
        <a:srgbClr val="595959"/>
      </a:dk2>
      <a:lt2>
        <a:srgbClr val="FBDCE2"/>
      </a:lt2>
      <a:accent1>
        <a:srgbClr val="DB3747"/>
      </a:accent1>
      <a:accent2>
        <a:srgbClr val="168DAF"/>
      </a:accent2>
      <a:accent3>
        <a:srgbClr val="178572"/>
      </a:accent3>
      <a:accent4>
        <a:srgbClr val="FED379"/>
      </a:accent4>
      <a:accent5>
        <a:srgbClr val="F4A9B6"/>
      </a:accent5>
      <a:accent6>
        <a:srgbClr val="93D3E5"/>
      </a:accent6>
      <a:hlink>
        <a:srgbClr val="03577B"/>
      </a:hlink>
      <a:folHlink>
        <a:srgbClr val="03577B"/>
      </a:folHlink>
    </a:clrScheme>
    <a:fontScheme name="RD2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13548</TotalTime>
  <Words>4455</Words>
  <Application>Microsoft Office PowerPoint</Application>
  <PresentationFormat>Bredbild</PresentationFormat>
  <Paragraphs>826</Paragraphs>
  <Slides>70</Slides>
  <Notes>39</Notes>
  <HiddenSlides>0</HiddenSlides>
  <MMClips>0</MMClips>
  <ScaleCrop>false</ScaleCrop>
  <HeadingPairs>
    <vt:vector size="6" baseType="variant">
      <vt:variant>
        <vt:lpstr>Använt teckensnitt</vt:lpstr>
      </vt:variant>
      <vt:variant>
        <vt:i4>14</vt:i4>
      </vt:variant>
      <vt:variant>
        <vt:lpstr>Tema</vt:lpstr>
      </vt:variant>
      <vt:variant>
        <vt:i4>6</vt:i4>
      </vt:variant>
      <vt:variant>
        <vt:lpstr>Bildrubriker</vt:lpstr>
      </vt:variant>
      <vt:variant>
        <vt:i4>70</vt:i4>
      </vt:variant>
    </vt:vector>
  </HeadingPairs>
  <TitlesOfParts>
    <vt:vector size="90" baseType="lpstr">
      <vt:lpstr>Aptos</vt:lpstr>
      <vt:lpstr>Arial</vt:lpstr>
      <vt:lpstr>Arial Black</vt:lpstr>
      <vt:lpstr>Avenir Next LT Pro</vt:lpstr>
      <vt:lpstr>AvenirNext LT Pro Bold</vt:lpstr>
      <vt:lpstr>AvenirNext LT Pro Regular</vt:lpstr>
      <vt:lpstr>Calibri</vt:lpstr>
      <vt:lpstr>Calibri Light</vt:lpstr>
      <vt:lpstr>Corbel</vt:lpstr>
      <vt:lpstr>open sans</vt:lpstr>
      <vt:lpstr>Symbol</vt:lpstr>
      <vt:lpstr>Times New Roman</vt:lpstr>
      <vt:lpstr>Wingdings</vt:lpstr>
      <vt:lpstr>Wingdings 2</vt:lpstr>
      <vt:lpstr>VCdag</vt:lpstr>
      <vt:lpstr>Beiga bilder</vt:lpstr>
      <vt:lpstr>11_Ram</vt:lpstr>
      <vt:lpstr>Rosa bilder</vt:lpstr>
      <vt:lpstr>Standard - Röd</vt:lpstr>
      <vt:lpstr>Office-tema</vt:lpstr>
      <vt:lpstr>Välfärdsrådet</vt:lpstr>
      <vt:lpstr>Rapporter, nationell och regional nivå</vt:lpstr>
      <vt:lpstr>Aktuellt på RSS</vt:lpstr>
      <vt:lpstr>God och nära vård</vt:lpstr>
      <vt:lpstr>Lokala behov  av kunskap</vt:lpstr>
      <vt:lpstr>Nationella aktörer som medverkar</vt:lpstr>
      <vt:lpstr>PowerPoint-presentation</vt:lpstr>
      <vt:lpstr>PowerPoint-presentation</vt:lpstr>
      <vt:lpstr>Regionalt stöd - Individbaserad systematisk uppföljning (ISU)</vt:lpstr>
      <vt:lpstr>Bakgrund</vt:lpstr>
      <vt:lpstr>Kursinnehåll </vt:lpstr>
      <vt:lpstr>Länsdialog </vt:lpstr>
      <vt:lpstr> </vt:lpstr>
      <vt:lpstr>Projektplan Etablering MiniMaria</vt:lpstr>
      <vt:lpstr>Projektorganisation</vt:lpstr>
      <vt:lpstr>Referenspersoner</vt:lpstr>
      <vt:lpstr>Arbetsprocess</vt:lpstr>
      <vt:lpstr>PowerPoint-presentation</vt:lpstr>
      <vt:lpstr>SWOT</vt:lpstr>
      <vt:lpstr>Riskanalys</vt:lpstr>
      <vt:lpstr>PowerPoint-presentation</vt:lpstr>
      <vt:lpstr>Sammanställning av intervjuer med lokala systemledningar för  God och nära vård </vt:lpstr>
      <vt:lpstr>Bakgrund</vt:lpstr>
      <vt:lpstr>Intervjufrågor </vt:lpstr>
      <vt:lpstr>Lokala systemledningar – benämning, vilka ingår? </vt:lpstr>
      <vt:lpstr>Lokala systemledningar - struktur</vt:lpstr>
      <vt:lpstr>Lokala systemledningar - samverkan med politiken</vt:lpstr>
      <vt:lpstr>Lokala systemledningar – mötesfrekvens och vilka aktörer som saknas</vt:lpstr>
      <vt:lpstr>Lokala systemledningar – hur skulle ni beskriva ert uppdrag </vt:lpstr>
      <vt:lpstr>Lokala planer</vt:lpstr>
      <vt:lpstr>Lokala systemledningar – hur upplevs samverkan för GNV?</vt:lpstr>
      <vt:lpstr>Lokala systemledningar- vad fungerar bra?</vt:lpstr>
      <vt:lpstr>Lokala systemledningar - utmaningar</vt:lpstr>
      <vt:lpstr>Lokala systemledningar – brukarinflytande i samverkan?</vt:lpstr>
      <vt:lpstr>Lokala systemledningar – övriga kommentarer </vt:lpstr>
      <vt:lpstr>Vad behövs framåt?</vt:lpstr>
      <vt:lpstr>Bygga kapacitet i våra systemledningar för omställningen</vt:lpstr>
      <vt:lpstr>Bygga kapacitet</vt:lpstr>
      <vt:lpstr>PowerPoint-presentation</vt:lpstr>
      <vt:lpstr>Regionalt nätverk</vt:lpstr>
      <vt:lpstr>13/11</vt:lpstr>
      <vt:lpstr>Nyhet: regionalt mötesforum </vt:lpstr>
      <vt:lpstr>Årlig konferens </vt:lpstr>
      <vt:lpstr>Systemledningsdag- konferens </vt:lpstr>
      <vt:lpstr>Lärprocessen – pausad! </vt:lpstr>
      <vt:lpstr>Syftet med lärprocessen</vt:lpstr>
      <vt:lpstr>PowerPoint-presentation</vt:lpstr>
      <vt:lpstr>Hur gör vi det?</vt:lpstr>
      <vt:lpstr>Lärprocessen – hur går vi vidare?</vt:lpstr>
      <vt:lpstr>Regionala och lokala systemledningar</vt:lpstr>
      <vt:lpstr>Metodstöd till lokala systemledningar  ”Från strategi till lokal plan &amp; verkstad”</vt:lpstr>
      <vt:lpstr>Metodstöd till lokal systemledning</vt:lpstr>
      <vt:lpstr>PowerPoint-presentation</vt:lpstr>
      <vt:lpstr>Stöd till lokala systemledningar</vt:lpstr>
      <vt:lpstr>När ni ska implementera era lokala aktiviteter använd IRIS!! </vt:lpstr>
      <vt:lpstr>Vi fortsätter inom det regionala stödet att bygga kapacitet för länets systemledningar…</vt:lpstr>
      <vt:lpstr>RÖK/LÖK för kvinnofrid mot våld i nära relation</vt:lpstr>
      <vt:lpstr>RÖK för kvinnofrid mot våld i nära relation</vt:lpstr>
      <vt:lpstr>Beslutsprocess RÖK</vt:lpstr>
      <vt:lpstr>RÖK för kvinnofrid mot våld i nära relation</vt:lpstr>
      <vt:lpstr>Inspelad föreläsning </vt:lpstr>
      <vt:lpstr>Annat relevant stödmaterial</vt:lpstr>
      <vt:lpstr>LÖK för kvinnofrid mot våld i nära relation</vt:lpstr>
      <vt:lpstr>Innehåll i LÖK </vt:lpstr>
      <vt:lpstr>Processen för LÖK-arbetet</vt:lpstr>
      <vt:lpstr>Stöd i framtagandet</vt:lpstr>
      <vt:lpstr>Stöd i implementering</vt:lpstr>
      <vt:lpstr>Stöd i uppföljning och analys</vt:lpstr>
      <vt:lpstr>Inspel </vt:lpstr>
      <vt:lpstr>Frågor?</vt:lpstr>
    </vt:vector>
  </TitlesOfParts>
  <Company>Landstinget Dalarna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Hälsa och välfärd= RSS- regional samverkans- och stödstruktur</dc:title>
  <dc:creator>RSS Dalarna</dc:creator>
  <cp:lastModifiedBy>Nielsen Stefan /Ledningsstöd och strategi Hälso- och sjukvård Dalarna /Falun</cp:lastModifiedBy>
  <cp:revision>132</cp:revision>
  <dcterms:created xsi:type="dcterms:W3CDTF">2023-03-20T05:57:20Z</dcterms:created>
  <dcterms:modified xsi:type="dcterms:W3CDTF">2024-11-19T11:13:25Z</dcterms:modified>
</cp:coreProperties>
</file>