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C0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7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387-B8BD-4BC0-AC6E-F1AC82A6801E}" type="datetimeFigureOut">
              <a:rPr lang="sv-SE" smtClean="0"/>
              <a:t>2022-05-09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7445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387-B8BD-4BC0-AC6E-F1AC82A6801E}" type="datetimeFigureOut">
              <a:rPr lang="sv-SE" smtClean="0"/>
              <a:t>2022-05-09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7593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387-B8BD-4BC0-AC6E-F1AC82A6801E}" type="datetimeFigureOut">
              <a:rPr lang="sv-SE" smtClean="0"/>
              <a:t>2022-05-09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9166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387-B8BD-4BC0-AC6E-F1AC82A6801E}" type="datetimeFigureOut">
              <a:rPr lang="sv-SE" smtClean="0"/>
              <a:t>2022-05-09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7400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387-B8BD-4BC0-AC6E-F1AC82A6801E}" type="datetimeFigureOut">
              <a:rPr lang="sv-SE" smtClean="0"/>
              <a:t>2022-05-09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333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387-B8BD-4BC0-AC6E-F1AC82A6801E}" type="datetimeFigureOut">
              <a:rPr lang="sv-SE" smtClean="0"/>
              <a:t>2022-05-09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9539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387-B8BD-4BC0-AC6E-F1AC82A6801E}" type="datetimeFigureOut">
              <a:rPr lang="sv-SE" smtClean="0"/>
              <a:t>2022-05-09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0290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387-B8BD-4BC0-AC6E-F1AC82A6801E}" type="datetimeFigureOut">
              <a:rPr lang="sv-SE" smtClean="0"/>
              <a:t>2022-05-09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1568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387-B8BD-4BC0-AC6E-F1AC82A6801E}" type="datetimeFigureOut">
              <a:rPr lang="sv-SE" smtClean="0"/>
              <a:t>2022-05-09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9546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387-B8BD-4BC0-AC6E-F1AC82A6801E}" type="datetimeFigureOut">
              <a:rPr lang="sv-SE" smtClean="0"/>
              <a:t>2022-05-09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1394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387-B8BD-4BC0-AC6E-F1AC82A6801E}" type="datetimeFigureOut">
              <a:rPr lang="sv-SE" smtClean="0"/>
              <a:t>2022-05-09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7701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BF387-B8BD-4BC0-AC6E-F1AC82A6801E}" type="datetimeFigureOut">
              <a:rPr lang="sv-SE" smtClean="0"/>
              <a:t>2022-05-09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D8324-DE4D-4666-BE24-D13DDF0D1C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4931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 3"/>
          <p:cNvSpPr/>
          <p:nvPr/>
        </p:nvSpPr>
        <p:spPr>
          <a:xfrm>
            <a:off x="6633551" y="4779430"/>
            <a:ext cx="1933575" cy="16192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sz="3200"/>
          </a:p>
        </p:txBody>
      </p:sp>
      <p:sp>
        <p:nvSpPr>
          <p:cNvPr id="5" name="Ellips 4"/>
          <p:cNvSpPr/>
          <p:nvPr/>
        </p:nvSpPr>
        <p:spPr>
          <a:xfrm>
            <a:off x="676482" y="674164"/>
            <a:ext cx="1933575" cy="16192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sz="3200"/>
          </a:p>
        </p:txBody>
      </p:sp>
      <p:sp>
        <p:nvSpPr>
          <p:cNvPr id="8" name="Ellips 7"/>
          <p:cNvSpPr/>
          <p:nvPr/>
        </p:nvSpPr>
        <p:spPr>
          <a:xfrm>
            <a:off x="2524599" y="1973505"/>
            <a:ext cx="1933575" cy="16192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sz="3200"/>
          </a:p>
        </p:txBody>
      </p:sp>
      <p:sp>
        <p:nvSpPr>
          <p:cNvPr id="9" name="Textruta 2"/>
          <p:cNvSpPr txBox="1">
            <a:spLocks noChangeArrowheads="1"/>
          </p:cNvSpPr>
          <p:nvPr/>
        </p:nvSpPr>
        <p:spPr bwMode="auto">
          <a:xfrm>
            <a:off x="6847863" y="5311234"/>
            <a:ext cx="1504950" cy="58477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3200" dirty="0"/>
              <a:t>Ämne</a:t>
            </a:r>
            <a:endParaRPr kumimoji="0" lang="sv-SE" altLang="sv-SE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801567" y="1191401"/>
            <a:ext cx="1599035" cy="5847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sv-SE" altLang="sv-SE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Ämne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2722145" y="2490742"/>
            <a:ext cx="1504950" cy="58477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3200" dirty="0"/>
              <a:t>Ämne</a:t>
            </a:r>
            <a:endParaRPr kumimoji="0" lang="sv-SE" altLang="sv-SE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" name="Ellips 13"/>
          <p:cNvSpPr/>
          <p:nvPr/>
        </p:nvSpPr>
        <p:spPr>
          <a:xfrm>
            <a:off x="7248935" y="447062"/>
            <a:ext cx="1933575" cy="16192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sz="3200"/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0" y="-63786"/>
            <a:ext cx="184731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 sz="3200"/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0" y="393414"/>
            <a:ext cx="184731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 sz="3200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0" y="345016"/>
            <a:ext cx="184731" cy="113877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sv-SE" altLang="sv-SE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sv-SE" altLang="sv-SE" sz="320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" name="Ellips 18"/>
          <p:cNvSpPr/>
          <p:nvPr/>
        </p:nvSpPr>
        <p:spPr>
          <a:xfrm>
            <a:off x="9610377" y="1014031"/>
            <a:ext cx="1933575" cy="16192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sz="3200"/>
          </a:p>
        </p:txBody>
      </p:sp>
      <p:sp>
        <p:nvSpPr>
          <p:cNvPr id="21" name="Ellips 20"/>
          <p:cNvSpPr/>
          <p:nvPr/>
        </p:nvSpPr>
        <p:spPr>
          <a:xfrm>
            <a:off x="5529672" y="2616466"/>
            <a:ext cx="1933575" cy="16192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sz="3200"/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735196" y="3115702"/>
            <a:ext cx="1504950" cy="58477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3200" dirty="0"/>
              <a:t>Ämne</a:t>
            </a:r>
            <a:endParaRPr kumimoji="0" lang="sv-SE" altLang="sv-SE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" name="Ellips 22"/>
          <p:cNvSpPr/>
          <p:nvPr/>
        </p:nvSpPr>
        <p:spPr>
          <a:xfrm>
            <a:off x="591024" y="4788900"/>
            <a:ext cx="1933575" cy="16192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sz="3200"/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698180" y="5311234"/>
            <a:ext cx="1719262" cy="58477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3200"/>
              <a:t>Ämne</a:t>
            </a:r>
            <a:endParaRPr kumimoji="0" lang="sv-SE" altLang="sv-SE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5" name="Ellips 24"/>
          <p:cNvSpPr/>
          <p:nvPr/>
        </p:nvSpPr>
        <p:spPr>
          <a:xfrm>
            <a:off x="3282234" y="4373906"/>
            <a:ext cx="1933575" cy="16192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sz="3200"/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3367464" y="4892096"/>
            <a:ext cx="1719262" cy="58477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3200" dirty="0"/>
              <a:t>Ämne</a:t>
            </a:r>
            <a:endParaRPr kumimoji="0" lang="sv-SE" altLang="sv-SE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7" name="Ellips 26"/>
          <p:cNvSpPr/>
          <p:nvPr/>
        </p:nvSpPr>
        <p:spPr>
          <a:xfrm>
            <a:off x="9827828" y="5027339"/>
            <a:ext cx="1933575" cy="16192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sz="3200"/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9934984" y="5598525"/>
            <a:ext cx="1719262" cy="58477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3200" dirty="0"/>
              <a:t>Ämne</a:t>
            </a:r>
            <a:endParaRPr kumimoji="0" lang="sv-SE" altLang="sv-SE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" name="Ellips 28"/>
          <p:cNvSpPr/>
          <p:nvPr/>
        </p:nvSpPr>
        <p:spPr>
          <a:xfrm>
            <a:off x="8643589" y="2783130"/>
            <a:ext cx="1933575" cy="16192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sz="3200"/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8859328" y="3408090"/>
            <a:ext cx="1509624" cy="58477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sz="3200" dirty="0"/>
              <a:t>Ämne</a:t>
            </a:r>
            <a:endParaRPr kumimoji="0" lang="sv-SE" altLang="sv-SE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1" name="Ellips 30"/>
          <p:cNvSpPr/>
          <p:nvPr/>
        </p:nvSpPr>
        <p:spPr>
          <a:xfrm>
            <a:off x="4026411" y="219131"/>
            <a:ext cx="1933575" cy="16192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sz="3200"/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4133567" y="750340"/>
            <a:ext cx="1719262" cy="58477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sv-SE" altLang="sv-SE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Ämne</a:t>
            </a:r>
          </a:p>
        </p:txBody>
      </p:sp>
    </p:spTree>
    <p:extLst>
      <p:ext uri="{BB962C8B-B14F-4D97-AF65-F5344CB8AC3E}">
        <p14:creationId xmlns:p14="http://schemas.microsoft.com/office/powerpoint/2010/main" val="1722050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10</Words>
  <Application>Microsoft Office PowerPoint</Application>
  <PresentationFormat>Bredbild</PresentationFormat>
  <Paragraphs>11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Office-tema</vt:lpstr>
      <vt:lpstr>PowerPoint-presentation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Forsberg Caroline /Vårdcentral Kvarnsveden /Borlänge</dc:creator>
  <cp:lastModifiedBy>Forsberg Caroline /Kirurgi Falun /Falun</cp:lastModifiedBy>
  <cp:revision>7</cp:revision>
  <dcterms:created xsi:type="dcterms:W3CDTF">2017-10-05T08:42:12Z</dcterms:created>
  <dcterms:modified xsi:type="dcterms:W3CDTF">2022-05-09T11:34:47Z</dcterms:modified>
</cp:coreProperties>
</file>