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744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59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16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40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3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953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29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156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54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9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770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BF387-B8BD-4BC0-AC6E-F1AC82A6801E}" type="datetimeFigureOut">
              <a:rPr lang="sv-SE" smtClean="0"/>
              <a:t>2022-03-07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93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 3"/>
          <p:cNvSpPr/>
          <p:nvPr/>
        </p:nvSpPr>
        <p:spPr>
          <a:xfrm>
            <a:off x="6633551" y="4779430"/>
            <a:ext cx="1933575" cy="161925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5" name="Ellips 4"/>
          <p:cNvSpPr/>
          <p:nvPr/>
        </p:nvSpPr>
        <p:spPr>
          <a:xfrm>
            <a:off x="676482" y="674164"/>
            <a:ext cx="1933575" cy="1619250"/>
          </a:xfrm>
          <a:prstGeom prst="ellipse">
            <a:avLst/>
          </a:prstGeom>
          <a:solidFill>
            <a:srgbClr val="F8C0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8" name="Ellips 7"/>
          <p:cNvSpPr/>
          <p:nvPr/>
        </p:nvSpPr>
        <p:spPr>
          <a:xfrm>
            <a:off x="2524599" y="1973505"/>
            <a:ext cx="1933575" cy="161925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9" name="Textruta 2"/>
          <p:cNvSpPr txBox="1">
            <a:spLocks noChangeArrowheads="1"/>
          </p:cNvSpPr>
          <p:nvPr/>
        </p:nvSpPr>
        <p:spPr bwMode="auto">
          <a:xfrm>
            <a:off x="6847863" y="5311234"/>
            <a:ext cx="1504950" cy="584775"/>
          </a:xfrm>
          <a:prstGeom prst="rect">
            <a:avLst/>
          </a:prstGeom>
          <a:solidFill>
            <a:srgbClr val="C5E0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01567" y="1191401"/>
            <a:ext cx="1599035" cy="584775"/>
          </a:xfrm>
          <a:prstGeom prst="rect">
            <a:avLst/>
          </a:prstGeom>
          <a:solidFill>
            <a:srgbClr val="F8C0E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722145" y="2490742"/>
            <a:ext cx="1504950" cy="584775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Ellips 13"/>
          <p:cNvSpPr/>
          <p:nvPr/>
        </p:nvSpPr>
        <p:spPr>
          <a:xfrm>
            <a:off x="7248935" y="447062"/>
            <a:ext cx="1933575" cy="161925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-63786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3200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0" y="393414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320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0" y="345016"/>
            <a:ext cx="184731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sv-SE" altLang="sv-SE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sv-SE" altLang="sv-SE" sz="32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Ellips 18"/>
          <p:cNvSpPr/>
          <p:nvPr/>
        </p:nvSpPr>
        <p:spPr>
          <a:xfrm>
            <a:off x="9610377" y="1014031"/>
            <a:ext cx="1933575" cy="16192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1" name="Ellips 20"/>
          <p:cNvSpPr/>
          <p:nvPr/>
        </p:nvSpPr>
        <p:spPr>
          <a:xfrm>
            <a:off x="5529672" y="2616466"/>
            <a:ext cx="1933575" cy="1619250"/>
          </a:xfrm>
          <a:prstGeom prst="ellipse">
            <a:avLst/>
          </a:prstGeom>
          <a:solidFill>
            <a:srgbClr val="B9B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735196" y="3115702"/>
            <a:ext cx="1504950" cy="584775"/>
          </a:xfrm>
          <a:prstGeom prst="rect">
            <a:avLst/>
          </a:prstGeom>
          <a:solidFill>
            <a:srgbClr val="B9B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Ellips 22"/>
          <p:cNvSpPr/>
          <p:nvPr/>
        </p:nvSpPr>
        <p:spPr>
          <a:xfrm>
            <a:off x="591024" y="4788900"/>
            <a:ext cx="1933575" cy="16192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98180" y="5311234"/>
            <a:ext cx="17192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Ellips 24"/>
          <p:cNvSpPr/>
          <p:nvPr/>
        </p:nvSpPr>
        <p:spPr>
          <a:xfrm>
            <a:off x="3282234" y="4373906"/>
            <a:ext cx="1933575" cy="161925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367464" y="4892096"/>
            <a:ext cx="1719262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Ellips 26"/>
          <p:cNvSpPr/>
          <p:nvPr/>
        </p:nvSpPr>
        <p:spPr>
          <a:xfrm>
            <a:off x="9827828" y="5027339"/>
            <a:ext cx="1933575" cy="161925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9934984" y="5598525"/>
            <a:ext cx="1719262" cy="584775"/>
          </a:xfrm>
          <a:prstGeom prst="rect">
            <a:avLst/>
          </a:prstGeom>
          <a:solidFill>
            <a:srgbClr val="7030A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Ellips 28"/>
          <p:cNvSpPr/>
          <p:nvPr/>
        </p:nvSpPr>
        <p:spPr>
          <a:xfrm>
            <a:off x="8643589" y="2783130"/>
            <a:ext cx="1933575" cy="161925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8859328" y="3408090"/>
            <a:ext cx="1509624" cy="584775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" name="Ellips 30"/>
          <p:cNvSpPr/>
          <p:nvPr/>
        </p:nvSpPr>
        <p:spPr>
          <a:xfrm>
            <a:off x="4026411" y="219131"/>
            <a:ext cx="1933575" cy="161925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4133567" y="750340"/>
            <a:ext cx="1719262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2050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Forsberg Caroline /Vårdcentral Kvarnsveden /Borlänge</dc:creator>
  <cp:lastModifiedBy>Forsberg Caroline /Kirurgi Falun /Falun</cp:lastModifiedBy>
  <cp:revision>6</cp:revision>
  <dcterms:created xsi:type="dcterms:W3CDTF">2017-10-05T08:42:12Z</dcterms:created>
  <dcterms:modified xsi:type="dcterms:W3CDTF">2022-03-07T14:48:36Z</dcterms:modified>
</cp:coreProperties>
</file>