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7" r:id="rId7"/>
    <p:sldMasterId id="2147483744" r:id="rId8"/>
    <p:sldMasterId id="2147483756" r:id="rId9"/>
    <p:sldMasterId id="2147483781" r:id="rId10"/>
    <p:sldMasterId id="2147483794" r:id="rId11"/>
  </p:sldMasterIdLst>
  <p:notesMasterIdLst>
    <p:notesMasterId r:id="rId65"/>
  </p:notesMasterIdLst>
  <p:sldIdLst>
    <p:sldId id="266" r:id="rId12"/>
    <p:sldId id="267" r:id="rId13"/>
    <p:sldId id="331" r:id="rId14"/>
    <p:sldId id="385" r:id="rId15"/>
    <p:sldId id="388" r:id="rId16"/>
    <p:sldId id="386" r:id="rId17"/>
    <p:sldId id="4868" r:id="rId18"/>
    <p:sldId id="4865" r:id="rId19"/>
    <p:sldId id="4871" r:id="rId20"/>
    <p:sldId id="4872" r:id="rId21"/>
    <p:sldId id="4870" r:id="rId22"/>
    <p:sldId id="4873" r:id="rId23"/>
    <p:sldId id="4869" r:id="rId24"/>
    <p:sldId id="4879" r:id="rId25"/>
    <p:sldId id="256" r:id="rId26"/>
    <p:sldId id="260" r:id="rId27"/>
    <p:sldId id="263" r:id="rId28"/>
    <p:sldId id="264" r:id="rId29"/>
    <p:sldId id="4885" r:id="rId30"/>
    <p:sldId id="271" r:id="rId31"/>
    <p:sldId id="387" r:id="rId32"/>
    <p:sldId id="257" r:id="rId33"/>
    <p:sldId id="816" r:id="rId34"/>
    <p:sldId id="815" r:id="rId35"/>
    <p:sldId id="819" r:id="rId36"/>
    <p:sldId id="717" r:id="rId37"/>
    <p:sldId id="820" r:id="rId38"/>
    <p:sldId id="4887" r:id="rId39"/>
    <p:sldId id="851" r:id="rId40"/>
    <p:sldId id="847" r:id="rId41"/>
    <p:sldId id="4888" r:id="rId42"/>
    <p:sldId id="961" r:id="rId43"/>
    <p:sldId id="962" r:id="rId44"/>
    <p:sldId id="375" r:id="rId45"/>
    <p:sldId id="838" r:id="rId46"/>
    <p:sldId id="403" r:id="rId47"/>
    <p:sldId id="963" r:id="rId48"/>
    <p:sldId id="964" r:id="rId49"/>
    <p:sldId id="965" r:id="rId50"/>
    <p:sldId id="966" r:id="rId51"/>
    <p:sldId id="967" r:id="rId52"/>
    <p:sldId id="969" r:id="rId53"/>
    <p:sldId id="970" r:id="rId54"/>
    <p:sldId id="971" r:id="rId55"/>
    <p:sldId id="4886" r:id="rId56"/>
    <p:sldId id="292" r:id="rId57"/>
    <p:sldId id="293" r:id="rId58"/>
    <p:sldId id="295" r:id="rId59"/>
    <p:sldId id="296" r:id="rId60"/>
    <p:sldId id="265" r:id="rId61"/>
    <p:sldId id="297" r:id="rId62"/>
    <p:sldId id="284" r:id="rId63"/>
    <p:sldId id="277" r:id="rId6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F2284F6F-7319-45B6-98D6-97582629A94D}">
          <p14:sldIdLst>
            <p14:sldId id="266"/>
            <p14:sldId id="267"/>
            <p14:sldId id="331"/>
            <p14:sldId id="385"/>
            <p14:sldId id="388"/>
            <p14:sldId id="386"/>
          </p14:sldIdLst>
        </p14:section>
        <p14:section name="Presentation" id="{334D09DB-4949-2444-87D0-B13AD2825008}">
          <p14:sldIdLst/>
        </p14:section>
        <p14:section name="Camilla" id="{BB2A53B6-12D0-4B75-82B6-2FE7884DE460}">
          <p14:sldIdLst>
            <p14:sldId id="4868"/>
            <p14:sldId id="4865"/>
            <p14:sldId id="4871"/>
            <p14:sldId id="4872"/>
            <p14:sldId id="4870"/>
            <p14:sldId id="4873"/>
            <p14:sldId id="4869"/>
            <p14:sldId id="4879"/>
          </p14:sldIdLst>
        </p14:section>
        <p14:section name="Susanna och Magnus" id="{48DED10C-4F34-4043-9D20-AEBAC4ECD738}">
          <p14:sldIdLst>
            <p14:sldId id="256"/>
            <p14:sldId id="260"/>
            <p14:sldId id="263"/>
            <p14:sldId id="264"/>
            <p14:sldId id="4885"/>
            <p14:sldId id="271"/>
            <p14:sldId id="387"/>
            <p14:sldId id="257"/>
            <p14:sldId id="816"/>
            <p14:sldId id="815"/>
            <p14:sldId id="819"/>
            <p14:sldId id="717"/>
            <p14:sldId id="820"/>
            <p14:sldId id="4887"/>
            <p14:sldId id="851"/>
            <p14:sldId id="847"/>
            <p14:sldId id="4888"/>
            <p14:sldId id="961"/>
            <p14:sldId id="962"/>
            <p14:sldId id="375"/>
            <p14:sldId id="838"/>
            <p14:sldId id="403"/>
            <p14:sldId id="963"/>
            <p14:sldId id="964"/>
            <p14:sldId id="965"/>
            <p14:sldId id="966"/>
            <p14:sldId id="967"/>
            <p14:sldId id="969"/>
            <p14:sldId id="970"/>
            <p14:sldId id="971"/>
            <p14:sldId id="4886"/>
            <p14:sldId id="292"/>
            <p14:sldId id="293"/>
            <p14:sldId id="295"/>
            <p14:sldId id="296"/>
            <p14:sldId id="265"/>
            <p14:sldId id="297"/>
            <p14:sldId id="284"/>
            <p14:sldId id="27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elsen Anna" initials="NA" lastIdx="1" clrIdx="0">
    <p:extLst>
      <p:ext uri="{19B8F6BF-5375-455C-9EA6-DF929625EA0E}">
        <p15:presenceInfo xmlns:p15="http://schemas.microsoft.com/office/powerpoint/2012/main" userId="S::anna.nielsen@skr.se::62d1b203-1e2f-46b6-bc0b-50113c41a4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66" d="100"/>
          <a:sy n="66" d="100"/>
        </p:scale>
        <p:origin x="4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dgm:t>
        <a:bodyPr/>
        <a:lstStyle/>
        <a:p>
          <a:r>
            <a:rPr lang="sv-SE" sz="900" b="1" i="0" baseline="0" dirty="0"/>
            <a:t>Steg 1</a:t>
          </a:r>
          <a:r>
            <a:rPr lang="sv-SE" sz="900" b="0" i="0" baseline="0" dirty="0"/>
            <a:t>: Definiera önskade konsekvenser</a:t>
          </a:r>
          <a:endParaRPr lang="sv-SE" sz="900" dirty="0"/>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dgm:t>
        <a:bodyPr/>
        <a:lstStyle/>
        <a:p>
          <a:pPr>
            <a:buClrTx/>
            <a:buSzTx/>
            <a:buFontTx/>
            <a:buNone/>
          </a:pPr>
          <a:r>
            <a:rPr kumimoji="0" lang="sv-SE" sz="900" b="1" i="0" u="none" strike="noStrike" cap="none" spc="0" normalizeH="0" baseline="0" noProof="0" dirty="0">
              <a:ln/>
              <a:effectLst/>
              <a:uLnTx/>
              <a:uFillTx/>
              <a:latin typeface="DM Sans"/>
              <a:ea typeface="+mn-ea"/>
              <a:cs typeface="+mn-cs"/>
            </a:rPr>
            <a:t>Steg 2</a:t>
          </a:r>
          <a:r>
            <a:rPr kumimoji="0" lang="sv-SE" sz="900" b="0" i="0" u="none" strike="noStrike" cap="none" spc="0" normalizeH="0" baseline="0" noProof="0" dirty="0">
              <a:ln/>
              <a:effectLst/>
              <a:uLnTx/>
              <a:uFillTx/>
              <a:latin typeface="DM Sans"/>
              <a:ea typeface="+mn-ea"/>
              <a:cs typeface="+mn-cs"/>
            </a:rPr>
            <a:t>: Planera och följ upp önskade konsekvenser</a:t>
          </a:r>
          <a:endParaRPr lang="sv-SE" sz="900" dirty="0"/>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dgm:t>
        <a:bodyPr/>
        <a:lstStyle/>
        <a:p>
          <a:pPr>
            <a:buClrTx/>
            <a:buSzTx/>
            <a:buFontTx/>
            <a:buNone/>
          </a:pPr>
          <a:r>
            <a:rPr kumimoji="0" lang="sv-SE" sz="900" b="1" i="0" u="none" strike="noStrike" cap="none" spc="0" normalizeH="0" baseline="0" noProof="0">
              <a:ln/>
              <a:effectLst/>
              <a:uLnTx/>
              <a:uFillTx/>
              <a:latin typeface="DM Sans"/>
              <a:ea typeface="+mn-ea"/>
              <a:cs typeface="+mn-cs"/>
            </a:rPr>
            <a:t>Steg 3</a:t>
          </a:r>
          <a:r>
            <a:rPr kumimoji="0" lang="sv-SE" sz="900" b="0" i="0" u="none" strike="noStrike" cap="none" spc="0" normalizeH="0" baseline="0" noProof="0">
              <a:ln/>
              <a:effectLst/>
              <a:uLnTx/>
              <a:uFillTx/>
              <a:latin typeface="DM Sans"/>
              <a:ea typeface="+mn-ea"/>
              <a:cs typeface="+mn-cs"/>
            </a:rPr>
            <a:t>: Jämför kontext och konsekvenser</a:t>
          </a:r>
          <a:endParaRPr lang="sv-SE" sz="900" dirty="0"/>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dgm:t>
        <a:bodyPr/>
        <a:lstStyle/>
        <a:p>
          <a:pPr>
            <a:buClrTx/>
            <a:buSzTx/>
            <a:buFontTx/>
            <a:buNone/>
          </a:pPr>
          <a:r>
            <a:rPr kumimoji="0" lang="en-US" sz="900" b="1" i="0" u="none" strike="noStrike" cap="none" spc="0" normalizeH="0" baseline="0" noProof="0" dirty="0">
              <a:ln/>
              <a:effectLst/>
              <a:uLnTx/>
              <a:uFillTx/>
              <a:latin typeface="DM Sans"/>
              <a:ea typeface="+mn-ea"/>
              <a:cs typeface="+mn-cs"/>
            </a:rPr>
            <a:t>Steg 4: </a:t>
          </a:r>
          <a:r>
            <a:rPr kumimoji="0" lang="en-US" sz="900" i="0" u="none" strike="noStrike" cap="none" spc="0" normalizeH="0" baseline="0" noProof="0" dirty="0" err="1">
              <a:ln/>
              <a:effectLst/>
              <a:uLnTx/>
              <a:uFillTx/>
              <a:latin typeface="DM Sans"/>
              <a:ea typeface="+mn-ea"/>
              <a:cs typeface="+mn-cs"/>
            </a:rPr>
            <a:t>Fatta</a:t>
          </a:r>
          <a:r>
            <a:rPr kumimoji="0" lang="en-US" sz="900" i="0" u="none" strike="noStrike" cap="none" spc="0" normalizeH="0" baseline="0" noProof="0" dirty="0">
              <a:ln/>
              <a:effectLst/>
              <a:uLnTx/>
              <a:uFillTx/>
              <a:latin typeface="DM Sans"/>
              <a:ea typeface="+mn-ea"/>
              <a:cs typeface="+mn-cs"/>
            </a:rPr>
            <a:t> </a:t>
          </a:r>
          <a:r>
            <a:rPr kumimoji="0" lang="en-US" sz="900" i="0" u="none" strike="noStrike" cap="none" spc="0" normalizeH="0" baseline="0" noProof="0" dirty="0" err="1">
              <a:ln/>
              <a:effectLst/>
              <a:uLnTx/>
              <a:uFillTx/>
              <a:latin typeface="DM Sans"/>
              <a:ea typeface="+mn-ea"/>
              <a:cs typeface="+mn-cs"/>
            </a:rPr>
            <a:t>beslut</a:t>
          </a:r>
          <a:r>
            <a:rPr kumimoji="0" lang="en-US" sz="900" i="0" u="none" strike="noStrike" cap="none" spc="0" normalizeH="0" baseline="0" noProof="0" dirty="0">
              <a:ln/>
              <a:effectLst/>
              <a:uLnTx/>
              <a:uFillTx/>
              <a:latin typeface="DM Sans"/>
              <a:ea typeface="+mn-ea"/>
              <a:cs typeface="+mn-cs"/>
            </a:rPr>
            <a:t> om </a:t>
          </a:r>
          <a:r>
            <a:rPr kumimoji="0" lang="en-US" sz="900" i="0" u="none" strike="noStrike" cap="none" spc="0" normalizeH="0" baseline="0" noProof="0" dirty="0" err="1">
              <a:ln/>
              <a:effectLst/>
              <a:uLnTx/>
              <a:uFillTx/>
              <a:latin typeface="DM Sans"/>
              <a:ea typeface="+mn-ea"/>
              <a:cs typeface="+mn-cs"/>
            </a:rPr>
            <a:t>följsamhet</a:t>
          </a:r>
          <a:r>
            <a:rPr kumimoji="0" lang="en-US" sz="900" i="0" u="none" strike="noStrike" cap="none" spc="0" normalizeH="0" baseline="0" noProof="0" dirty="0">
              <a:ln/>
              <a:effectLst/>
              <a:uLnTx/>
              <a:uFillTx/>
              <a:latin typeface="DM Sans"/>
              <a:ea typeface="+mn-ea"/>
              <a:cs typeface="+mn-cs"/>
            </a:rPr>
            <a:t> </a:t>
          </a:r>
          <a:r>
            <a:rPr kumimoji="0" lang="en-US" sz="900" i="0" u="none" strike="noStrike" cap="none" spc="0" normalizeH="0" baseline="0" noProof="0" dirty="0" err="1">
              <a:ln/>
              <a:effectLst/>
              <a:uLnTx/>
              <a:uFillTx/>
              <a:latin typeface="DM Sans"/>
              <a:ea typeface="+mn-ea"/>
              <a:cs typeface="+mn-cs"/>
            </a:rPr>
            <a:t>och</a:t>
          </a:r>
          <a:r>
            <a:rPr kumimoji="0" lang="en-US" sz="900" i="0" u="none" strike="noStrike" cap="none" spc="0" normalizeH="0" baseline="0" noProof="0" dirty="0">
              <a:ln/>
              <a:effectLst/>
              <a:uLnTx/>
              <a:uFillTx/>
              <a:latin typeface="DM Sans"/>
              <a:ea typeface="+mn-ea"/>
              <a:cs typeface="+mn-cs"/>
            </a:rPr>
            <a:t> </a:t>
          </a:r>
          <a:r>
            <a:rPr kumimoji="0" lang="en-US" sz="900" i="0" u="none" strike="noStrike" cap="none" spc="0" normalizeH="0" baseline="0" noProof="0" dirty="0" err="1">
              <a:ln/>
              <a:effectLst/>
              <a:uLnTx/>
              <a:uFillTx/>
              <a:latin typeface="DM Sans"/>
              <a:ea typeface="+mn-ea"/>
              <a:cs typeface="+mn-cs"/>
            </a:rPr>
            <a:t>anpassning</a:t>
          </a:r>
          <a:endParaRPr lang="sv-SE" sz="900" dirty="0"/>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dgm:t>
        <a:bodyPr/>
        <a:lstStyle/>
        <a:p>
          <a:pPr>
            <a:buClrTx/>
            <a:buSzTx/>
            <a:buFontTx/>
            <a:buNone/>
          </a:pPr>
          <a:r>
            <a:rPr kumimoji="0" lang="sv-SE" sz="900" b="1" i="0" u="none" strike="noStrike" cap="none" spc="0" normalizeH="0" baseline="0" noProof="0" dirty="0">
              <a:ln/>
              <a:effectLst/>
              <a:uLnTx/>
              <a:uFillTx/>
              <a:latin typeface="DM Sans"/>
              <a:ea typeface="+mn-ea"/>
              <a:cs typeface="+mn-cs"/>
            </a:rPr>
            <a:t>Steg 5</a:t>
          </a:r>
          <a:r>
            <a:rPr kumimoji="0" lang="sv-SE" sz="900" b="0" i="0" u="none" strike="noStrike" cap="none" spc="0" normalizeH="0" baseline="0" noProof="0" dirty="0">
              <a:ln/>
              <a:effectLst/>
              <a:uLnTx/>
              <a:uFillTx/>
              <a:latin typeface="DM Sans"/>
              <a:ea typeface="+mn-ea"/>
              <a:cs typeface="+mn-cs"/>
            </a:rPr>
            <a:t>: Planera för implementering</a:t>
          </a:r>
          <a:endParaRPr lang="sv-SE" sz="900" dirty="0"/>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a:xfrm>
          <a:off x="2661500" y="564840"/>
          <a:ext cx="870303" cy="434957"/>
        </a:xfrm>
        <a:prstGeom prst="rect">
          <a:avLst/>
        </a:prstGeom>
        <a:noFill/>
        <a:ln>
          <a:noFill/>
        </a:ln>
        <a:effectLst/>
      </dgm:spPr>
      <dgm:t>
        <a:bodyPr/>
        <a:lstStyle/>
        <a:p>
          <a:pPr>
            <a:buNone/>
          </a:pPr>
          <a:r>
            <a:rPr lang="sv-SE" sz="900" b="1" i="0" baseline="0" dirty="0">
              <a:solidFill>
                <a:sysClr val="windowText" lastClr="000000">
                  <a:hueOff val="0"/>
                  <a:satOff val="0"/>
                  <a:lumOff val="0"/>
                  <a:alphaOff val="0"/>
                </a:sysClr>
              </a:solidFill>
              <a:latin typeface="DM Sans"/>
              <a:ea typeface="+mn-ea"/>
              <a:cs typeface="+mn-cs"/>
            </a:rPr>
            <a:t>Steg 1</a:t>
          </a:r>
          <a:r>
            <a:rPr lang="sv-SE" sz="900" b="0" i="0" baseline="0" dirty="0">
              <a:solidFill>
                <a:sysClr val="windowText" lastClr="000000">
                  <a:hueOff val="0"/>
                  <a:satOff val="0"/>
                  <a:lumOff val="0"/>
                  <a:alphaOff val="0"/>
                </a:sysClr>
              </a:solidFill>
              <a:latin typeface="DM Sans"/>
              <a:ea typeface="+mn-ea"/>
              <a:cs typeface="+mn-cs"/>
            </a:rPr>
            <a:t>: Definiera önskade konsekvenser</a:t>
          </a:r>
          <a:endParaRPr lang="sv-SE" sz="900" dirty="0">
            <a:solidFill>
              <a:sysClr val="windowText" lastClr="000000">
                <a:hueOff val="0"/>
                <a:satOff val="0"/>
                <a:lumOff val="0"/>
                <a:alphaOff val="0"/>
              </a:sysClr>
            </a:solidFill>
            <a:latin typeface="DM Sans"/>
            <a:ea typeface="+mn-ea"/>
            <a:cs typeface="+mn-cs"/>
          </a:endParaRPr>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a:xfrm>
          <a:off x="2226495" y="1462946"/>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dirty="0">
            <a:solidFill>
              <a:sysClr val="windowText" lastClr="000000">
                <a:hueOff val="0"/>
                <a:satOff val="0"/>
                <a:lumOff val="0"/>
                <a:alphaOff val="0"/>
              </a:sysClr>
            </a:solidFill>
            <a:latin typeface="DM Sans"/>
            <a:ea typeface="+mn-ea"/>
            <a:cs typeface="+mn-cs"/>
          </a:endParaRPr>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a:xfrm>
          <a:off x="2661500" y="2360548"/>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dirty="0">
            <a:solidFill>
              <a:sysClr val="windowText" lastClr="000000">
                <a:hueOff val="0"/>
                <a:satOff val="0"/>
                <a:lumOff val="0"/>
                <a:alphaOff val="0"/>
              </a:sysClr>
            </a:solidFill>
            <a:latin typeface="DM Sans"/>
            <a:ea typeface="+mn-ea"/>
            <a:cs typeface="+mn-cs"/>
          </a:endParaRPr>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a:xfrm>
          <a:off x="2226495" y="3258654"/>
          <a:ext cx="870303" cy="434957"/>
        </a:xfrm>
        <a:prstGeom prst="rect">
          <a:avLst/>
        </a:prstGeom>
        <a:noFill/>
        <a:ln>
          <a:noFill/>
        </a:ln>
        <a:effectLst/>
      </dgm:spPr>
      <dgm:t>
        <a:bodyPr/>
        <a:lstStyle/>
        <a:p>
          <a:pPr>
            <a:buClrTx/>
            <a:buSzTx/>
            <a:buFontTx/>
            <a:buNone/>
          </a:pPr>
          <a:r>
            <a:rPr kumimoji="0" lang="en-US"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dirty="0">
            <a:solidFill>
              <a:sysClr val="windowText" lastClr="000000">
                <a:hueOff val="0"/>
                <a:satOff val="0"/>
                <a:lumOff val="0"/>
                <a:alphaOff val="0"/>
              </a:sysClr>
            </a:solidFill>
            <a:latin typeface="DM Sans"/>
            <a:ea typeface="+mn-ea"/>
            <a:cs typeface="+mn-cs"/>
          </a:endParaRPr>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a:xfrm>
          <a:off x="2661500" y="4156760"/>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dirty="0">
            <a:solidFill>
              <a:sysClr val="windowText" lastClr="000000">
                <a:hueOff val="0"/>
                <a:satOff val="0"/>
                <a:lumOff val="0"/>
                <a:alphaOff val="0"/>
              </a:sysClr>
            </a:solidFill>
            <a:latin typeface="DM Sans"/>
            <a:ea typeface="+mn-ea"/>
            <a:cs typeface="+mn-cs"/>
          </a:endParaRPr>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dgm:spPr>
        <a:xfrm>
          <a:off x="2317182" y="0"/>
          <a:ext cx="1559524" cy="1559603"/>
        </a:xfrm>
        <a:prstGeom prst="circularArrow">
          <a:avLst>
            <a:gd name="adj1" fmla="val 10980"/>
            <a:gd name="adj2" fmla="val 1142322"/>
            <a:gd name="adj3" fmla="val 4500000"/>
            <a:gd name="adj4" fmla="val 10800000"/>
            <a:gd name="adj5" fmla="val 12500"/>
          </a:avLst>
        </a:prstGeom>
        <a:solidFill>
          <a:schemeClr val="accent2"/>
        </a:solidFill>
        <a:ln>
          <a:solidFill>
            <a:schemeClr val="accent2"/>
          </a:solidFill>
        </a:ln>
        <a:effectLst>
          <a:outerShdw blurRad="40000" dist="23000" dir="5400000" rotWithShape="0">
            <a:srgbClr val="000000">
              <a:alpha val="35000"/>
            </a:srgbClr>
          </a:outerShdw>
        </a:effectLst>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custLinFactNeighborX="-752" custLinFactNeighborY="-1876">
        <dgm:style>
          <a:lnRef idx="2">
            <a:schemeClr val="accent3"/>
          </a:lnRef>
          <a:fillRef idx="1">
            <a:schemeClr val="lt1"/>
          </a:fillRef>
          <a:effectRef idx="0">
            <a:schemeClr val="accent3"/>
          </a:effectRef>
          <a:fontRef idx="minor">
            <a:schemeClr val="dk1"/>
          </a:fontRef>
        </dgm:style>
      </dgm:prSet>
      <dgm:spPr>
        <a:xfrm>
          <a:off x="1872204" y="866834"/>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rgbClr val="78B169"/>
          </a:solidFill>
          <a:prstDash val="solid"/>
        </a:ln>
        <a:effectLst/>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tyle>
          <a:lnRef idx="2">
            <a:schemeClr val="accent4"/>
          </a:lnRef>
          <a:fillRef idx="1">
            <a:schemeClr val="lt1"/>
          </a:fillRef>
          <a:effectRef idx="0">
            <a:schemeClr val="accent4"/>
          </a:effectRef>
          <a:fontRef idx="minor">
            <a:schemeClr val="dk1"/>
          </a:fontRef>
        </dgm:style>
      </dgm:prSet>
      <dgm:spPr>
        <a:xfrm>
          <a:off x="2317182" y="1796211"/>
          <a:ext cx="1559524" cy="1559603"/>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rgbClr val="7030A0"/>
          </a:solidFill>
          <a:prstDash val="solid"/>
        </a:ln>
        <a:effectLst/>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dgm:style>
          <a:lnRef idx="2">
            <a:schemeClr val="accent5"/>
          </a:lnRef>
          <a:fillRef idx="1">
            <a:schemeClr val="lt1"/>
          </a:fillRef>
          <a:effectRef idx="0">
            <a:schemeClr val="accent5"/>
          </a:effectRef>
          <a:fontRef idx="minor">
            <a:schemeClr val="dk1"/>
          </a:fontRef>
        </dgm:style>
      </dgm:prSet>
      <dgm:spPr>
        <a:xfrm>
          <a:off x="1883932" y="2693814"/>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rgbClr val="4DB5BC"/>
          </a:solidFill>
          <a:prstDash val="solid"/>
        </a:ln>
        <a:effectLst/>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dgm:style>
          <a:lnRef idx="2">
            <a:schemeClr val="accent6"/>
          </a:lnRef>
          <a:fillRef idx="1">
            <a:schemeClr val="lt1"/>
          </a:fillRef>
          <a:effectRef idx="0">
            <a:schemeClr val="accent6"/>
          </a:effectRef>
          <a:fontRef idx="minor">
            <a:schemeClr val="dk1"/>
          </a:fontRef>
        </dgm:style>
      </dgm:prSet>
      <dgm:spPr>
        <a:xfrm>
          <a:off x="2428054" y="3693611"/>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a:xfrm>
          <a:off x="2661500" y="564840"/>
          <a:ext cx="870303" cy="434957"/>
        </a:xfrm>
        <a:prstGeom prst="rect">
          <a:avLst/>
        </a:prstGeom>
        <a:noFill/>
        <a:ln>
          <a:noFill/>
        </a:ln>
        <a:effectLst/>
      </dgm:spPr>
      <dgm:t>
        <a:bodyPr/>
        <a:lstStyle/>
        <a:p>
          <a:pPr>
            <a:buNone/>
          </a:pPr>
          <a:r>
            <a:rPr lang="sv-SE" sz="900" b="1" i="0" baseline="0" dirty="0">
              <a:solidFill>
                <a:sysClr val="windowText" lastClr="000000">
                  <a:hueOff val="0"/>
                  <a:satOff val="0"/>
                  <a:lumOff val="0"/>
                  <a:alphaOff val="0"/>
                </a:sysClr>
              </a:solidFill>
              <a:latin typeface="DM Sans"/>
              <a:ea typeface="+mn-ea"/>
              <a:cs typeface="+mn-cs"/>
            </a:rPr>
            <a:t>Steg 1</a:t>
          </a:r>
          <a:r>
            <a:rPr lang="sv-SE" sz="900" b="0" i="0" baseline="0" dirty="0">
              <a:solidFill>
                <a:sysClr val="windowText" lastClr="000000">
                  <a:hueOff val="0"/>
                  <a:satOff val="0"/>
                  <a:lumOff val="0"/>
                  <a:alphaOff val="0"/>
                </a:sysClr>
              </a:solidFill>
              <a:latin typeface="DM Sans"/>
              <a:ea typeface="+mn-ea"/>
              <a:cs typeface="+mn-cs"/>
            </a:rPr>
            <a:t>: Definiera önskade konsekvenser</a:t>
          </a:r>
          <a:endParaRPr lang="sv-SE" sz="900" dirty="0">
            <a:solidFill>
              <a:sysClr val="windowText" lastClr="000000">
                <a:hueOff val="0"/>
                <a:satOff val="0"/>
                <a:lumOff val="0"/>
                <a:alphaOff val="0"/>
              </a:sysClr>
            </a:solidFill>
            <a:latin typeface="DM Sans"/>
            <a:ea typeface="+mn-ea"/>
            <a:cs typeface="+mn-cs"/>
          </a:endParaRPr>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a:xfrm>
          <a:off x="2226495" y="1462946"/>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dirty="0">
            <a:solidFill>
              <a:sysClr val="windowText" lastClr="000000">
                <a:hueOff val="0"/>
                <a:satOff val="0"/>
                <a:lumOff val="0"/>
                <a:alphaOff val="0"/>
              </a:sysClr>
            </a:solidFill>
            <a:latin typeface="DM Sans"/>
            <a:ea typeface="+mn-ea"/>
            <a:cs typeface="+mn-cs"/>
          </a:endParaRPr>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a:xfrm>
          <a:off x="2661500" y="2360548"/>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dirty="0">
            <a:solidFill>
              <a:sysClr val="windowText" lastClr="000000">
                <a:hueOff val="0"/>
                <a:satOff val="0"/>
                <a:lumOff val="0"/>
                <a:alphaOff val="0"/>
              </a:sysClr>
            </a:solidFill>
            <a:latin typeface="DM Sans"/>
            <a:ea typeface="+mn-ea"/>
            <a:cs typeface="+mn-cs"/>
          </a:endParaRPr>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a:xfrm>
          <a:off x="2226495" y="3258654"/>
          <a:ext cx="870303" cy="434957"/>
        </a:xfrm>
        <a:prstGeom prst="rect">
          <a:avLst/>
        </a:prstGeom>
        <a:noFill/>
        <a:ln>
          <a:noFill/>
        </a:ln>
        <a:effectLst/>
      </dgm:spPr>
      <dgm:t>
        <a:bodyPr/>
        <a:lstStyle/>
        <a:p>
          <a:pPr>
            <a:buClrTx/>
            <a:buSzTx/>
            <a:buFontTx/>
            <a:buNone/>
          </a:pPr>
          <a:r>
            <a:rPr kumimoji="0" lang="en-US"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dirty="0">
            <a:solidFill>
              <a:sysClr val="windowText" lastClr="000000">
                <a:hueOff val="0"/>
                <a:satOff val="0"/>
                <a:lumOff val="0"/>
                <a:alphaOff val="0"/>
              </a:sysClr>
            </a:solidFill>
            <a:latin typeface="DM Sans"/>
            <a:ea typeface="+mn-ea"/>
            <a:cs typeface="+mn-cs"/>
          </a:endParaRPr>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a:xfrm>
          <a:off x="2661500" y="4156760"/>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dirty="0">
            <a:solidFill>
              <a:sysClr val="windowText" lastClr="000000">
                <a:hueOff val="0"/>
                <a:satOff val="0"/>
                <a:lumOff val="0"/>
                <a:alphaOff val="0"/>
              </a:sysClr>
            </a:solidFill>
            <a:latin typeface="DM Sans"/>
            <a:ea typeface="+mn-ea"/>
            <a:cs typeface="+mn-cs"/>
          </a:endParaRPr>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custLinFactNeighborY="2918">
        <dgm:style>
          <a:lnRef idx="2">
            <a:schemeClr val="accent2"/>
          </a:lnRef>
          <a:fillRef idx="1">
            <a:schemeClr val="lt1"/>
          </a:fillRef>
          <a:effectRef idx="0">
            <a:schemeClr val="accent2"/>
          </a:effectRef>
          <a:fontRef idx="minor">
            <a:schemeClr val="dk1"/>
          </a:fontRef>
        </dgm:style>
      </dgm:prSet>
      <dgm:spPr>
        <a:xfrm>
          <a:off x="2317182" y="-48987"/>
          <a:ext cx="1559524" cy="1559603"/>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rgbClr val="C00000"/>
          </a:solidFill>
          <a:prstDash val="solid"/>
        </a:ln>
        <a:effectLst/>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custLinFactNeighborY="1570"/>
      <dgm:spPr>
        <a:xfrm>
          <a:off x="1883932" y="920577"/>
          <a:ext cx="1559524" cy="1559603"/>
        </a:xfrm>
        <a:prstGeom prst="leftCircularArrow">
          <a:avLst>
            <a:gd name="adj1" fmla="val 10980"/>
            <a:gd name="adj2" fmla="val 1142322"/>
            <a:gd name="adj3" fmla="val 6300000"/>
            <a:gd name="adj4" fmla="val 18900000"/>
            <a:gd name="adj5" fmla="val 12500"/>
          </a:avLst>
        </a:prstGeom>
        <a:solidFill>
          <a:schemeClr val="accent3"/>
        </a:solidFill>
        <a:ln>
          <a:noFill/>
        </a:ln>
        <a:effectLst>
          <a:outerShdw blurRad="40000" dist="23000" dir="5400000" rotWithShape="0">
            <a:srgbClr val="000000">
              <a:alpha val="35000"/>
            </a:srgbClr>
          </a:outerShdw>
        </a:effectLst>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tyle>
          <a:lnRef idx="2">
            <a:schemeClr val="accent4"/>
          </a:lnRef>
          <a:fillRef idx="1">
            <a:schemeClr val="lt1"/>
          </a:fillRef>
          <a:effectRef idx="0">
            <a:schemeClr val="accent4"/>
          </a:effectRef>
          <a:fontRef idx="minor">
            <a:schemeClr val="dk1"/>
          </a:fontRef>
        </dgm:style>
      </dgm:prSet>
      <dgm:spPr>
        <a:xfrm>
          <a:off x="2317182" y="1796211"/>
          <a:ext cx="1559524" cy="1559603"/>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chemeClr val="accent4"/>
          </a:solidFill>
          <a:prstDash val="solid"/>
        </a:ln>
        <a:effectLst/>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dgm:style>
          <a:lnRef idx="2">
            <a:schemeClr val="accent5"/>
          </a:lnRef>
          <a:fillRef idx="1">
            <a:schemeClr val="lt1"/>
          </a:fillRef>
          <a:effectRef idx="0">
            <a:schemeClr val="accent5"/>
          </a:effectRef>
          <a:fontRef idx="minor">
            <a:schemeClr val="dk1"/>
          </a:fontRef>
        </dgm:style>
      </dgm:prSet>
      <dgm:spPr>
        <a:xfrm>
          <a:off x="1883932" y="2693814"/>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5"/>
          </a:solidFill>
          <a:prstDash val="solid"/>
        </a:ln>
        <a:effectLst/>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dgm:style>
          <a:lnRef idx="2">
            <a:schemeClr val="accent6"/>
          </a:lnRef>
          <a:fillRef idx="1">
            <a:schemeClr val="lt1"/>
          </a:fillRef>
          <a:effectRef idx="0">
            <a:schemeClr val="accent6"/>
          </a:effectRef>
          <a:fontRef idx="minor">
            <a:schemeClr val="dk1"/>
          </a:fontRef>
        </dgm:style>
      </dgm:prSet>
      <dgm:spPr>
        <a:xfrm>
          <a:off x="2428054" y="3693611"/>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a:xfrm>
          <a:off x="2661500" y="564840"/>
          <a:ext cx="870303" cy="434957"/>
        </a:xfrm>
        <a:prstGeom prst="rect">
          <a:avLst/>
        </a:prstGeom>
        <a:noFill/>
        <a:ln>
          <a:noFill/>
        </a:ln>
        <a:effectLst/>
      </dgm:spPr>
      <dgm:t>
        <a:bodyPr/>
        <a:lstStyle/>
        <a:p>
          <a:pPr>
            <a:buNone/>
          </a:pPr>
          <a:r>
            <a:rPr lang="sv-SE" sz="900" b="1" i="0" baseline="0" dirty="0">
              <a:solidFill>
                <a:sysClr val="windowText" lastClr="000000">
                  <a:hueOff val="0"/>
                  <a:satOff val="0"/>
                  <a:lumOff val="0"/>
                  <a:alphaOff val="0"/>
                </a:sysClr>
              </a:solidFill>
              <a:latin typeface="DM Sans"/>
              <a:ea typeface="+mn-ea"/>
              <a:cs typeface="+mn-cs"/>
            </a:rPr>
            <a:t>Steg 1</a:t>
          </a:r>
          <a:r>
            <a:rPr lang="sv-SE" sz="900" b="0" i="0" baseline="0" dirty="0">
              <a:solidFill>
                <a:sysClr val="windowText" lastClr="000000">
                  <a:hueOff val="0"/>
                  <a:satOff val="0"/>
                  <a:lumOff val="0"/>
                  <a:alphaOff val="0"/>
                </a:sysClr>
              </a:solidFill>
              <a:latin typeface="DM Sans"/>
              <a:ea typeface="+mn-ea"/>
              <a:cs typeface="+mn-cs"/>
            </a:rPr>
            <a:t>: Definiera önskade konsekvenser</a:t>
          </a:r>
          <a:endParaRPr lang="sv-SE" sz="900" dirty="0">
            <a:solidFill>
              <a:sysClr val="windowText" lastClr="000000">
                <a:hueOff val="0"/>
                <a:satOff val="0"/>
                <a:lumOff val="0"/>
                <a:alphaOff val="0"/>
              </a:sysClr>
            </a:solidFill>
            <a:latin typeface="DM Sans"/>
            <a:ea typeface="+mn-ea"/>
            <a:cs typeface="+mn-cs"/>
          </a:endParaRPr>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a:xfrm>
          <a:off x="2226495" y="1462946"/>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dirty="0">
            <a:solidFill>
              <a:sysClr val="windowText" lastClr="000000">
                <a:hueOff val="0"/>
                <a:satOff val="0"/>
                <a:lumOff val="0"/>
                <a:alphaOff val="0"/>
              </a:sysClr>
            </a:solidFill>
            <a:latin typeface="DM Sans"/>
            <a:ea typeface="+mn-ea"/>
            <a:cs typeface="+mn-cs"/>
          </a:endParaRPr>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a:xfrm>
          <a:off x="2661500" y="2360548"/>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dirty="0">
            <a:solidFill>
              <a:sysClr val="windowText" lastClr="000000">
                <a:hueOff val="0"/>
                <a:satOff val="0"/>
                <a:lumOff val="0"/>
                <a:alphaOff val="0"/>
              </a:sysClr>
            </a:solidFill>
            <a:latin typeface="DM Sans"/>
            <a:ea typeface="+mn-ea"/>
            <a:cs typeface="+mn-cs"/>
          </a:endParaRPr>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a:xfrm>
          <a:off x="2226495" y="3258654"/>
          <a:ext cx="870303" cy="434957"/>
        </a:xfrm>
        <a:prstGeom prst="rect">
          <a:avLst/>
        </a:prstGeom>
        <a:noFill/>
        <a:ln>
          <a:noFill/>
        </a:ln>
        <a:effectLst/>
      </dgm:spPr>
      <dgm:t>
        <a:bodyPr/>
        <a:lstStyle/>
        <a:p>
          <a:pPr>
            <a:buClrTx/>
            <a:buSzTx/>
            <a:buFontTx/>
            <a:buNone/>
          </a:pPr>
          <a:r>
            <a:rPr kumimoji="0" lang="en-US"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dirty="0">
            <a:solidFill>
              <a:sysClr val="windowText" lastClr="000000">
                <a:hueOff val="0"/>
                <a:satOff val="0"/>
                <a:lumOff val="0"/>
                <a:alphaOff val="0"/>
              </a:sysClr>
            </a:solidFill>
            <a:latin typeface="DM Sans"/>
            <a:ea typeface="+mn-ea"/>
            <a:cs typeface="+mn-cs"/>
          </a:endParaRPr>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a:xfrm>
          <a:off x="2661500" y="4156760"/>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dirty="0">
            <a:solidFill>
              <a:sysClr val="windowText" lastClr="000000">
                <a:hueOff val="0"/>
                <a:satOff val="0"/>
                <a:lumOff val="0"/>
                <a:alphaOff val="0"/>
              </a:sysClr>
            </a:solidFill>
            <a:latin typeface="DM Sans"/>
            <a:ea typeface="+mn-ea"/>
            <a:cs typeface="+mn-cs"/>
          </a:endParaRPr>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custLinFactNeighborY="1169">
        <dgm:style>
          <a:lnRef idx="2">
            <a:schemeClr val="accent2"/>
          </a:lnRef>
          <a:fillRef idx="1">
            <a:schemeClr val="lt1"/>
          </a:fillRef>
          <a:effectRef idx="0">
            <a:schemeClr val="accent2"/>
          </a:effectRef>
          <a:fontRef idx="minor">
            <a:schemeClr val="dk1"/>
          </a:fontRef>
        </dgm:style>
      </dgm:prSet>
      <dgm:spPr>
        <a:xfrm>
          <a:off x="2317182" y="-48987"/>
          <a:ext cx="1559524" cy="1559603"/>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chemeClr val="accent2"/>
          </a:solidFill>
          <a:prstDash val="solid"/>
        </a:ln>
        <a:effectLst/>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custLinFactNeighborY="1570">
        <dgm:style>
          <a:lnRef idx="2">
            <a:schemeClr val="accent3"/>
          </a:lnRef>
          <a:fillRef idx="1">
            <a:schemeClr val="lt1"/>
          </a:fillRef>
          <a:effectRef idx="0">
            <a:schemeClr val="accent3"/>
          </a:effectRef>
          <a:fontRef idx="minor">
            <a:schemeClr val="dk1"/>
          </a:fontRef>
        </dgm:style>
      </dgm:prSet>
      <dgm:spPr>
        <a:xfrm>
          <a:off x="1883932" y="920577"/>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3"/>
          </a:solidFill>
          <a:prstDash val="solid"/>
        </a:ln>
        <a:effectLst/>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pPr>
        <a:xfrm>
          <a:off x="2317182" y="1796211"/>
          <a:ext cx="1559524" cy="1559603"/>
        </a:xfrm>
        <a:prstGeom prst="circularArrow">
          <a:avLst>
            <a:gd name="adj1" fmla="val 10980"/>
            <a:gd name="adj2" fmla="val 1142322"/>
            <a:gd name="adj3" fmla="val 4500000"/>
            <a:gd name="adj4" fmla="val 13500000"/>
            <a:gd name="adj5" fmla="val 12500"/>
          </a:avLst>
        </a:prstGeom>
        <a:solidFill>
          <a:schemeClr val="accent4"/>
        </a:solidFill>
        <a:ln>
          <a:noFill/>
        </a:ln>
        <a:effectLst>
          <a:outerShdw blurRad="40000" dist="23000" dir="5400000" rotWithShape="0">
            <a:srgbClr val="000000">
              <a:alpha val="35000"/>
            </a:srgbClr>
          </a:outerShdw>
        </a:effectLst>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custLinFactNeighborY="-1570">
        <dgm:style>
          <a:lnRef idx="2">
            <a:schemeClr val="accent5"/>
          </a:lnRef>
          <a:fillRef idx="1">
            <a:schemeClr val="lt1"/>
          </a:fillRef>
          <a:effectRef idx="0">
            <a:schemeClr val="accent5"/>
          </a:effectRef>
          <a:fontRef idx="minor">
            <a:schemeClr val="dk1"/>
          </a:fontRef>
        </dgm:style>
      </dgm:prSet>
      <dgm:spPr>
        <a:xfrm>
          <a:off x="1883932" y="2669328"/>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5"/>
          </a:solidFill>
          <a:prstDash val="solid"/>
        </a:ln>
        <a:effectLst/>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custLinFactNeighborY="-1827">
        <dgm:style>
          <a:lnRef idx="2">
            <a:schemeClr val="accent6"/>
          </a:lnRef>
          <a:fillRef idx="1">
            <a:schemeClr val="lt1"/>
          </a:fillRef>
          <a:effectRef idx="0">
            <a:schemeClr val="accent6"/>
          </a:effectRef>
          <a:fontRef idx="minor">
            <a:schemeClr val="dk1"/>
          </a:fontRef>
        </dgm:style>
      </dgm:prSet>
      <dgm:spPr>
        <a:xfrm>
          <a:off x="2428054" y="3669118"/>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a:xfrm>
          <a:off x="2661500" y="564840"/>
          <a:ext cx="870303" cy="434957"/>
        </a:xfrm>
        <a:prstGeom prst="rect">
          <a:avLst/>
        </a:prstGeom>
        <a:noFill/>
        <a:ln>
          <a:noFill/>
        </a:ln>
        <a:effectLst/>
      </dgm:spPr>
      <dgm:t>
        <a:bodyPr/>
        <a:lstStyle/>
        <a:p>
          <a:pPr>
            <a:buNone/>
          </a:pPr>
          <a:r>
            <a:rPr lang="sv-SE" sz="900" b="1" i="0" baseline="0" dirty="0">
              <a:solidFill>
                <a:sysClr val="windowText" lastClr="000000">
                  <a:hueOff val="0"/>
                  <a:satOff val="0"/>
                  <a:lumOff val="0"/>
                  <a:alphaOff val="0"/>
                </a:sysClr>
              </a:solidFill>
              <a:latin typeface="DM Sans"/>
              <a:ea typeface="+mn-ea"/>
              <a:cs typeface="+mn-cs"/>
            </a:rPr>
            <a:t>Steg 1</a:t>
          </a:r>
          <a:r>
            <a:rPr lang="sv-SE" sz="900" b="0" i="0" baseline="0" dirty="0">
              <a:solidFill>
                <a:sysClr val="windowText" lastClr="000000">
                  <a:hueOff val="0"/>
                  <a:satOff val="0"/>
                  <a:lumOff val="0"/>
                  <a:alphaOff val="0"/>
                </a:sysClr>
              </a:solidFill>
              <a:latin typeface="DM Sans"/>
              <a:ea typeface="+mn-ea"/>
              <a:cs typeface="+mn-cs"/>
            </a:rPr>
            <a:t>: Definiera önskade konsekvenser</a:t>
          </a:r>
          <a:endParaRPr lang="sv-SE" sz="900" dirty="0">
            <a:solidFill>
              <a:sysClr val="windowText" lastClr="000000">
                <a:hueOff val="0"/>
                <a:satOff val="0"/>
                <a:lumOff val="0"/>
                <a:alphaOff val="0"/>
              </a:sysClr>
            </a:solidFill>
            <a:latin typeface="DM Sans"/>
            <a:ea typeface="+mn-ea"/>
            <a:cs typeface="+mn-cs"/>
          </a:endParaRPr>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a:xfrm>
          <a:off x="2226495" y="1462946"/>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dirty="0">
            <a:solidFill>
              <a:sysClr val="windowText" lastClr="000000">
                <a:hueOff val="0"/>
                <a:satOff val="0"/>
                <a:lumOff val="0"/>
                <a:alphaOff val="0"/>
              </a:sysClr>
            </a:solidFill>
            <a:latin typeface="DM Sans"/>
            <a:ea typeface="+mn-ea"/>
            <a:cs typeface="+mn-cs"/>
          </a:endParaRPr>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a:xfrm>
          <a:off x="2661500" y="2360548"/>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dirty="0">
            <a:solidFill>
              <a:sysClr val="windowText" lastClr="000000">
                <a:hueOff val="0"/>
                <a:satOff val="0"/>
                <a:lumOff val="0"/>
                <a:alphaOff val="0"/>
              </a:sysClr>
            </a:solidFill>
            <a:latin typeface="DM Sans"/>
            <a:ea typeface="+mn-ea"/>
            <a:cs typeface="+mn-cs"/>
          </a:endParaRPr>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a:xfrm>
          <a:off x="2226495" y="3258654"/>
          <a:ext cx="870303" cy="434957"/>
        </a:xfrm>
        <a:prstGeom prst="rect">
          <a:avLst/>
        </a:prstGeom>
        <a:noFill/>
        <a:ln>
          <a:noFill/>
        </a:ln>
        <a:effectLst/>
      </dgm:spPr>
      <dgm:t>
        <a:bodyPr/>
        <a:lstStyle/>
        <a:p>
          <a:pPr>
            <a:buClrTx/>
            <a:buSzTx/>
            <a:buFontTx/>
            <a:buNone/>
          </a:pPr>
          <a:r>
            <a:rPr kumimoji="0" lang="en-US"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dirty="0">
            <a:solidFill>
              <a:sysClr val="windowText" lastClr="000000">
                <a:hueOff val="0"/>
                <a:satOff val="0"/>
                <a:lumOff val="0"/>
                <a:alphaOff val="0"/>
              </a:sysClr>
            </a:solidFill>
            <a:latin typeface="DM Sans"/>
            <a:ea typeface="+mn-ea"/>
            <a:cs typeface="+mn-cs"/>
          </a:endParaRPr>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a:xfrm>
          <a:off x="2661500" y="4156760"/>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dirty="0">
            <a:solidFill>
              <a:sysClr val="windowText" lastClr="000000">
                <a:hueOff val="0"/>
                <a:satOff val="0"/>
                <a:lumOff val="0"/>
                <a:alphaOff val="0"/>
              </a:sysClr>
            </a:solidFill>
            <a:latin typeface="DM Sans"/>
            <a:ea typeface="+mn-ea"/>
            <a:cs typeface="+mn-cs"/>
          </a:endParaRPr>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dgm:style>
          <a:lnRef idx="2">
            <a:schemeClr val="accent2"/>
          </a:lnRef>
          <a:fillRef idx="1">
            <a:schemeClr val="lt1"/>
          </a:fillRef>
          <a:effectRef idx="0">
            <a:schemeClr val="accent2"/>
          </a:effectRef>
          <a:fontRef idx="minor">
            <a:schemeClr val="dk1"/>
          </a:fontRef>
        </dgm:style>
      </dgm:prSet>
      <dgm:spPr>
        <a:xfrm>
          <a:off x="2317182" y="0"/>
          <a:ext cx="1559524" cy="1559603"/>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chemeClr val="accent2"/>
          </a:solidFill>
          <a:prstDash val="solid"/>
        </a:ln>
        <a:effectLst/>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dgm:style>
          <a:lnRef idx="2">
            <a:schemeClr val="accent3"/>
          </a:lnRef>
          <a:fillRef idx="1">
            <a:schemeClr val="lt1"/>
          </a:fillRef>
          <a:effectRef idx="0">
            <a:schemeClr val="accent3"/>
          </a:effectRef>
          <a:fontRef idx="minor">
            <a:schemeClr val="dk1"/>
          </a:fontRef>
        </dgm:style>
      </dgm:prSet>
      <dgm:spPr>
        <a:xfrm>
          <a:off x="1883932" y="896092"/>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3"/>
          </a:solidFill>
          <a:prstDash val="solid"/>
        </a:ln>
        <a:effectLst/>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tyle>
          <a:lnRef idx="2">
            <a:schemeClr val="accent4"/>
          </a:lnRef>
          <a:fillRef idx="1">
            <a:schemeClr val="lt1"/>
          </a:fillRef>
          <a:effectRef idx="0">
            <a:schemeClr val="accent4"/>
          </a:effectRef>
          <a:fontRef idx="minor">
            <a:schemeClr val="dk1"/>
          </a:fontRef>
        </dgm:style>
      </dgm:prSet>
      <dgm:spPr>
        <a:xfrm>
          <a:off x="2317182" y="1796211"/>
          <a:ext cx="1559524" cy="1559603"/>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chemeClr val="accent4"/>
          </a:solidFill>
          <a:prstDash val="solid"/>
        </a:ln>
        <a:effectLst/>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dgm:spPr>
        <a:xfrm>
          <a:off x="1883932" y="2693814"/>
          <a:ext cx="1559524" cy="1559603"/>
        </a:xfrm>
        <a:prstGeom prst="leftCircularArrow">
          <a:avLst>
            <a:gd name="adj1" fmla="val 10980"/>
            <a:gd name="adj2" fmla="val 1142322"/>
            <a:gd name="adj3" fmla="val 6300000"/>
            <a:gd name="adj4" fmla="val 18900000"/>
            <a:gd name="adj5" fmla="val 12500"/>
          </a:avLst>
        </a:prstGeom>
        <a:solidFill>
          <a:schemeClr val="accent5"/>
        </a:solidFill>
        <a:ln>
          <a:noFill/>
        </a:ln>
        <a:effectLst>
          <a:outerShdw blurRad="40000" dist="23000" dir="5400000" rotWithShape="0">
            <a:srgbClr val="000000">
              <a:alpha val="35000"/>
            </a:srgbClr>
          </a:outerShdw>
        </a:effectLst>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dgm:style>
          <a:lnRef idx="2">
            <a:schemeClr val="accent6"/>
          </a:lnRef>
          <a:fillRef idx="1">
            <a:schemeClr val="lt1"/>
          </a:fillRef>
          <a:effectRef idx="0">
            <a:schemeClr val="accent6"/>
          </a:effectRef>
          <a:fontRef idx="minor">
            <a:schemeClr val="dk1"/>
          </a:fontRef>
        </dgm:style>
      </dgm:prSet>
      <dgm:spPr>
        <a:xfrm>
          <a:off x="2428054" y="3693611"/>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a:xfrm>
          <a:off x="2661500" y="564840"/>
          <a:ext cx="870303" cy="434957"/>
        </a:xfrm>
        <a:prstGeom prst="rect">
          <a:avLst/>
        </a:prstGeom>
        <a:noFill/>
        <a:ln>
          <a:noFill/>
        </a:ln>
        <a:effectLst/>
      </dgm:spPr>
      <dgm:t>
        <a:bodyPr/>
        <a:lstStyle/>
        <a:p>
          <a:pPr>
            <a:buNone/>
          </a:pPr>
          <a:r>
            <a:rPr lang="sv-SE" sz="900" b="1" i="0" baseline="0" dirty="0">
              <a:solidFill>
                <a:sysClr val="windowText" lastClr="000000">
                  <a:hueOff val="0"/>
                  <a:satOff val="0"/>
                  <a:lumOff val="0"/>
                  <a:alphaOff val="0"/>
                </a:sysClr>
              </a:solidFill>
              <a:latin typeface="DM Sans"/>
              <a:ea typeface="+mn-ea"/>
              <a:cs typeface="+mn-cs"/>
            </a:rPr>
            <a:t>Steg 1</a:t>
          </a:r>
          <a:r>
            <a:rPr lang="sv-SE" sz="900" b="0" i="0" baseline="0" dirty="0">
              <a:solidFill>
                <a:sysClr val="windowText" lastClr="000000">
                  <a:hueOff val="0"/>
                  <a:satOff val="0"/>
                  <a:lumOff val="0"/>
                  <a:alphaOff val="0"/>
                </a:sysClr>
              </a:solidFill>
              <a:latin typeface="DM Sans"/>
              <a:ea typeface="+mn-ea"/>
              <a:cs typeface="+mn-cs"/>
            </a:rPr>
            <a:t>: Definiera önskade konsekvenser</a:t>
          </a:r>
          <a:endParaRPr lang="sv-SE" sz="900" dirty="0">
            <a:solidFill>
              <a:sysClr val="windowText" lastClr="000000">
                <a:hueOff val="0"/>
                <a:satOff val="0"/>
                <a:lumOff val="0"/>
                <a:alphaOff val="0"/>
              </a:sysClr>
            </a:solidFill>
            <a:latin typeface="DM Sans"/>
            <a:ea typeface="+mn-ea"/>
            <a:cs typeface="+mn-cs"/>
          </a:endParaRPr>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a:xfrm>
          <a:off x="2226495" y="1462946"/>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dirty="0">
            <a:solidFill>
              <a:sysClr val="windowText" lastClr="000000">
                <a:hueOff val="0"/>
                <a:satOff val="0"/>
                <a:lumOff val="0"/>
                <a:alphaOff val="0"/>
              </a:sysClr>
            </a:solidFill>
            <a:latin typeface="DM Sans"/>
            <a:ea typeface="+mn-ea"/>
            <a:cs typeface="+mn-cs"/>
          </a:endParaRPr>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a:xfrm>
          <a:off x="2661500" y="2360548"/>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dirty="0">
            <a:solidFill>
              <a:sysClr val="windowText" lastClr="000000">
                <a:hueOff val="0"/>
                <a:satOff val="0"/>
                <a:lumOff val="0"/>
                <a:alphaOff val="0"/>
              </a:sysClr>
            </a:solidFill>
            <a:latin typeface="DM Sans"/>
            <a:ea typeface="+mn-ea"/>
            <a:cs typeface="+mn-cs"/>
          </a:endParaRPr>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a:xfrm>
          <a:off x="2226495" y="3258654"/>
          <a:ext cx="870303" cy="434957"/>
        </a:xfrm>
        <a:prstGeom prst="rect">
          <a:avLst/>
        </a:prstGeom>
        <a:noFill/>
        <a:ln>
          <a:noFill/>
        </a:ln>
        <a:effectLst/>
      </dgm:spPr>
      <dgm:t>
        <a:bodyPr/>
        <a:lstStyle/>
        <a:p>
          <a:pPr>
            <a:buClrTx/>
            <a:buSzTx/>
            <a:buFontTx/>
            <a:buNone/>
          </a:pPr>
          <a:r>
            <a:rPr kumimoji="0" lang="en-US"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dirty="0">
            <a:solidFill>
              <a:sysClr val="windowText" lastClr="000000">
                <a:hueOff val="0"/>
                <a:satOff val="0"/>
                <a:lumOff val="0"/>
                <a:alphaOff val="0"/>
              </a:sysClr>
            </a:solidFill>
            <a:latin typeface="DM Sans"/>
            <a:ea typeface="+mn-ea"/>
            <a:cs typeface="+mn-cs"/>
          </a:endParaRPr>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a:xfrm>
          <a:off x="2661500" y="4156760"/>
          <a:ext cx="870303" cy="434957"/>
        </a:xfrm>
        <a:prstGeom prst="rect">
          <a:avLst/>
        </a:prstGeom>
        <a:noFill/>
        <a:ln>
          <a:noFill/>
        </a:ln>
        <a:effectLst/>
      </dgm:spPr>
      <dgm:t>
        <a:bodyPr/>
        <a:lstStyle/>
        <a:p>
          <a:pPr>
            <a:buClrTx/>
            <a:buSzTx/>
            <a:buFontTx/>
            <a:buNone/>
          </a:pPr>
          <a:r>
            <a:rPr kumimoji="0" lang="sv-SE" sz="900" b="1"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dirty="0">
            <a:solidFill>
              <a:sysClr val="windowText" lastClr="000000">
                <a:hueOff val="0"/>
                <a:satOff val="0"/>
                <a:lumOff val="0"/>
                <a:alphaOff val="0"/>
              </a:sysClr>
            </a:solidFill>
            <a:latin typeface="DM Sans"/>
            <a:ea typeface="+mn-ea"/>
            <a:cs typeface="+mn-cs"/>
          </a:endParaRPr>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dgm:style>
          <a:lnRef idx="2">
            <a:schemeClr val="accent2"/>
          </a:lnRef>
          <a:fillRef idx="1">
            <a:schemeClr val="lt1"/>
          </a:fillRef>
          <a:effectRef idx="0">
            <a:schemeClr val="accent2"/>
          </a:effectRef>
          <a:fontRef idx="minor">
            <a:schemeClr val="dk1"/>
          </a:fontRef>
        </dgm:style>
      </dgm:prSet>
      <dgm:spPr>
        <a:xfrm>
          <a:off x="2317182" y="0"/>
          <a:ext cx="1559524" cy="1559603"/>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chemeClr val="accent2"/>
          </a:solidFill>
          <a:prstDash val="solid"/>
        </a:ln>
        <a:effectLst/>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dgm:style>
          <a:lnRef idx="2">
            <a:schemeClr val="accent3"/>
          </a:lnRef>
          <a:fillRef idx="1">
            <a:schemeClr val="lt1"/>
          </a:fillRef>
          <a:effectRef idx="0">
            <a:schemeClr val="accent3"/>
          </a:effectRef>
          <a:fontRef idx="minor">
            <a:schemeClr val="dk1"/>
          </a:fontRef>
        </dgm:style>
      </dgm:prSet>
      <dgm:spPr>
        <a:xfrm>
          <a:off x="1883932" y="896092"/>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3"/>
          </a:solidFill>
          <a:prstDash val="solid"/>
        </a:ln>
        <a:effectLst/>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tyle>
          <a:lnRef idx="2">
            <a:schemeClr val="accent4"/>
          </a:lnRef>
          <a:fillRef idx="1">
            <a:schemeClr val="lt1"/>
          </a:fillRef>
          <a:effectRef idx="0">
            <a:schemeClr val="accent4"/>
          </a:effectRef>
          <a:fontRef idx="minor">
            <a:schemeClr val="dk1"/>
          </a:fontRef>
        </dgm:style>
      </dgm:prSet>
      <dgm:spPr>
        <a:xfrm>
          <a:off x="2317182" y="1796211"/>
          <a:ext cx="1559524" cy="1559603"/>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chemeClr val="accent4"/>
          </a:solidFill>
          <a:prstDash val="solid"/>
        </a:ln>
        <a:effectLst/>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dgm:spPr>
        <a:xfrm>
          <a:off x="1883932" y="2693814"/>
          <a:ext cx="1559524" cy="1559603"/>
        </a:xfrm>
        <a:prstGeom prst="leftCircularArrow">
          <a:avLst>
            <a:gd name="adj1" fmla="val 10980"/>
            <a:gd name="adj2" fmla="val 1142322"/>
            <a:gd name="adj3" fmla="val 6300000"/>
            <a:gd name="adj4" fmla="val 18900000"/>
            <a:gd name="adj5" fmla="val 12500"/>
          </a:avLst>
        </a:prstGeom>
        <a:solidFill>
          <a:schemeClr val="accent5"/>
        </a:solidFill>
        <a:ln>
          <a:noFill/>
        </a:ln>
        <a:effectLst>
          <a:outerShdw blurRad="40000" dist="23000" dir="5400000" rotWithShape="0">
            <a:srgbClr val="000000">
              <a:alpha val="35000"/>
            </a:srgbClr>
          </a:outerShdw>
        </a:effectLst>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dgm:style>
          <a:lnRef idx="2">
            <a:schemeClr val="accent6"/>
          </a:lnRef>
          <a:fillRef idx="1">
            <a:schemeClr val="lt1"/>
          </a:fillRef>
          <a:effectRef idx="0">
            <a:schemeClr val="accent6"/>
          </a:effectRef>
          <a:fontRef idx="minor">
            <a:schemeClr val="dk1"/>
          </a:fontRef>
        </dgm:style>
      </dgm:prSet>
      <dgm:spPr>
        <a:xfrm>
          <a:off x="2428054" y="3693611"/>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3B84C0-8945-4EA3-B1BF-386CFC2B5C79}"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sv-SE"/>
        </a:p>
      </dgm:t>
    </dgm:pt>
    <dgm:pt modelId="{3AAB5031-204C-4554-AED9-2621901B1333}">
      <dgm:prSet custT="1"/>
      <dgm:spPr/>
      <dgm:t>
        <a:bodyPr/>
        <a:lstStyle/>
        <a:p>
          <a:r>
            <a:rPr lang="sv-SE" sz="900" b="1" i="0" baseline="0" dirty="0"/>
            <a:t>Steg 1</a:t>
          </a:r>
          <a:r>
            <a:rPr lang="sv-SE" sz="900" b="0" i="0" baseline="0" dirty="0"/>
            <a:t>: Definiera önskade konsekvenser</a:t>
          </a:r>
          <a:endParaRPr lang="sv-SE" sz="900" dirty="0"/>
        </a:p>
      </dgm:t>
    </dgm:pt>
    <dgm:pt modelId="{6C3448AF-8604-4815-8E97-DE40C168DA4B}" type="parTrans" cxnId="{50A2051D-0F41-408F-9ECC-E4FF51F26385}">
      <dgm:prSet/>
      <dgm:spPr/>
      <dgm:t>
        <a:bodyPr/>
        <a:lstStyle/>
        <a:p>
          <a:endParaRPr lang="sv-SE" sz="2400"/>
        </a:p>
      </dgm:t>
    </dgm:pt>
    <dgm:pt modelId="{AEF1EB7C-5A9D-4255-B0A1-EC4F72377EB6}" type="sibTrans" cxnId="{50A2051D-0F41-408F-9ECC-E4FF51F26385}">
      <dgm:prSet/>
      <dgm:spPr/>
      <dgm:t>
        <a:bodyPr/>
        <a:lstStyle/>
        <a:p>
          <a:endParaRPr lang="sv-SE" sz="2400"/>
        </a:p>
      </dgm:t>
    </dgm:pt>
    <dgm:pt modelId="{22E848DA-C708-4855-AA5B-BCB07013C329}">
      <dgm:prSet custT="1"/>
      <dgm:spPr/>
      <dgm:t>
        <a:bodyPr/>
        <a:lstStyle/>
        <a:p>
          <a:pPr>
            <a:buClrTx/>
            <a:buSzTx/>
            <a:buFontTx/>
            <a:buNone/>
          </a:pPr>
          <a:r>
            <a:rPr kumimoji="0" lang="sv-SE" sz="900" b="1" i="0" u="none" strike="noStrike" cap="none" spc="0" normalizeH="0" baseline="0" noProof="0" dirty="0">
              <a:ln/>
              <a:effectLst/>
              <a:uLnTx/>
              <a:uFillTx/>
              <a:latin typeface="DM Sans"/>
              <a:ea typeface="+mn-ea"/>
              <a:cs typeface="+mn-cs"/>
            </a:rPr>
            <a:t>Steg 2</a:t>
          </a:r>
          <a:r>
            <a:rPr kumimoji="0" lang="sv-SE" sz="900" b="0" i="0" u="none" strike="noStrike" cap="none" spc="0" normalizeH="0" baseline="0" noProof="0" dirty="0">
              <a:ln/>
              <a:effectLst/>
              <a:uLnTx/>
              <a:uFillTx/>
              <a:latin typeface="DM Sans"/>
              <a:ea typeface="+mn-ea"/>
              <a:cs typeface="+mn-cs"/>
            </a:rPr>
            <a:t>: Planera och följ upp önskade konsekvenser</a:t>
          </a:r>
          <a:endParaRPr lang="sv-SE" sz="900" dirty="0"/>
        </a:p>
      </dgm:t>
    </dgm:pt>
    <dgm:pt modelId="{BD5D32E5-8DE1-4B9A-B5A8-76C12F3570C4}" type="parTrans" cxnId="{B95A3E70-ACCD-402D-BF7A-DB8C85061A68}">
      <dgm:prSet/>
      <dgm:spPr/>
      <dgm:t>
        <a:bodyPr/>
        <a:lstStyle/>
        <a:p>
          <a:endParaRPr lang="sv-SE" sz="2400"/>
        </a:p>
      </dgm:t>
    </dgm:pt>
    <dgm:pt modelId="{31E1684E-D407-4A55-9AB9-CF3F14D0F17C}" type="sibTrans" cxnId="{B95A3E70-ACCD-402D-BF7A-DB8C85061A68}">
      <dgm:prSet/>
      <dgm:spPr/>
      <dgm:t>
        <a:bodyPr/>
        <a:lstStyle/>
        <a:p>
          <a:endParaRPr lang="sv-SE" sz="2400"/>
        </a:p>
      </dgm:t>
    </dgm:pt>
    <dgm:pt modelId="{8AA6255E-7791-4A48-974F-A714ADC21C78}">
      <dgm:prSet custT="1"/>
      <dgm:spPr/>
      <dgm:t>
        <a:bodyPr/>
        <a:lstStyle/>
        <a:p>
          <a:pPr>
            <a:buClrTx/>
            <a:buSzTx/>
            <a:buFontTx/>
            <a:buNone/>
          </a:pPr>
          <a:r>
            <a:rPr kumimoji="0" lang="sv-SE" sz="900" b="1" i="0" u="none" strike="noStrike" cap="none" spc="0" normalizeH="0" baseline="0" noProof="0">
              <a:ln/>
              <a:effectLst/>
              <a:uLnTx/>
              <a:uFillTx/>
              <a:latin typeface="DM Sans"/>
              <a:ea typeface="+mn-ea"/>
              <a:cs typeface="+mn-cs"/>
            </a:rPr>
            <a:t>Steg 3</a:t>
          </a:r>
          <a:r>
            <a:rPr kumimoji="0" lang="sv-SE" sz="900" b="0" i="0" u="none" strike="noStrike" cap="none" spc="0" normalizeH="0" baseline="0" noProof="0">
              <a:ln/>
              <a:effectLst/>
              <a:uLnTx/>
              <a:uFillTx/>
              <a:latin typeface="DM Sans"/>
              <a:ea typeface="+mn-ea"/>
              <a:cs typeface="+mn-cs"/>
            </a:rPr>
            <a:t>: Jämför kontext och konsekvenser</a:t>
          </a:r>
          <a:endParaRPr lang="sv-SE" sz="900" dirty="0"/>
        </a:p>
      </dgm:t>
    </dgm:pt>
    <dgm:pt modelId="{E6C70B2E-40C9-4DA3-92D4-DED560D34ACA}" type="parTrans" cxnId="{9977E313-08B4-4DF0-9437-711F5B681F06}">
      <dgm:prSet/>
      <dgm:spPr/>
      <dgm:t>
        <a:bodyPr/>
        <a:lstStyle/>
        <a:p>
          <a:endParaRPr lang="sv-SE" sz="2400"/>
        </a:p>
      </dgm:t>
    </dgm:pt>
    <dgm:pt modelId="{BAC020B8-D74B-4243-A6DB-2FC031B4917E}" type="sibTrans" cxnId="{9977E313-08B4-4DF0-9437-711F5B681F06}">
      <dgm:prSet/>
      <dgm:spPr/>
      <dgm:t>
        <a:bodyPr/>
        <a:lstStyle/>
        <a:p>
          <a:endParaRPr lang="sv-SE" sz="2400"/>
        </a:p>
      </dgm:t>
    </dgm:pt>
    <dgm:pt modelId="{D076B050-BF5B-4A7B-88B5-2870659A92A8}">
      <dgm:prSet custT="1"/>
      <dgm:spPr/>
      <dgm:t>
        <a:bodyPr/>
        <a:lstStyle/>
        <a:p>
          <a:pPr>
            <a:buClrTx/>
            <a:buSzTx/>
            <a:buFontTx/>
            <a:buNone/>
          </a:pPr>
          <a:r>
            <a:rPr kumimoji="0" lang="en-US" sz="900" b="1" i="0" u="none" strike="noStrike" cap="none" spc="0" normalizeH="0" baseline="0" noProof="0" dirty="0">
              <a:ln/>
              <a:effectLst/>
              <a:uLnTx/>
              <a:uFillTx/>
              <a:latin typeface="DM Sans"/>
              <a:ea typeface="+mn-ea"/>
              <a:cs typeface="+mn-cs"/>
            </a:rPr>
            <a:t>Steg 4: </a:t>
          </a:r>
          <a:r>
            <a:rPr kumimoji="0" lang="en-US" sz="900" i="0" u="none" strike="noStrike" cap="none" spc="0" normalizeH="0" baseline="0" noProof="0" dirty="0" err="1">
              <a:ln/>
              <a:effectLst/>
              <a:uLnTx/>
              <a:uFillTx/>
              <a:latin typeface="DM Sans"/>
              <a:ea typeface="+mn-ea"/>
              <a:cs typeface="+mn-cs"/>
            </a:rPr>
            <a:t>Fatta</a:t>
          </a:r>
          <a:r>
            <a:rPr kumimoji="0" lang="en-US" sz="900" i="0" u="none" strike="noStrike" cap="none" spc="0" normalizeH="0" baseline="0" noProof="0" dirty="0">
              <a:ln/>
              <a:effectLst/>
              <a:uLnTx/>
              <a:uFillTx/>
              <a:latin typeface="DM Sans"/>
              <a:ea typeface="+mn-ea"/>
              <a:cs typeface="+mn-cs"/>
            </a:rPr>
            <a:t> </a:t>
          </a:r>
          <a:r>
            <a:rPr kumimoji="0" lang="en-US" sz="900" i="0" u="none" strike="noStrike" cap="none" spc="0" normalizeH="0" baseline="0" noProof="0" dirty="0" err="1">
              <a:ln/>
              <a:effectLst/>
              <a:uLnTx/>
              <a:uFillTx/>
              <a:latin typeface="DM Sans"/>
              <a:ea typeface="+mn-ea"/>
              <a:cs typeface="+mn-cs"/>
            </a:rPr>
            <a:t>beslut</a:t>
          </a:r>
          <a:r>
            <a:rPr kumimoji="0" lang="en-US" sz="900" i="0" u="none" strike="noStrike" cap="none" spc="0" normalizeH="0" baseline="0" noProof="0" dirty="0">
              <a:ln/>
              <a:effectLst/>
              <a:uLnTx/>
              <a:uFillTx/>
              <a:latin typeface="DM Sans"/>
              <a:ea typeface="+mn-ea"/>
              <a:cs typeface="+mn-cs"/>
            </a:rPr>
            <a:t> om </a:t>
          </a:r>
          <a:r>
            <a:rPr kumimoji="0" lang="en-US" sz="900" i="0" u="none" strike="noStrike" cap="none" spc="0" normalizeH="0" baseline="0" noProof="0" dirty="0" err="1">
              <a:ln/>
              <a:effectLst/>
              <a:uLnTx/>
              <a:uFillTx/>
              <a:latin typeface="DM Sans"/>
              <a:ea typeface="+mn-ea"/>
              <a:cs typeface="+mn-cs"/>
            </a:rPr>
            <a:t>följsamhet</a:t>
          </a:r>
          <a:r>
            <a:rPr kumimoji="0" lang="en-US" sz="900" i="0" u="none" strike="noStrike" cap="none" spc="0" normalizeH="0" baseline="0" noProof="0" dirty="0">
              <a:ln/>
              <a:effectLst/>
              <a:uLnTx/>
              <a:uFillTx/>
              <a:latin typeface="DM Sans"/>
              <a:ea typeface="+mn-ea"/>
              <a:cs typeface="+mn-cs"/>
            </a:rPr>
            <a:t> </a:t>
          </a:r>
          <a:r>
            <a:rPr kumimoji="0" lang="en-US" sz="900" i="0" u="none" strike="noStrike" cap="none" spc="0" normalizeH="0" baseline="0" noProof="0" dirty="0" err="1">
              <a:ln/>
              <a:effectLst/>
              <a:uLnTx/>
              <a:uFillTx/>
              <a:latin typeface="DM Sans"/>
              <a:ea typeface="+mn-ea"/>
              <a:cs typeface="+mn-cs"/>
            </a:rPr>
            <a:t>och</a:t>
          </a:r>
          <a:r>
            <a:rPr kumimoji="0" lang="en-US" sz="900" i="0" u="none" strike="noStrike" cap="none" spc="0" normalizeH="0" baseline="0" noProof="0" dirty="0">
              <a:ln/>
              <a:effectLst/>
              <a:uLnTx/>
              <a:uFillTx/>
              <a:latin typeface="DM Sans"/>
              <a:ea typeface="+mn-ea"/>
              <a:cs typeface="+mn-cs"/>
            </a:rPr>
            <a:t> </a:t>
          </a:r>
          <a:r>
            <a:rPr kumimoji="0" lang="en-US" sz="900" i="0" u="none" strike="noStrike" cap="none" spc="0" normalizeH="0" baseline="0" noProof="0" dirty="0" err="1">
              <a:ln/>
              <a:effectLst/>
              <a:uLnTx/>
              <a:uFillTx/>
              <a:latin typeface="DM Sans"/>
              <a:ea typeface="+mn-ea"/>
              <a:cs typeface="+mn-cs"/>
            </a:rPr>
            <a:t>anpassning</a:t>
          </a:r>
          <a:endParaRPr lang="sv-SE" sz="900" dirty="0"/>
        </a:p>
      </dgm:t>
    </dgm:pt>
    <dgm:pt modelId="{BAF690F8-8CA2-453D-9B23-23FE1EAB59D2}" type="parTrans" cxnId="{373A23FD-FFE6-4096-9368-41D24B8B4931}">
      <dgm:prSet/>
      <dgm:spPr/>
      <dgm:t>
        <a:bodyPr/>
        <a:lstStyle/>
        <a:p>
          <a:endParaRPr lang="sv-SE" sz="2400"/>
        </a:p>
      </dgm:t>
    </dgm:pt>
    <dgm:pt modelId="{5C5840A3-4811-47F5-AAAA-68FBA0126C0B}" type="sibTrans" cxnId="{373A23FD-FFE6-4096-9368-41D24B8B4931}">
      <dgm:prSet/>
      <dgm:spPr/>
      <dgm:t>
        <a:bodyPr/>
        <a:lstStyle/>
        <a:p>
          <a:endParaRPr lang="sv-SE" sz="2400"/>
        </a:p>
      </dgm:t>
    </dgm:pt>
    <dgm:pt modelId="{6E0C026A-75B6-4160-BA68-0888FF0938DA}">
      <dgm:prSet custT="1"/>
      <dgm:spPr/>
      <dgm:t>
        <a:bodyPr/>
        <a:lstStyle/>
        <a:p>
          <a:pPr>
            <a:buClrTx/>
            <a:buSzTx/>
            <a:buFontTx/>
            <a:buNone/>
          </a:pPr>
          <a:r>
            <a:rPr kumimoji="0" lang="sv-SE" sz="900" b="1" i="0" u="none" strike="noStrike" cap="none" spc="0" normalizeH="0" baseline="0" noProof="0" dirty="0">
              <a:ln/>
              <a:effectLst/>
              <a:uLnTx/>
              <a:uFillTx/>
              <a:latin typeface="DM Sans"/>
              <a:ea typeface="+mn-ea"/>
              <a:cs typeface="+mn-cs"/>
            </a:rPr>
            <a:t>Steg 5</a:t>
          </a:r>
          <a:r>
            <a:rPr kumimoji="0" lang="sv-SE" sz="900" b="0" i="0" u="none" strike="noStrike" cap="none" spc="0" normalizeH="0" baseline="0" noProof="0" dirty="0">
              <a:ln/>
              <a:effectLst/>
              <a:uLnTx/>
              <a:uFillTx/>
              <a:latin typeface="DM Sans"/>
              <a:ea typeface="+mn-ea"/>
              <a:cs typeface="+mn-cs"/>
            </a:rPr>
            <a:t>: Planera för implementering</a:t>
          </a:r>
          <a:endParaRPr lang="sv-SE" sz="900" dirty="0"/>
        </a:p>
      </dgm:t>
    </dgm:pt>
    <dgm:pt modelId="{A47A46C8-8354-4A3E-A778-5E3F49F32A90}" type="parTrans" cxnId="{698DAAD1-D375-451E-87CB-18FA9267F389}">
      <dgm:prSet/>
      <dgm:spPr/>
      <dgm:t>
        <a:bodyPr/>
        <a:lstStyle/>
        <a:p>
          <a:endParaRPr lang="sv-SE" sz="2400"/>
        </a:p>
      </dgm:t>
    </dgm:pt>
    <dgm:pt modelId="{84235BB9-D2BD-44E0-9D80-F82E607554F5}" type="sibTrans" cxnId="{698DAAD1-D375-451E-87CB-18FA9267F389}">
      <dgm:prSet/>
      <dgm:spPr/>
      <dgm:t>
        <a:bodyPr/>
        <a:lstStyle/>
        <a:p>
          <a:endParaRPr lang="sv-SE" sz="2400"/>
        </a:p>
      </dgm:t>
    </dgm:pt>
    <dgm:pt modelId="{4FDAA6B8-0791-4142-8E26-265AA6744CE9}" type="pres">
      <dgm:prSet presAssocID="{EF3B84C0-8945-4EA3-B1BF-386CFC2B5C79}" presName="Name0" presStyleCnt="0">
        <dgm:presLayoutVars>
          <dgm:chMax val="7"/>
          <dgm:chPref val="7"/>
          <dgm:dir/>
          <dgm:animLvl val="lvl"/>
        </dgm:presLayoutVars>
      </dgm:prSet>
      <dgm:spPr/>
      <dgm:t>
        <a:bodyPr/>
        <a:lstStyle/>
        <a:p>
          <a:endParaRPr lang="sv-SE"/>
        </a:p>
      </dgm:t>
    </dgm:pt>
    <dgm:pt modelId="{0B405C6A-7C7A-4D17-9315-799950AD86CF}" type="pres">
      <dgm:prSet presAssocID="{3AAB5031-204C-4554-AED9-2621901B1333}" presName="Accent1" presStyleCnt="0"/>
      <dgm:spPr/>
    </dgm:pt>
    <dgm:pt modelId="{E9C551D0-7F79-484F-BFAD-560B8CC06D2F}" type="pres">
      <dgm:prSet presAssocID="{3AAB5031-204C-4554-AED9-2621901B1333}" presName="Accent" presStyleLbl="node1" presStyleIdx="0" presStyleCnt="5">
        <dgm:style>
          <a:lnRef idx="2">
            <a:schemeClr val="accent2"/>
          </a:lnRef>
          <a:fillRef idx="1">
            <a:schemeClr val="lt1"/>
          </a:fillRef>
          <a:effectRef idx="0">
            <a:schemeClr val="accent2"/>
          </a:effectRef>
          <a:fontRef idx="minor">
            <a:schemeClr val="dk1"/>
          </a:fontRef>
        </dgm:style>
      </dgm:prSet>
      <dgm:spPr>
        <a:ln>
          <a:solidFill>
            <a:schemeClr val="accent2"/>
          </a:solidFill>
        </a:ln>
      </dgm:spPr>
    </dgm:pt>
    <dgm:pt modelId="{4004D245-B539-4E8D-B846-BEA156906662}" type="pres">
      <dgm:prSet presAssocID="{3AAB5031-204C-4554-AED9-2621901B1333}" presName="Parent1" presStyleLbl="revTx" presStyleIdx="0" presStyleCnt="5">
        <dgm:presLayoutVars>
          <dgm:chMax val="1"/>
          <dgm:chPref val="1"/>
          <dgm:bulletEnabled val="1"/>
        </dgm:presLayoutVars>
      </dgm:prSet>
      <dgm:spPr/>
      <dgm:t>
        <a:bodyPr/>
        <a:lstStyle/>
        <a:p>
          <a:endParaRPr lang="sv-SE"/>
        </a:p>
      </dgm:t>
    </dgm:pt>
    <dgm:pt modelId="{48885208-CD32-47FA-9DED-4286AE8408D9}" type="pres">
      <dgm:prSet presAssocID="{22E848DA-C708-4855-AA5B-BCB07013C329}" presName="Accent2" presStyleCnt="0"/>
      <dgm:spPr/>
    </dgm:pt>
    <dgm:pt modelId="{6E61086E-F23B-43E5-ACD4-ACD9B0481FFB}" type="pres">
      <dgm:prSet presAssocID="{22E848DA-C708-4855-AA5B-BCB07013C329}" presName="Accent" presStyleLbl="node1" presStyleIdx="1" presStyleCnt="5">
        <dgm:style>
          <a:lnRef idx="2">
            <a:schemeClr val="accent3"/>
          </a:lnRef>
          <a:fillRef idx="1">
            <a:schemeClr val="lt1"/>
          </a:fillRef>
          <a:effectRef idx="0">
            <a:schemeClr val="accent3"/>
          </a:effectRef>
          <a:fontRef idx="minor">
            <a:schemeClr val="dk1"/>
          </a:fontRef>
        </dgm:style>
      </dgm:prSet>
      <dgm:spPr>
        <a:ln>
          <a:solidFill>
            <a:schemeClr val="accent3"/>
          </a:solidFill>
        </a:ln>
      </dgm:spPr>
    </dgm:pt>
    <dgm:pt modelId="{7936BDEB-6335-4763-B16A-670491884D2F}" type="pres">
      <dgm:prSet presAssocID="{22E848DA-C708-4855-AA5B-BCB07013C329}" presName="Parent2" presStyleLbl="revTx" presStyleIdx="1" presStyleCnt="5">
        <dgm:presLayoutVars>
          <dgm:chMax val="1"/>
          <dgm:chPref val="1"/>
          <dgm:bulletEnabled val="1"/>
        </dgm:presLayoutVars>
      </dgm:prSet>
      <dgm:spPr/>
      <dgm:t>
        <a:bodyPr/>
        <a:lstStyle/>
        <a:p>
          <a:endParaRPr lang="sv-SE"/>
        </a:p>
      </dgm:t>
    </dgm:pt>
    <dgm:pt modelId="{C118BFC0-9BED-4765-AA69-A1CA20DB09EB}" type="pres">
      <dgm:prSet presAssocID="{8AA6255E-7791-4A48-974F-A714ADC21C78}" presName="Accent3" presStyleCnt="0"/>
      <dgm:spPr/>
    </dgm:pt>
    <dgm:pt modelId="{94592AE7-F61F-4B34-9DB9-40791EF3D8C5}" type="pres">
      <dgm:prSet presAssocID="{8AA6255E-7791-4A48-974F-A714ADC21C78}" presName="Accent" presStyleLbl="node1" presStyleIdx="2" presStyleCnt="5">
        <dgm:style>
          <a:lnRef idx="2">
            <a:schemeClr val="accent4"/>
          </a:lnRef>
          <a:fillRef idx="1">
            <a:schemeClr val="lt1"/>
          </a:fillRef>
          <a:effectRef idx="0">
            <a:schemeClr val="accent4"/>
          </a:effectRef>
          <a:fontRef idx="minor">
            <a:schemeClr val="dk1"/>
          </a:fontRef>
        </dgm:style>
      </dgm:prSet>
      <dgm:spPr>
        <a:ln>
          <a:solidFill>
            <a:schemeClr val="accent4"/>
          </a:solidFill>
        </a:ln>
      </dgm:spPr>
    </dgm:pt>
    <dgm:pt modelId="{99530E32-EE0C-4647-87FC-EE31FD67C238}" type="pres">
      <dgm:prSet presAssocID="{8AA6255E-7791-4A48-974F-A714ADC21C78}" presName="Parent3" presStyleLbl="revTx" presStyleIdx="2" presStyleCnt="5">
        <dgm:presLayoutVars>
          <dgm:chMax val="1"/>
          <dgm:chPref val="1"/>
          <dgm:bulletEnabled val="1"/>
        </dgm:presLayoutVars>
      </dgm:prSet>
      <dgm:spPr/>
      <dgm:t>
        <a:bodyPr/>
        <a:lstStyle/>
        <a:p>
          <a:endParaRPr lang="sv-SE"/>
        </a:p>
      </dgm:t>
    </dgm:pt>
    <dgm:pt modelId="{A3E409BE-C09A-4B7F-BD6E-F98450E99C67}" type="pres">
      <dgm:prSet presAssocID="{D076B050-BF5B-4A7B-88B5-2870659A92A8}" presName="Accent4" presStyleCnt="0"/>
      <dgm:spPr/>
    </dgm:pt>
    <dgm:pt modelId="{51F34283-F9A9-4286-A347-FB01AC2602CF}" type="pres">
      <dgm:prSet presAssocID="{D076B050-BF5B-4A7B-88B5-2870659A92A8}" presName="Accent" presStyleLbl="node1" presStyleIdx="3" presStyleCnt="5">
        <dgm:style>
          <a:lnRef idx="2">
            <a:schemeClr val="accent5"/>
          </a:lnRef>
          <a:fillRef idx="1">
            <a:schemeClr val="lt1"/>
          </a:fillRef>
          <a:effectRef idx="0">
            <a:schemeClr val="accent5"/>
          </a:effectRef>
          <a:fontRef idx="minor">
            <a:schemeClr val="dk1"/>
          </a:fontRef>
        </dgm:style>
      </dgm:prSet>
      <dgm:spPr>
        <a:ln>
          <a:solidFill>
            <a:schemeClr val="accent5"/>
          </a:solidFill>
        </a:ln>
      </dgm:spPr>
    </dgm:pt>
    <dgm:pt modelId="{E6B663C4-1FE4-4654-8E6C-F1E8752D45C3}" type="pres">
      <dgm:prSet presAssocID="{D076B050-BF5B-4A7B-88B5-2870659A92A8}" presName="Parent4" presStyleLbl="revTx" presStyleIdx="3" presStyleCnt="5">
        <dgm:presLayoutVars>
          <dgm:chMax val="1"/>
          <dgm:chPref val="1"/>
          <dgm:bulletEnabled val="1"/>
        </dgm:presLayoutVars>
      </dgm:prSet>
      <dgm:spPr/>
      <dgm:t>
        <a:bodyPr/>
        <a:lstStyle/>
        <a:p>
          <a:endParaRPr lang="sv-SE"/>
        </a:p>
      </dgm:t>
    </dgm:pt>
    <dgm:pt modelId="{3C2603D6-44E1-4AC7-9A84-83731C121BE5}" type="pres">
      <dgm:prSet presAssocID="{6E0C026A-75B6-4160-BA68-0888FF0938DA}" presName="Accent5" presStyleCnt="0"/>
      <dgm:spPr/>
    </dgm:pt>
    <dgm:pt modelId="{3CC4DC52-7A74-4873-9857-2ED783258055}" type="pres">
      <dgm:prSet presAssocID="{6E0C026A-75B6-4160-BA68-0888FF0938DA}" presName="Accent" presStyleLbl="node1" presStyleIdx="4" presStyleCnt="5"/>
      <dgm:spPr>
        <a:solidFill>
          <a:schemeClr val="accent6"/>
        </a:solidFill>
      </dgm:spPr>
    </dgm:pt>
    <dgm:pt modelId="{56B53984-AC18-465D-815A-63BE741FDEC8}" type="pres">
      <dgm:prSet presAssocID="{6E0C026A-75B6-4160-BA68-0888FF0938DA}" presName="Parent5" presStyleLbl="revTx" presStyleIdx="4" presStyleCnt="5">
        <dgm:presLayoutVars>
          <dgm:chMax val="1"/>
          <dgm:chPref val="1"/>
          <dgm:bulletEnabled val="1"/>
        </dgm:presLayoutVars>
      </dgm:prSet>
      <dgm:spPr/>
      <dgm:t>
        <a:bodyPr/>
        <a:lstStyle/>
        <a:p>
          <a:endParaRPr lang="sv-SE"/>
        </a:p>
      </dgm:t>
    </dgm:pt>
  </dgm:ptLst>
  <dgm:cxnLst>
    <dgm:cxn modelId="{373A23FD-FFE6-4096-9368-41D24B8B4931}" srcId="{EF3B84C0-8945-4EA3-B1BF-386CFC2B5C79}" destId="{D076B050-BF5B-4A7B-88B5-2870659A92A8}" srcOrd="3" destOrd="0" parTransId="{BAF690F8-8CA2-453D-9B23-23FE1EAB59D2}" sibTransId="{5C5840A3-4811-47F5-AAAA-68FBA0126C0B}"/>
    <dgm:cxn modelId="{CD113ED2-0036-401A-A209-EE78D76C2A05}" type="presOf" srcId="{3AAB5031-204C-4554-AED9-2621901B1333}" destId="{4004D245-B539-4E8D-B846-BEA156906662}" srcOrd="0" destOrd="0" presId="urn:microsoft.com/office/officeart/2009/layout/CircleArrowProcess"/>
    <dgm:cxn modelId="{E7D48552-321A-4809-83DE-865D44D8A9E0}" type="presOf" srcId="{D076B050-BF5B-4A7B-88B5-2870659A92A8}" destId="{E6B663C4-1FE4-4654-8E6C-F1E8752D45C3}" srcOrd="0" destOrd="0" presId="urn:microsoft.com/office/officeart/2009/layout/CircleArrowProcess"/>
    <dgm:cxn modelId="{9977E313-08B4-4DF0-9437-711F5B681F06}" srcId="{EF3B84C0-8945-4EA3-B1BF-386CFC2B5C79}" destId="{8AA6255E-7791-4A48-974F-A714ADC21C78}" srcOrd="2" destOrd="0" parTransId="{E6C70B2E-40C9-4DA3-92D4-DED560D34ACA}" sibTransId="{BAC020B8-D74B-4243-A6DB-2FC031B4917E}"/>
    <dgm:cxn modelId="{698DAAD1-D375-451E-87CB-18FA9267F389}" srcId="{EF3B84C0-8945-4EA3-B1BF-386CFC2B5C79}" destId="{6E0C026A-75B6-4160-BA68-0888FF0938DA}" srcOrd="4" destOrd="0" parTransId="{A47A46C8-8354-4A3E-A778-5E3F49F32A90}" sibTransId="{84235BB9-D2BD-44E0-9D80-F82E607554F5}"/>
    <dgm:cxn modelId="{193A5750-166F-4CC7-B9C6-DDD5B0269F7B}" type="presOf" srcId="{8AA6255E-7791-4A48-974F-A714ADC21C78}" destId="{99530E32-EE0C-4647-87FC-EE31FD67C238}" srcOrd="0" destOrd="0" presId="urn:microsoft.com/office/officeart/2009/layout/CircleArrowProcess"/>
    <dgm:cxn modelId="{6162795C-BC06-42FA-B385-B5E0EF6FBEBE}" type="presOf" srcId="{22E848DA-C708-4855-AA5B-BCB07013C329}" destId="{7936BDEB-6335-4763-B16A-670491884D2F}" srcOrd="0" destOrd="0" presId="urn:microsoft.com/office/officeart/2009/layout/CircleArrowProcess"/>
    <dgm:cxn modelId="{50A2051D-0F41-408F-9ECC-E4FF51F26385}" srcId="{EF3B84C0-8945-4EA3-B1BF-386CFC2B5C79}" destId="{3AAB5031-204C-4554-AED9-2621901B1333}" srcOrd="0" destOrd="0" parTransId="{6C3448AF-8604-4815-8E97-DE40C168DA4B}" sibTransId="{AEF1EB7C-5A9D-4255-B0A1-EC4F72377EB6}"/>
    <dgm:cxn modelId="{B95A3E70-ACCD-402D-BF7A-DB8C85061A68}" srcId="{EF3B84C0-8945-4EA3-B1BF-386CFC2B5C79}" destId="{22E848DA-C708-4855-AA5B-BCB07013C329}" srcOrd="1" destOrd="0" parTransId="{BD5D32E5-8DE1-4B9A-B5A8-76C12F3570C4}" sibTransId="{31E1684E-D407-4A55-9AB9-CF3F14D0F17C}"/>
    <dgm:cxn modelId="{44CF97DB-05E6-4981-BA00-C892DA5354D4}" type="presOf" srcId="{6E0C026A-75B6-4160-BA68-0888FF0938DA}" destId="{56B53984-AC18-465D-815A-63BE741FDEC8}" srcOrd="0" destOrd="0" presId="urn:microsoft.com/office/officeart/2009/layout/CircleArrowProcess"/>
    <dgm:cxn modelId="{C73CB74F-435A-4341-A2B9-998746A7E961}" type="presOf" srcId="{EF3B84C0-8945-4EA3-B1BF-386CFC2B5C79}" destId="{4FDAA6B8-0791-4142-8E26-265AA6744CE9}" srcOrd="0" destOrd="0" presId="urn:microsoft.com/office/officeart/2009/layout/CircleArrowProcess"/>
    <dgm:cxn modelId="{EE591A83-3FF0-4C52-882A-C59F6F751AC0}" type="presParOf" srcId="{4FDAA6B8-0791-4142-8E26-265AA6744CE9}" destId="{0B405C6A-7C7A-4D17-9315-799950AD86CF}" srcOrd="0" destOrd="0" presId="urn:microsoft.com/office/officeart/2009/layout/CircleArrowProcess"/>
    <dgm:cxn modelId="{092301AF-BE33-43B3-A2E4-BE059656D4AB}" type="presParOf" srcId="{0B405C6A-7C7A-4D17-9315-799950AD86CF}" destId="{E9C551D0-7F79-484F-BFAD-560B8CC06D2F}" srcOrd="0" destOrd="0" presId="urn:microsoft.com/office/officeart/2009/layout/CircleArrowProcess"/>
    <dgm:cxn modelId="{241B217B-C134-469D-9E6C-CF492D104F54}" type="presParOf" srcId="{4FDAA6B8-0791-4142-8E26-265AA6744CE9}" destId="{4004D245-B539-4E8D-B846-BEA156906662}" srcOrd="1" destOrd="0" presId="urn:microsoft.com/office/officeart/2009/layout/CircleArrowProcess"/>
    <dgm:cxn modelId="{98B21919-F7C8-45D0-A5A4-3F3CFB7671BA}" type="presParOf" srcId="{4FDAA6B8-0791-4142-8E26-265AA6744CE9}" destId="{48885208-CD32-47FA-9DED-4286AE8408D9}" srcOrd="2" destOrd="0" presId="urn:microsoft.com/office/officeart/2009/layout/CircleArrowProcess"/>
    <dgm:cxn modelId="{4BB1AF07-304F-4A1D-A1D4-4D6E999D1C2E}" type="presParOf" srcId="{48885208-CD32-47FA-9DED-4286AE8408D9}" destId="{6E61086E-F23B-43E5-ACD4-ACD9B0481FFB}" srcOrd="0" destOrd="0" presId="urn:microsoft.com/office/officeart/2009/layout/CircleArrowProcess"/>
    <dgm:cxn modelId="{8B8BA67F-CFA5-4952-83E8-FA4453119045}" type="presParOf" srcId="{4FDAA6B8-0791-4142-8E26-265AA6744CE9}" destId="{7936BDEB-6335-4763-B16A-670491884D2F}" srcOrd="3" destOrd="0" presId="urn:microsoft.com/office/officeart/2009/layout/CircleArrowProcess"/>
    <dgm:cxn modelId="{F92AC430-9CBD-468E-918B-9036D048B3CB}" type="presParOf" srcId="{4FDAA6B8-0791-4142-8E26-265AA6744CE9}" destId="{C118BFC0-9BED-4765-AA69-A1CA20DB09EB}" srcOrd="4" destOrd="0" presId="urn:microsoft.com/office/officeart/2009/layout/CircleArrowProcess"/>
    <dgm:cxn modelId="{6E14B71A-B35C-46BB-A435-D252EED881B5}" type="presParOf" srcId="{C118BFC0-9BED-4765-AA69-A1CA20DB09EB}" destId="{94592AE7-F61F-4B34-9DB9-40791EF3D8C5}" srcOrd="0" destOrd="0" presId="urn:microsoft.com/office/officeart/2009/layout/CircleArrowProcess"/>
    <dgm:cxn modelId="{25EB6504-2EA1-4ED8-97AF-F48F5B5C1C37}" type="presParOf" srcId="{4FDAA6B8-0791-4142-8E26-265AA6744CE9}" destId="{99530E32-EE0C-4647-87FC-EE31FD67C238}" srcOrd="5" destOrd="0" presId="urn:microsoft.com/office/officeart/2009/layout/CircleArrowProcess"/>
    <dgm:cxn modelId="{94091D09-9773-4FE8-8E56-056BDE7289BD}" type="presParOf" srcId="{4FDAA6B8-0791-4142-8E26-265AA6744CE9}" destId="{A3E409BE-C09A-4B7F-BD6E-F98450E99C67}" srcOrd="6" destOrd="0" presId="urn:microsoft.com/office/officeart/2009/layout/CircleArrowProcess"/>
    <dgm:cxn modelId="{ED745A68-FC82-4B79-A33C-1E22EA8FF2B9}" type="presParOf" srcId="{A3E409BE-C09A-4B7F-BD6E-F98450E99C67}" destId="{51F34283-F9A9-4286-A347-FB01AC2602CF}" srcOrd="0" destOrd="0" presId="urn:microsoft.com/office/officeart/2009/layout/CircleArrowProcess"/>
    <dgm:cxn modelId="{5D0A3F3C-EDBC-4F68-8844-F52638ED653A}" type="presParOf" srcId="{4FDAA6B8-0791-4142-8E26-265AA6744CE9}" destId="{E6B663C4-1FE4-4654-8E6C-F1E8752D45C3}" srcOrd="7" destOrd="0" presId="urn:microsoft.com/office/officeart/2009/layout/CircleArrowProcess"/>
    <dgm:cxn modelId="{60236EE8-CF96-4656-99E8-8235C5C1B777}" type="presParOf" srcId="{4FDAA6B8-0791-4142-8E26-265AA6744CE9}" destId="{3C2603D6-44E1-4AC7-9A84-83731C121BE5}" srcOrd="8" destOrd="0" presId="urn:microsoft.com/office/officeart/2009/layout/CircleArrowProcess"/>
    <dgm:cxn modelId="{C4ED00E3-FA4B-4158-9AAC-1AD6D0EC5B9C}" type="presParOf" srcId="{3C2603D6-44E1-4AC7-9A84-83731C121BE5}" destId="{3CC4DC52-7A74-4873-9857-2ED783258055}" srcOrd="0" destOrd="0" presId="urn:microsoft.com/office/officeart/2009/layout/CircleArrowProcess"/>
    <dgm:cxn modelId="{F7E32FB6-073F-40B1-9730-DA42CF807047}" type="presParOf" srcId="{4FDAA6B8-0791-4142-8E26-265AA6744CE9}" destId="{56B53984-AC18-465D-815A-63BE741FDEC8}"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317182" y="0"/>
          <a:ext cx="1559524" cy="155960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04D245-B539-4E8D-B846-BEA156906662}">
      <dsp:nvSpPr>
        <dsp:cNvPr id="0" name=""/>
        <dsp:cNvSpPr/>
      </dsp:nvSpPr>
      <dsp:spPr>
        <a:xfrm>
          <a:off x="2661500" y="56484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i="0" kern="1200" baseline="0" dirty="0"/>
            <a:t>Steg 1</a:t>
          </a:r>
          <a:r>
            <a:rPr lang="sv-SE" sz="900" b="0" i="0" kern="1200" baseline="0" dirty="0"/>
            <a:t>: Definiera önskade konsekvenser</a:t>
          </a:r>
          <a:endParaRPr lang="sv-SE" sz="900" kern="1200" dirty="0"/>
        </a:p>
      </dsp:txBody>
      <dsp:txXfrm>
        <a:off x="2661500" y="564840"/>
        <a:ext cx="870303" cy="434957"/>
      </dsp:txXfrm>
    </dsp:sp>
    <dsp:sp modelId="{6E61086E-F23B-43E5-ACD4-ACD9B0481FFB}">
      <dsp:nvSpPr>
        <dsp:cNvPr id="0" name=""/>
        <dsp:cNvSpPr/>
      </dsp:nvSpPr>
      <dsp:spPr>
        <a:xfrm>
          <a:off x="1883932" y="896092"/>
          <a:ext cx="1559524" cy="1559603"/>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36BDEB-6335-4763-B16A-670491884D2F}">
      <dsp:nvSpPr>
        <dsp:cNvPr id="0" name=""/>
        <dsp:cNvSpPr/>
      </dsp:nvSpPr>
      <dsp:spPr>
        <a:xfrm>
          <a:off x="2226495" y="1462946"/>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effectLst/>
              <a:uLnTx/>
              <a:uFillTx/>
              <a:latin typeface="DM Sans"/>
              <a:ea typeface="+mn-ea"/>
              <a:cs typeface="+mn-cs"/>
            </a:rPr>
            <a:t>Steg 2</a:t>
          </a:r>
          <a:r>
            <a:rPr kumimoji="0" lang="sv-SE" sz="900" b="0" i="0" u="none" strike="noStrike" kern="1200" cap="none" spc="0" normalizeH="0" baseline="0" noProof="0" dirty="0">
              <a:ln/>
              <a:effectLst/>
              <a:uLnTx/>
              <a:uFillTx/>
              <a:latin typeface="DM Sans"/>
              <a:ea typeface="+mn-ea"/>
              <a:cs typeface="+mn-cs"/>
            </a:rPr>
            <a:t>: Planera och följ upp önskade konsekvenser</a:t>
          </a:r>
          <a:endParaRPr lang="sv-SE" sz="900" kern="1200" dirty="0"/>
        </a:p>
      </dsp:txBody>
      <dsp:txXfrm>
        <a:off x="2226495" y="1462946"/>
        <a:ext cx="870303" cy="434957"/>
      </dsp:txXfrm>
    </dsp:sp>
    <dsp:sp modelId="{94592AE7-F61F-4B34-9DB9-40791EF3D8C5}">
      <dsp:nvSpPr>
        <dsp:cNvPr id="0" name=""/>
        <dsp:cNvSpPr/>
      </dsp:nvSpPr>
      <dsp:spPr>
        <a:xfrm>
          <a:off x="2317182" y="1796211"/>
          <a:ext cx="1559524" cy="1559603"/>
        </a:xfrm>
        <a:prstGeom prst="circularArrow">
          <a:avLst>
            <a:gd name="adj1" fmla="val 10980"/>
            <a:gd name="adj2" fmla="val 1142322"/>
            <a:gd name="adj3" fmla="val 4500000"/>
            <a:gd name="adj4" fmla="val 13500000"/>
            <a:gd name="adj5" fmla="val 125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530E32-EE0C-4647-87FC-EE31FD67C238}">
      <dsp:nvSpPr>
        <dsp:cNvPr id="0" name=""/>
        <dsp:cNvSpPr/>
      </dsp:nvSpPr>
      <dsp:spPr>
        <a:xfrm>
          <a:off x="2661500" y="2360548"/>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effectLst/>
              <a:uLnTx/>
              <a:uFillTx/>
              <a:latin typeface="DM Sans"/>
              <a:ea typeface="+mn-ea"/>
              <a:cs typeface="+mn-cs"/>
            </a:rPr>
            <a:t>Steg 3</a:t>
          </a:r>
          <a:r>
            <a:rPr kumimoji="0" lang="sv-SE" sz="900" b="0" i="0" u="none" strike="noStrike" kern="1200" cap="none" spc="0" normalizeH="0" baseline="0" noProof="0">
              <a:ln/>
              <a:effectLst/>
              <a:uLnTx/>
              <a:uFillTx/>
              <a:latin typeface="DM Sans"/>
              <a:ea typeface="+mn-ea"/>
              <a:cs typeface="+mn-cs"/>
            </a:rPr>
            <a:t>: Jämför kontext och konsekvenser</a:t>
          </a:r>
          <a:endParaRPr lang="sv-SE" sz="900" kern="1200" dirty="0"/>
        </a:p>
      </dsp:txBody>
      <dsp:txXfrm>
        <a:off x="2661500" y="2360548"/>
        <a:ext cx="870303" cy="434957"/>
      </dsp:txXfrm>
    </dsp:sp>
    <dsp:sp modelId="{51F34283-F9A9-4286-A347-FB01AC2602CF}">
      <dsp:nvSpPr>
        <dsp:cNvPr id="0" name=""/>
        <dsp:cNvSpPr/>
      </dsp:nvSpPr>
      <dsp:spPr>
        <a:xfrm>
          <a:off x="1883932" y="2693814"/>
          <a:ext cx="1559524" cy="1559603"/>
        </a:xfrm>
        <a:prstGeom prst="leftCircularArrow">
          <a:avLst>
            <a:gd name="adj1" fmla="val 10980"/>
            <a:gd name="adj2" fmla="val 1142322"/>
            <a:gd name="adj3" fmla="val 6300000"/>
            <a:gd name="adj4" fmla="val 189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B663C4-1FE4-4654-8E6C-F1E8752D45C3}">
      <dsp:nvSpPr>
        <dsp:cNvPr id="0" name=""/>
        <dsp:cNvSpPr/>
      </dsp:nvSpPr>
      <dsp:spPr>
        <a:xfrm>
          <a:off x="2226495" y="3258654"/>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effectLst/>
              <a:uLnTx/>
              <a:uFillTx/>
              <a:latin typeface="DM Sans"/>
              <a:ea typeface="+mn-ea"/>
              <a:cs typeface="+mn-cs"/>
            </a:rPr>
            <a:t>Steg 4: </a:t>
          </a:r>
          <a:r>
            <a:rPr kumimoji="0" lang="en-US" sz="900" i="0" u="none" strike="noStrike" kern="1200" cap="none" spc="0" normalizeH="0" baseline="0" noProof="0" dirty="0" err="1">
              <a:ln/>
              <a:effectLst/>
              <a:uLnTx/>
              <a:uFillTx/>
              <a:latin typeface="DM Sans"/>
              <a:ea typeface="+mn-ea"/>
              <a:cs typeface="+mn-cs"/>
            </a:rPr>
            <a:t>Fatta</a:t>
          </a:r>
          <a:r>
            <a:rPr kumimoji="0" lang="en-US" sz="900" i="0" u="none" strike="noStrike" kern="1200" cap="none" spc="0" normalizeH="0" baseline="0" noProof="0" dirty="0">
              <a:ln/>
              <a:effectLst/>
              <a:uLnTx/>
              <a:uFillTx/>
              <a:latin typeface="DM Sans"/>
              <a:ea typeface="+mn-ea"/>
              <a:cs typeface="+mn-cs"/>
            </a:rPr>
            <a:t> </a:t>
          </a:r>
          <a:r>
            <a:rPr kumimoji="0" lang="en-US" sz="900" i="0" u="none" strike="noStrike" kern="1200" cap="none" spc="0" normalizeH="0" baseline="0" noProof="0" dirty="0" err="1">
              <a:ln/>
              <a:effectLst/>
              <a:uLnTx/>
              <a:uFillTx/>
              <a:latin typeface="DM Sans"/>
              <a:ea typeface="+mn-ea"/>
              <a:cs typeface="+mn-cs"/>
            </a:rPr>
            <a:t>beslut</a:t>
          </a:r>
          <a:r>
            <a:rPr kumimoji="0" lang="en-US" sz="900" i="0" u="none" strike="noStrike" kern="1200" cap="none" spc="0" normalizeH="0" baseline="0" noProof="0" dirty="0">
              <a:ln/>
              <a:effectLst/>
              <a:uLnTx/>
              <a:uFillTx/>
              <a:latin typeface="DM Sans"/>
              <a:ea typeface="+mn-ea"/>
              <a:cs typeface="+mn-cs"/>
            </a:rPr>
            <a:t> om </a:t>
          </a:r>
          <a:r>
            <a:rPr kumimoji="0" lang="en-US" sz="900" i="0" u="none" strike="noStrike" kern="1200" cap="none" spc="0" normalizeH="0" baseline="0" noProof="0" dirty="0" err="1">
              <a:ln/>
              <a:effectLst/>
              <a:uLnTx/>
              <a:uFillTx/>
              <a:latin typeface="DM Sans"/>
              <a:ea typeface="+mn-ea"/>
              <a:cs typeface="+mn-cs"/>
            </a:rPr>
            <a:t>följsamhet</a:t>
          </a:r>
          <a:r>
            <a:rPr kumimoji="0" lang="en-US" sz="900" i="0" u="none" strike="noStrike" kern="1200" cap="none" spc="0" normalizeH="0" baseline="0" noProof="0" dirty="0">
              <a:ln/>
              <a:effectLst/>
              <a:uLnTx/>
              <a:uFillTx/>
              <a:latin typeface="DM Sans"/>
              <a:ea typeface="+mn-ea"/>
              <a:cs typeface="+mn-cs"/>
            </a:rPr>
            <a:t> </a:t>
          </a:r>
          <a:r>
            <a:rPr kumimoji="0" lang="en-US" sz="900" i="0" u="none" strike="noStrike" kern="1200" cap="none" spc="0" normalizeH="0" baseline="0" noProof="0" dirty="0" err="1">
              <a:ln/>
              <a:effectLst/>
              <a:uLnTx/>
              <a:uFillTx/>
              <a:latin typeface="DM Sans"/>
              <a:ea typeface="+mn-ea"/>
              <a:cs typeface="+mn-cs"/>
            </a:rPr>
            <a:t>och</a:t>
          </a:r>
          <a:r>
            <a:rPr kumimoji="0" lang="en-US" sz="900" i="0" u="none" strike="noStrike" kern="1200" cap="none" spc="0" normalizeH="0" baseline="0" noProof="0" dirty="0">
              <a:ln/>
              <a:effectLst/>
              <a:uLnTx/>
              <a:uFillTx/>
              <a:latin typeface="DM Sans"/>
              <a:ea typeface="+mn-ea"/>
              <a:cs typeface="+mn-cs"/>
            </a:rPr>
            <a:t> </a:t>
          </a:r>
          <a:r>
            <a:rPr kumimoji="0" lang="en-US" sz="900" i="0" u="none" strike="noStrike" kern="1200" cap="none" spc="0" normalizeH="0" baseline="0" noProof="0" dirty="0" err="1">
              <a:ln/>
              <a:effectLst/>
              <a:uLnTx/>
              <a:uFillTx/>
              <a:latin typeface="DM Sans"/>
              <a:ea typeface="+mn-ea"/>
              <a:cs typeface="+mn-cs"/>
            </a:rPr>
            <a:t>anpassning</a:t>
          </a:r>
          <a:endParaRPr lang="sv-SE" sz="900" kern="1200" dirty="0"/>
        </a:p>
      </dsp:txBody>
      <dsp:txXfrm>
        <a:off x="2226495" y="3258654"/>
        <a:ext cx="870303" cy="434957"/>
      </dsp:txXfrm>
    </dsp:sp>
    <dsp:sp modelId="{3CC4DC52-7A74-4873-9857-2ED783258055}">
      <dsp:nvSpPr>
        <dsp:cNvPr id="0" name=""/>
        <dsp:cNvSpPr/>
      </dsp:nvSpPr>
      <dsp:spPr>
        <a:xfrm>
          <a:off x="2428054" y="3693611"/>
          <a:ext cx="1339828" cy="1340614"/>
        </a:xfrm>
        <a:prstGeom prst="blockArc">
          <a:avLst>
            <a:gd name="adj1" fmla="val 13500000"/>
            <a:gd name="adj2" fmla="val 10800000"/>
            <a:gd name="adj3" fmla="val 127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B53984-AC18-465D-815A-63BE741FDEC8}">
      <dsp:nvSpPr>
        <dsp:cNvPr id="0" name=""/>
        <dsp:cNvSpPr/>
      </dsp:nvSpPr>
      <dsp:spPr>
        <a:xfrm>
          <a:off x="2661500" y="415676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effectLst/>
              <a:uLnTx/>
              <a:uFillTx/>
              <a:latin typeface="DM Sans"/>
              <a:ea typeface="+mn-ea"/>
              <a:cs typeface="+mn-cs"/>
            </a:rPr>
            <a:t>Steg 5</a:t>
          </a:r>
          <a:r>
            <a:rPr kumimoji="0" lang="sv-SE" sz="900" b="0" i="0" u="none" strike="noStrike" kern="1200" cap="none" spc="0" normalizeH="0" baseline="0" noProof="0" dirty="0">
              <a:ln/>
              <a:effectLst/>
              <a:uLnTx/>
              <a:uFillTx/>
              <a:latin typeface="DM Sans"/>
              <a:ea typeface="+mn-ea"/>
              <a:cs typeface="+mn-cs"/>
            </a:rPr>
            <a:t>: Planera för implementering</a:t>
          </a:r>
          <a:endParaRPr lang="sv-SE" sz="900" kern="1200" dirty="0"/>
        </a:p>
      </dsp:txBody>
      <dsp:txXfrm>
        <a:off x="2661500" y="4156760"/>
        <a:ext cx="870303" cy="43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317182" y="0"/>
          <a:ext cx="1559524" cy="1559603"/>
        </a:xfrm>
        <a:prstGeom prst="circularArrow">
          <a:avLst>
            <a:gd name="adj1" fmla="val 10980"/>
            <a:gd name="adj2" fmla="val 1142322"/>
            <a:gd name="adj3" fmla="val 4500000"/>
            <a:gd name="adj4" fmla="val 10800000"/>
            <a:gd name="adj5" fmla="val 12500"/>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04D245-B539-4E8D-B846-BEA156906662}">
      <dsp:nvSpPr>
        <dsp:cNvPr id="0" name=""/>
        <dsp:cNvSpPr/>
      </dsp:nvSpPr>
      <dsp:spPr>
        <a:xfrm>
          <a:off x="2661500" y="56484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sv-SE" sz="900" b="1" i="0" kern="1200" baseline="0" dirty="0">
              <a:solidFill>
                <a:sysClr val="windowText" lastClr="000000">
                  <a:hueOff val="0"/>
                  <a:satOff val="0"/>
                  <a:lumOff val="0"/>
                  <a:alphaOff val="0"/>
                </a:sysClr>
              </a:solidFill>
              <a:latin typeface="DM Sans"/>
              <a:ea typeface="+mn-ea"/>
              <a:cs typeface="+mn-cs"/>
            </a:rPr>
            <a:t>Steg 1</a:t>
          </a:r>
          <a:r>
            <a:rPr lang="sv-SE" sz="900" b="0" i="0" kern="1200" baseline="0" dirty="0">
              <a:solidFill>
                <a:sysClr val="windowText" lastClr="000000">
                  <a:hueOff val="0"/>
                  <a:satOff val="0"/>
                  <a:lumOff val="0"/>
                  <a:alphaOff val="0"/>
                </a:sysClr>
              </a:solidFill>
              <a:latin typeface="DM Sans"/>
              <a:ea typeface="+mn-ea"/>
              <a:cs typeface="+mn-cs"/>
            </a:rPr>
            <a:t>: Definiera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61500" y="564840"/>
        <a:ext cx="870303" cy="434957"/>
      </dsp:txXfrm>
    </dsp:sp>
    <dsp:sp modelId="{6E61086E-F23B-43E5-ACD4-ACD9B0481FFB}">
      <dsp:nvSpPr>
        <dsp:cNvPr id="0" name=""/>
        <dsp:cNvSpPr/>
      </dsp:nvSpPr>
      <dsp:spPr>
        <a:xfrm>
          <a:off x="1872204" y="866834"/>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rgbClr val="78B169"/>
          </a:solidFill>
          <a:prstDash val="solid"/>
        </a:ln>
        <a:effectLst/>
      </dsp:spPr>
      <dsp:style>
        <a:lnRef idx="2">
          <a:schemeClr val="accent3"/>
        </a:lnRef>
        <a:fillRef idx="1">
          <a:schemeClr val="lt1"/>
        </a:fillRef>
        <a:effectRef idx="0">
          <a:schemeClr val="accent3"/>
        </a:effectRef>
        <a:fontRef idx="minor">
          <a:schemeClr val="dk1"/>
        </a:fontRef>
      </dsp:style>
    </dsp:sp>
    <dsp:sp modelId="{7936BDEB-6335-4763-B16A-670491884D2F}">
      <dsp:nvSpPr>
        <dsp:cNvPr id="0" name=""/>
        <dsp:cNvSpPr/>
      </dsp:nvSpPr>
      <dsp:spPr>
        <a:xfrm>
          <a:off x="2226495" y="1462946"/>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226495" y="1462946"/>
        <a:ext cx="870303" cy="434957"/>
      </dsp:txXfrm>
    </dsp:sp>
    <dsp:sp modelId="{94592AE7-F61F-4B34-9DB9-40791EF3D8C5}">
      <dsp:nvSpPr>
        <dsp:cNvPr id="0" name=""/>
        <dsp:cNvSpPr/>
      </dsp:nvSpPr>
      <dsp:spPr>
        <a:xfrm>
          <a:off x="2317182" y="1796211"/>
          <a:ext cx="1559524" cy="1559603"/>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rgbClr val="7030A0"/>
          </a:solidFill>
          <a:prstDash val="solid"/>
        </a:ln>
        <a:effectLst/>
      </dsp:spPr>
      <dsp:style>
        <a:lnRef idx="2">
          <a:schemeClr val="accent4"/>
        </a:lnRef>
        <a:fillRef idx="1">
          <a:schemeClr val="lt1"/>
        </a:fillRef>
        <a:effectRef idx="0">
          <a:schemeClr val="accent4"/>
        </a:effectRef>
        <a:fontRef idx="minor">
          <a:schemeClr val="dk1"/>
        </a:fontRef>
      </dsp:style>
    </dsp:sp>
    <dsp:sp modelId="{99530E32-EE0C-4647-87FC-EE31FD67C238}">
      <dsp:nvSpPr>
        <dsp:cNvPr id="0" name=""/>
        <dsp:cNvSpPr/>
      </dsp:nvSpPr>
      <dsp:spPr>
        <a:xfrm>
          <a:off x="2661500" y="2360548"/>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61500" y="2360548"/>
        <a:ext cx="870303" cy="434957"/>
      </dsp:txXfrm>
    </dsp:sp>
    <dsp:sp modelId="{51F34283-F9A9-4286-A347-FB01AC2602CF}">
      <dsp:nvSpPr>
        <dsp:cNvPr id="0" name=""/>
        <dsp:cNvSpPr/>
      </dsp:nvSpPr>
      <dsp:spPr>
        <a:xfrm>
          <a:off x="1883932" y="2693814"/>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rgbClr val="4DB5BC"/>
          </a:solidFill>
          <a:prstDash val="solid"/>
        </a:ln>
        <a:effectLst/>
      </dsp:spPr>
      <dsp:style>
        <a:lnRef idx="2">
          <a:schemeClr val="accent5"/>
        </a:lnRef>
        <a:fillRef idx="1">
          <a:schemeClr val="lt1"/>
        </a:fillRef>
        <a:effectRef idx="0">
          <a:schemeClr val="accent5"/>
        </a:effectRef>
        <a:fontRef idx="minor">
          <a:schemeClr val="dk1"/>
        </a:fontRef>
      </dsp:style>
    </dsp:sp>
    <dsp:sp modelId="{E6B663C4-1FE4-4654-8E6C-F1E8752D45C3}">
      <dsp:nvSpPr>
        <dsp:cNvPr id="0" name=""/>
        <dsp:cNvSpPr/>
      </dsp:nvSpPr>
      <dsp:spPr>
        <a:xfrm>
          <a:off x="2226495" y="3258654"/>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kern="1200" dirty="0">
            <a:solidFill>
              <a:sysClr val="windowText" lastClr="000000">
                <a:hueOff val="0"/>
                <a:satOff val="0"/>
                <a:lumOff val="0"/>
                <a:alphaOff val="0"/>
              </a:sysClr>
            </a:solidFill>
            <a:latin typeface="DM Sans"/>
            <a:ea typeface="+mn-ea"/>
            <a:cs typeface="+mn-cs"/>
          </a:endParaRPr>
        </a:p>
      </dsp:txBody>
      <dsp:txXfrm>
        <a:off x="2226495" y="3258654"/>
        <a:ext cx="870303" cy="434957"/>
      </dsp:txXfrm>
    </dsp:sp>
    <dsp:sp modelId="{3CC4DC52-7A74-4873-9857-2ED783258055}">
      <dsp:nvSpPr>
        <dsp:cNvPr id="0" name=""/>
        <dsp:cNvSpPr/>
      </dsp:nvSpPr>
      <dsp:spPr>
        <a:xfrm>
          <a:off x="2428054" y="3693611"/>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6B53984-AC18-465D-815A-63BE741FDEC8}">
      <dsp:nvSpPr>
        <dsp:cNvPr id="0" name=""/>
        <dsp:cNvSpPr/>
      </dsp:nvSpPr>
      <dsp:spPr>
        <a:xfrm>
          <a:off x="2661500" y="415676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kern="1200" dirty="0">
            <a:solidFill>
              <a:sysClr val="windowText" lastClr="000000">
                <a:hueOff val="0"/>
                <a:satOff val="0"/>
                <a:lumOff val="0"/>
                <a:alphaOff val="0"/>
              </a:sysClr>
            </a:solidFill>
            <a:latin typeface="DM Sans"/>
            <a:ea typeface="+mn-ea"/>
            <a:cs typeface="+mn-cs"/>
          </a:endParaRPr>
        </a:p>
      </dsp:txBody>
      <dsp:txXfrm>
        <a:off x="2661500" y="4156760"/>
        <a:ext cx="870303" cy="434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252521" y="44915"/>
          <a:ext cx="1539179" cy="1539257"/>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rgbClr val="C00000"/>
          </a:solidFill>
          <a:prstDash val="solid"/>
        </a:ln>
        <a:effectLst/>
      </dsp:spPr>
      <dsp:style>
        <a:lnRef idx="2">
          <a:schemeClr val="accent2"/>
        </a:lnRef>
        <a:fillRef idx="1">
          <a:schemeClr val="lt1"/>
        </a:fillRef>
        <a:effectRef idx="0">
          <a:schemeClr val="accent2"/>
        </a:effectRef>
        <a:fontRef idx="minor">
          <a:schemeClr val="dk1"/>
        </a:fontRef>
      </dsp:style>
    </dsp:sp>
    <dsp:sp modelId="{4004D245-B539-4E8D-B846-BEA156906662}">
      <dsp:nvSpPr>
        <dsp:cNvPr id="0" name=""/>
        <dsp:cNvSpPr/>
      </dsp:nvSpPr>
      <dsp:spPr>
        <a:xfrm>
          <a:off x="2592347" y="557471"/>
          <a:ext cx="858949" cy="42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sv-SE" sz="900" b="1" i="0" kern="1200" baseline="0" dirty="0">
              <a:solidFill>
                <a:sysClr val="windowText" lastClr="000000">
                  <a:hueOff val="0"/>
                  <a:satOff val="0"/>
                  <a:lumOff val="0"/>
                  <a:alphaOff val="0"/>
                </a:sysClr>
              </a:solidFill>
              <a:latin typeface="DM Sans"/>
              <a:ea typeface="+mn-ea"/>
              <a:cs typeface="+mn-cs"/>
            </a:rPr>
            <a:t>Steg 1</a:t>
          </a:r>
          <a:r>
            <a:rPr lang="sv-SE" sz="900" b="0" i="0" kern="1200" baseline="0" dirty="0">
              <a:solidFill>
                <a:sysClr val="windowText" lastClr="000000">
                  <a:hueOff val="0"/>
                  <a:satOff val="0"/>
                  <a:lumOff val="0"/>
                  <a:alphaOff val="0"/>
                </a:sysClr>
              </a:solidFill>
              <a:latin typeface="DM Sans"/>
              <a:ea typeface="+mn-ea"/>
              <a:cs typeface="+mn-cs"/>
            </a:rPr>
            <a:t>: Definiera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592347" y="557471"/>
        <a:ext cx="858949" cy="429282"/>
      </dsp:txXfrm>
    </dsp:sp>
    <dsp:sp modelId="{6E61086E-F23B-43E5-ACD4-ACD9B0481FFB}">
      <dsp:nvSpPr>
        <dsp:cNvPr id="0" name=""/>
        <dsp:cNvSpPr/>
      </dsp:nvSpPr>
      <dsp:spPr>
        <a:xfrm>
          <a:off x="1824922" y="908568"/>
          <a:ext cx="1539179" cy="1539257"/>
        </a:xfrm>
        <a:prstGeom prst="leftCircularArrow">
          <a:avLst>
            <a:gd name="adj1" fmla="val 10980"/>
            <a:gd name="adj2" fmla="val 1142322"/>
            <a:gd name="adj3" fmla="val 6300000"/>
            <a:gd name="adj4" fmla="val 18900000"/>
            <a:gd name="adj5" fmla="val 125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36BDEB-6335-4763-B16A-670491884D2F}">
      <dsp:nvSpPr>
        <dsp:cNvPr id="0" name=""/>
        <dsp:cNvSpPr/>
      </dsp:nvSpPr>
      <dsp:spPr>
        <a:xfrm>
          <a:off x="2163017" y="1443861"/>
          <a:ext cx="858949" cy="42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163017" y="1443861"/>
        <a:ext cx="858949" cy="429282"/>
      </dsp:txXfrm>
    </dsp:sp>
    <dsp:sp modelId="{94592AE7-F61F-4B34-9DB9-40791EF3D8C5}">
      <dsp:nvSpPr>
        <dsp:cNvPr id="0" name=""/>
        <dsp:cNvSpPr/>
      </dsp:nvSpPr>
      <dsp:spPr>
        <a:xfrm>
          <a:off x="2252521" y="1772779"/>
          <a:ext cx="1539179" cy="1539257"/>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99530E32-EE0C-4647-87FC-EE31FD67C238}">
      <dsp:nvSpPr>
        <dsp:cNvPr id="0" name=""/>
        <dsp:cNvSpPr/>
      </dsp:nvSpPr>
      <dsp:spPr>
        <a:xfrm>
          <a:off x="2592347" y="2329754"/>
          <a:ext cx="858949" cy="42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592347" y="2329754"/>
        <a:ext cx="858949" cy="429282"/>
      </dsp:txXfrm>
    </dsp:sp>
    <dsp:sp modelId="{51F34283-F9A9-4286-A347-FB01AC2602CF}">
      <dsp:nvSpPr>
        <dsp:cNvPr id="0" name=""/>
        <dsp:cNvSpPr/>
      </dsp:nvSpPr>
      <dsp:spPr>
        <a:xfrm>
          <a:off x="1824922" y="2658672"/>
          <a:ext cx="1539179" cy="1539257"/>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6B663C4-1FE4-4654-8E6C-F1E8752D45C3}">
      <dsp:nvSpPr>
        <dsp:cNvPr id="0" name=""/>
        <dsp:cNvSpPr/>
      </dsp:nvSpPr>
      <dsp:spPr>
        <a:xfrm>
          <a:off x="2163017" y="3216143"/>
          <a:ext cx="858949" cy="42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kern="1200" dirty="0">
            <a:solidFill>
              <a:sysClr val="windowText" lastClr="000000">
                <a:hueOff val="0"/>
                <a:satOff val="0"/>
                <a:lumOff val="0"/>
                <a:alphaOff val="0"/>
              </a:sysClr>
            </a:solidFill>
            <a:latin typeface="DM Sans"/>
            <a:ea typeface="+mn-ea"/>
            <a:cs typeface="+mn-cs"/>
          </a:endParaRPr>
        </a:p>
      </dsp:txBody>
      <dsp:txXfrm>
        <a:off x="2163017" y="3216143"/>
        <a:ext cx="858949" cy="429282"/>
      </dsp:txXfrm>
    </dsp:sp>
    <dsp:sp modelId="{3CC4DC52-7A74-4873-9857-2ED783258055}">
      <dsp:nvSpPr>
        <dsp:cNvPr id="0" name=""/>
        <dsp:cNvSpPr/>
      </dsp:nvSpPr>
      <dsp:spPr>
        <a:xfrm>
          <a:off x="2361946" y="3645426"/>
          <a:ext cx="1322349" cy="1323125"/>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6B53984-AC18-465D-815A-63BE741FDEC8}">
      <dsp:nvSpPr>
        <dsp:cNvPr id="0" name=""/>
        <dsp:cNvSpPr/>
      </dsp:nvSpPr>
      <dsp:spPr>
        <a:xfrm>
          <a:off x="2592347" y="4102533"/>
          <a:ext cx="858949" cy="42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kern="1200" dirty="0">
            <a:solidFill>
              <a:sysClr val="windowText" lastClr="000000">
                <a:hueOff val="0"/>
                <a:satOff val="0"/>
                <a:lumOff val="0"/>
                <a:alphaOff val="0"/>
              </a:sysClr>
            </a:solidFill>
            <a:latin typeface="DM Sans"/>
            <a:ea typeface="+mn-ea"/>
            <a:cs typeface="+mn-cs"/>
          </a:endParaRPr>
        </a:p>
      </dsp:txBody>
      <dsp:txXfrm>
        <a:off x="2592347" y="4102533"/>
        <a:ext cx="858949" cy="429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317182" y="18231"/>
          <a:ext cx="1559524" cy="1559603"/>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004D245-B539-4E8D-B846-BEA156906662}">
      <dsp:nvSpPr>
        <dsp:cNvPr id="0" name=""/>
        <dsp:cNvSpPr/>
      </dsp:nvSpPr>
      <dsp:spPr>
        <a:xfrm>
          <a:off x="2661500" y="56484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sv-SE" sz="900" b="1" i="0" kern="1200" baseline="0" dirty="0">
              <a:solidFill>
                <a:sysClr val="windowText" lastClr="000000">
                  <a:hueOff val="0"/>
                  <a:satOff val="0"/>
                  <a:lumOff val="0"/>
                  <a:alphaOff val="0"/>
                </a:sysClr>
              </a:solidFill>
              <a:latin typeface="DM Sans"/>
              <a:ea typeface="+mn-ea"/>
              <a:cs typeface="+mn-cs"/>
            </a:rPr>
            <a:t>Steg 1</a:t>
          </a:r>
          <a:r>
            <a:rPr lang="sv-SE" sz="900" b="0" i="0" kern="1200" baseline="0" dirty="0">
              <a:solidFill>
                <a:sysClr val="windowText" lastClr="000000">
                  <a:hueOff val="0"/>
                  <a:satOff val="0"/>
                  <a:lumOff val="0"/>
                  <a:alphaOff val="0"/>
                </a:sysClr>
              </a:solidFill>
              <a:latin typeface="DM Sans"/>
              <a:ea typeface="+mn-ea"/>
              <a:cs typeface="+mn-cs"/>
            </a:rPr>
            <a:t>: Definiera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61500" y="564840"/>
        <a:ext cx="870303" cy="434957"/>
      </dsp:txXfrm>
    </dsp:sp>
    <dsp:sp modelId="{6E61086E-F23B-43E5-ACD4-ACD9B0481FFB}">
      <dsp:nvSpPr>
        <dsp:cNvPr id="0" name=""/>
        <dsp:cNvSpPr/>
      </dsp:nvSpPr>
      <dsp:spPr>
        <a:xfrm>
          <a:off x="1883932" y="920577"/>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936BDEB-6335-4763-B16A-670491884D2F}">
      <dsp:nvSpPr>
        <dsp:cNvPr id="0" name=""/>
        <dsp:cNvSpPr/>
      </dsp:nvSpPr>
      <dsp:spPr>
        <a:xfrm>
          <a:off x="2226495" y="1462946"/>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226495" y="1462946"/>
        <a:ext cx="870303" cy="434957"/>
      </dsp:txXfrm>
    </dsp:sp>
    <dsp:sp modelId="{94592AE7-F61F-4B34-9DB9-40791EF3D8C5}">
      <dsp:nvSpPr>
        <dsp:cNvPr id="0" name=""/>
        <dsp:cNvSpPr/>
      </dsp:nvSpPr>
      <dsp:spPr>
        <a:xfrm>
          <a:off x="2317182" y="1796211"/>
          <a:ext cx="1559524" cy="1559603"/>
        </a:xfrm>
        <a:prstGeom prst="circularArrow">
          <a:avLst>
            <a:gd name="adj1" fmla="val 10980"/>
            <a:gd name="adj2" fmla="val 1142322"/>
            <a:gd name="adj3" fmla="val 4500000"/>
            <a:gd name="adj4" fmla="val 13500000"/>
            <a:gd name="adj5" fmla="val 125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530E32-EE0C-4647-87FC-EE31FD67C238}">
      <dsp:nvSpPr>
        <dsp:cNvPr id="0" name=""/>
        <dsp:cNvSpPr/>
      </dsp:nvSpPr>
      <dsp:spPr>
        <a:xfrm>
          <a:off x="2661500" y="2360548"/>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61500" y="2360548"/>
        <a:ext cx="870303" cy="434957"/>
      </dsp:txXfrm>
    </dsp:sp>
    <dsp:sp modelId="{51F34283-F9A9-4286-A347-FB01AC2602CF}">
      <dsp:nvSpPr>
        <dsp:cNvPr id="0" name=""/>
        <dsp:cNvSpPr/>
      </dsp:nvSpPr>
      <dsp:spPr>
        <a:xfrm>
          <a:off x="1883932" y="2669328"/>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6B663C4-1FE4-4654-8E6C-F1E8752D45C3}">
      <dsp:nvSpPr>
        <dsp:cNvPr id="0" name=""/>
        <dsp:cNvSpPr/>
      </dsp:nvSpPr>
      <dsp:spPr>
        <a:xfrm>
          <a:off x="2226495" y="3258654"/>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kern="1200" dirty="0">
            <a:solidFill>
              <a:sysClr val="windowText" lastClr="000000">
                <a:hueOff val="0"/>
                <a:satOff val="0"/>
                <a:lumOff val="0"/>
                <a:alphaOff val="0"/>
              </a:sysClr>
            </a:solidFill>
            <a:latin typeface="DM Sans"/>
            <a:ea typeface="+mn-ea"/>
            <a:cs typeface="+mn-cs"/>
          </a:endParaRPr>
        </a:p>
      </dsp:txBody>
      <dsp:txXfrm>
        <a:off x="2226495" y="3258654"/>
        <a:ext cx="870303" cy="434957"/>
      </dsp:txXfrm>
    </dsp:sp>
    <dsp:sp modelId="{3CC4DC52-7A74-4873-9857-2ED783258055}">
      <dsp:nvSpPr>
        <dsp:cNvPr id="0" name=""/>
        <dsp:cNvSpPr/>
      </dsp:nvSpPr>
      <dsp:spPr>
        <a:xfrm>
          <a:off x="2428054" y="3669118"/>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6B53984-AC18-465D-815A-63BE741FDEC8}">
      <dsp:nvSpPr>
        <dsp:cNvPr id="0" name=""/>
        <dsp:cNvSpPr/>
      </dsp:nvSpPr>
      <dsp:spPr>
        <a:xfrm>
          <a:off x="2661500" y="415676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kern="1200" dirty="0">
            <a:solidFill>
              <a:sysClr val="windowText" lastClr="000000">
                <a:hueOff val="0"/>
                <a:satOff val="0"/>
                <a:lumOff val="0"/>
                <a:alphaOff val="0"/>
              </a:sysClr>
            </a:solidFill>
            <a:latin typeface="DM Sans"/>
            <a:ea typeface="+mn-ea"/>
            <a:cs typeface="+mn-cs"/>
          </a:endParaRPr>
        </a:p>
      </dsp:txBody>
      <dsp:txXfrm>
        <a:off x="2661500" y="4156760"/>
        <a:ext cx="870303" cy="434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337189" y="0"/>
          <a:ext cx="1537217" cy="1537295"/>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004D245-B539-4E8D-B846-BEA156906662}">
      <dsp:nvSpPr>
        <dsp:cNvPr id="0" name=""/>
        <dsp:cNvSpPr/>
      </dsp:nvSpPr>
      <dsp:spPr>
        <a:xfrm>
          <a:off x="2676582" y="556760"/>
          <a:ext cx="857854" cy="42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sv-SE" sz="900" b="1" i="0" kern="1200" baseline="0" dirty="0">
              <a:solidFill>
                <a:sysClr val="windowText" lastClr="000000">
                  <a:hueOff val="0"/>
                  <a:satOff val="0"/>
                  <a:lumOff val="0"/>
                  <a:alphaOff val="0"/>
                </a:sysClr>
              </a:solidFill>
              <a:latin typeface="DM Sans"/>
              <a:ea typeface="+mn-ea"/>
              <a:cs typeface="+mn-cs"/>
            </a:rPr>
            <a:t>Steg 1</a:t>
          </a:r>
          <a:r>
            <a:rPr lang="sv-SE" sz="900" b="0" i="0" kern="1200" baseline="0" dirty="0">
              <a:solidFill>
                <a:sysClr val="windowText" lastClr="000000">
                  <a:hueOff val="0"/>
                  <a:satOff val="0"/>
                  <a:lumOff val="0"/>
                  <a:alphaOff val="0"/>
                </a:sysClr>
              </a:solidFill>
              <a:latin typeface="DM Sans"/>
              <a:ea typeface="+mn-ea"/>
              <a:cs typeface="+mn-cs"/>
            </a:rPr>
            <a:t>: Definiera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76582" y="556760"/>
        <a:ext cx="857854" cy="428735"/>
      </dsp:txXfrm>
    </dsp:sp>
    <dsp:sp modelId="{6E61086E-F23B-43E5-ACD4-ACD9B0481FFB}">
      <dsp:nvSpPr>
        <dsp:cNvPr id="0" name=""/>
        <dsp:cNvSpPr/>
      </dsp:nvSpPr>
      <dsp:spPr>
        <a:xfrm>
          <a:off x="1910136" y="883274"/>
          <a:ext cx="1537217" cy="1537295"/>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936BDEB-6335-4763-B16A-670491884D2F}">
      <dsp:nvSpPr>
        <dsp:cNvPr id="0" name=""/>
        <dsp:cNvSpPr/>
      </dsp:nvSpPr>
      <dsp:spPr>
        <a:xfrm>
          <a:off x="2247799" y="1442020"/>
          <a:ext cx="857854" cy="42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247799" y="1442020"/>
        <a:ext cx="857854" cy="428735"/>
      </dsp:txXfrm>
    </dsp:sp>
    <dsp:sp modelId="{94592AE7-F61F-4B34-9DB9-40791EF3D8C5}">
      <dsp:nvSpPr>
        <dsp:cNvPr id="0" name=""/>
        <dsp:cNvSpPr/>
      </dsp:nvSpPr>
      <dsp:spPr>
        <a:xfrm>
          <a:off x="2337189" y="1770519"/>
          <a:ext cx="1537217" cy="1537295"/>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99530E32-EE0C-4647-87FC-EE31FD67C238}">
      <dsp:nvSpPr>
        <dsp:cNvPr id="0" name=""/>
        <dsp:cNvSpPr/>
      </dsp:nvSpPr>
      <dsp:spPr>
        <a:xfrm>
          <a:off x="2676582" y="2326784"/>
          <a:ext cx="857854" cy="42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76582" y="2326784"/>
        <a:ext cx="857854" cy="428735"/>
      </dsp:txXfrm>
    </dsp:sp>
    <dsp:sp modelId="{51F34283-F9A9-4286-A347-FB01AC2602CF}">
      <dsp:nvSpPr>
        <dsp:cNvPr id="0" name=""/>
        <dsp:cNvSpPr/>
      </dsp:nvSpPr>
      <dsp:spPr>
        <a:xfrm>
          <a:off x="1910136" y="2655282"/>
          <a:ext cx="1537217" cy="1537295"/>
        </a:xfrm>
        <a:prstGeom prst="leftCircularArrow">
          <a:avLst>
            <a:gd name="adj1" fmla="val 10980"/>
            <a:gd name="adj2" fmla="val 1142322"/>
            <a:gd name="adj3" fmla="val 6300000"/>
            <a:gd name="adj4" fmla="val 18900000"/>
            <a:gd name="adj5" fmla="val 125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B663C4-1FE4-4654-8E6C-F1E8752D45C3}">
      <dsp:nvSpPr>
        <dsp:cNvPr id="0" name=""/>
        <dsp:cNvSpPr/>
      </dsp:nvSpPr>
      <dsp:spPr>
        <a:xfrm>
          <a:off x="2247799" y="3212043"/>
          <a:ext cx="857854" cy="42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kern="1200" dirty="0">
            <a:solidFill>
              <a:sysClr val="windowText" lastClr="000000">
                <a:hueOff val="0"/>
                <a:satOff val="0"/>
                <a:lumOff val="0"/>
                <a:alphaOff val="0"/>
              </a:sysClr>
            </a:solidFill>
            <a:latin typeface="DM Sans"/>
            <a:ea typeface="+mn-ea"/>
            <a:cs typeface="+mn-cs"/>
          </a:endParaRPr>
        </a:p>
      </dsp:txBody>
      <dsp:txXfrm>
        <a:off x="2247799" y="3212043"/>
        <a:ext cx="857854" cy="428735"/>
      </dsp:txXfrm>
    </dsp:sp>
    <dsp:sp modelId="{3CC4DC52-7A74-4873-9857-2ED783258055}">
      <dsp:nvSpPr>
        <dsp:cNvPr id="0" name=""/>
        <dsp:cNvSpPr/>
      </dsp:nvSpPr>
      <dsp:spPr>
        <a:xfrm>
          <a:off x="2446475" y="3640779"/>
          <a:ext cx="1320663" cy="1321438"/>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6B53984-AC18-465D-815A-63BE741FDEC8}">
      <dsp:nvSpPr>
        <dsp:cNvPr id="0" name=""/>
        <dsp:cNvSpPr/>
      </dsp:nvSpPr>
      <dsp:spPr>
        <a:xfrm>
          <a:off x="2676582" y="4097303"/>
          <a:ext cx="857854" cy="42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kern="1200" dirty="0">
            <a:solidFill>
              <a:sysClr val="windowText" lastClr="000000">
                <a:hueOff val="0"/>
                <a:satOff val="0"/>
                <a:lumOff val="0"/>
                <a:alphaOff val="0"/>
              </a:sysClr>
            </a:solidFill>
            <a:latin typeface="DM Sans"/>
            <a:ea typeface="+mn-ea"/>
            <a:cs typeface="+mn-cs"/>
          </a:endParaRPr>
        </a:p>
      </dsp:txBody>
      <dsp:txXfrm>
        <a:off x="2676582" y="4097303"/>
        <a:ext cx="857854" cy="428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317182" y="0"/>
          <a:ext cx="1559524" cy="1559603"/>
        </a:xfrm>
        <a:prstGeom prst="circularArrow">
          <a:avLst>
            <a:gd name="adj1" fmla="val 10980"/>
            <a:gd name="adj2" fmla="val 1142322"/>
            <a:gd name="adj3" fmla="val 4500000"/>
            <a:gd name="adj4" fmla="val 10800000"/>
            <a:gd name="adj5" fmla="val 12500"/>
          </a:avLst>
        </a:prstGeom>
        <a:solidFill>
          <a:sysClr val="window" lastClr="FFFFFF"/>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004D245-B539-4E8D-B846-BEA156906662}">
      <dsp:nvSpPr>
        <dsp:cNvPr id="0" name=""/>
        <dsp:cNvSpPr/>
      </dsp:nvSpPr>
      <dsp:spPr>
        <a:xfrm>
          <a:off x="2661500" y="56484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sv-SE" sz="900" b="1" i="0" kern="1200" baseline="0" dirty="0">
              <a:solidFill>
                <a:sysClr val="windowText" lastClr="000000">
                  <a:hueOff val="0"/>
                  <a:satOff val="0"/>
                  <a:lumOff val="0"/>
                  <a:alphaOff val="0"/>
                </a:sysClr>
              </a:solidFill>
              <a:latin typeface="DM Sans"/>
              <a:ea typeface="+mn-ea"/>
              <a:cs typeface="+mn-cs"/>
            </a:rPr>
            <a:t>Steg 1</a:t>
          </a:r>
          <a:r>
            <a:rPr lang="sv-SE" sz="900" b="0" i="0" kern="1200" baseline="0" dirty="0">
              <a:solidFill>
                <a:sysClr val="windowText" lastClr="000000">
                  <a:hueOff val="0"/>
                  <a:satOff val="0"/>
                  <a:lumOff val="0"/>
                  <a:alphaOff val="0"/>
                </a:sysClr>
              </a:solidFill>
              <a:latin typeface="DM Sans"/>
              <a:ea typeface="+mn-ea"/>
              <a:cs typeface="+mn-cs"/>
            </a:rPr>
            <a:t>: Definiera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61500" y="564840"/>
        <a:ext cx="870303" cy="434957"/>
      </dsp:txXfrm>
    </dsp:sp>
    <dsp:sp modelId="{6E61086E-F23B-43E5-ACD4-ACD9B0481FFB}">
      <dsp:nvSpPr>
        <dsp:cNvPr id="0" name=""/>
        <dsp:cNvSpPr/>
      </dsp:nvSpPr>
      <dsp:spPr>
        <a:xfrm>
          <a:off x="1883932" y="896092"/>
          <a:ext cx="1559524" cy="1559603"/>
        </a:xfrm>
        <a:prstGeom prst="leftCircularArrow">
          <a:avLst>
            <a:gd name="adj1" fmla="val 10980"/>
            <a:gd name="adj2" fmla="val 1142322"/>
            <a:gd name="adj3" fmla="val 6300000"/>
            <a:gd name="adj4" fmla="val 18900000"/>
            <a:gd name="adj5" fmla="val 12500"/>
          </a:avLst>
        </a:prstGeom>
        <a:solidFill>
          <a:sysClr val="window" lastClr="FFFFFF"/>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936BDEB-6335-4763-B16A-670491884D2F}">
      <dsp:nvSpPr>
        <dsp:cNvPr id="0" name=""/>
        <dsp:cNvSpPr/>
      </dsp:nvSpPr>
      <dsp:spPr>
        <a:xfrm>
          <a:off x="2226495" y="1462946"/>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2</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Planera och följ upp önskade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226495" y="1462946"/>
        <a:ext cx="870303" cy="434957"/>
      </dsp:txXfrm>
    </dsp:sp>
    <dsp:sp modelId="{94592AE7-F61F-4B34-9DB9-40791EF3D8C5}">
      <dsp:nvSpPr>
        <dsp:cNvPr id="0" name=""/>
        <dsp:cNvSpPr/>
      </dsp:nvSpPr>
      <dsp:spPr>
        <a:xfrm>
          <a:off x="2317182" y="1796211"/>
          <a:ext cx="1559524" cy="1559603"/>
        </a:xfrm>
        <a:prstGeom prst="circularArrow">
          <a:avLst>
            <a:gd name="adj1" fmla="val 10980"/>
            <a:gd name="adj2" fmla="val 1142322"/>
            <a:gd name="adj3" fmla="val 4500000"/>
            <a:gd name="adj4" fmla="val 13500000"/>
            <a:gd name="adj5" fmla="val 12500"/>
          </a:avLst>
        </a:prstGeom>
        <a:solidFill>
          <a:sysClr val="window" lastClr="FFFFFF"/>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99530E32-EE0C-4647-87FC-EE31FD67C238}">
      <dsp:nvSpPr>
        <dsp:cNvPr id="0" name=""/>
        <dsp:cNvSpPr/>
      </dsp:nvSpPr>
      <dsp:spPr>
        <a:xfrm>
          <a:off x="2661500" y="2360548"/>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Steg 3</a:t>
          </a:r>
          <a:r>
            <a:rPr kumimoji="0" lang="sv-SE" sz="900" b="0" i="0" u="none" strike="noStrike" kern="1200" cap="none" spc="0" normalizeH="0" baseline="0" noProof="0">
              <a:ln/>
              <a:solidFill>
                <a:sysClr val="windowText" lastClr="000000">
                  <a:hueOff val="0"/>
                  <a:satOff val="0"/>
                  <a:lumOff val="0"/>
                  <a:alphaOff val="0"/>
                </a:sysClr>
              </a:solidFill>
              <a:effectLst/>
              <a:uLnTx/>
              <a:uFillTx/>
              <a:latin typeface="DM Sans"/>
              <a:ea typeface="+mn-ea"/>
              <a:cs typeface="+mn-cs"/>
            </a:rPr>
            <a:t>: Jämför kontext och konsekvenser</a:t>
          </a:r>
          <a:endParaRPr lang="sv-SE" sz="900" kern="1200" dirty="0">
            <a:solidFill>
              <a:sysClr val="windowText" lastClr="000000">
                <a:hueOff val="0"/>
                <a:satOff val="0"/>
                <a:lumOff val="0"/>
                <a:alphaOff val="0"/>
              </a:sysClr>
            </a:solidFill>
            <a:latin typeface="DM Sans"/>
            <a:ea typeface="+mn-ea"/>
            <a:cs typeface="+mn-cs"/>
          </a:endParaRPr>
        </a:p>
      </dsp:txBody>
      <dsp:txXfrm>
        <a:off x="2661500" y="2360548"/>
        <a:ext cx="870303" cy="434957"/>
      </dsp:txXfrm>
    </dsp:sp>
    <dsp:sp modelId="{51F34283-F9A9-4286-A347-FB01AC2602CF}">
      <dsp:nvSpPr>
        <dsp:cNvPr id="0" name=""/>
        <dsp:cNvSpPr/>
      </dsp:nvSpPr>
      <dsp:spPr>
        <a:xfrm>
          <a:off x="1883932" y="2693814"/>
          <a:ext cx="1559524" cy="1559603"/>
        </a:xfrm>
        <a:prstGeom prst="leftCircularArrow">
          <a:avLst>
            <a:gd name="adj1" fmla="val 10980"/>
            <a:gd name="adj2" fmla="val 1142322"/>
            <a:gd name="adj3" fmla="val 6300000"/>
            <a:gd name="adj4" fmla="val 18900000"/>
            <a:gd name="adj5" fmla="val 125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B663C4-1FE4-4654-8E6C-F1E8752D45C3}">
      <dsp:nvSpPr>
        <dsp:cNvPr id="0" name=""/>
        <dsp:cNvSpPr/>
      </dsp:nvSpPr>
      <dsp:spPr>
        <a:xfrm>
          <a:off x="2226495" y="3258654"/>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4: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Fatta</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beslut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om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följsamhet</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och</a:t>
          </a:r>
          <a:r>
            <a:rPr kumimoji="0" lang="en-US" sz="90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a:t>
          </a:r>
          <a:r>
            <a:rPr kumimoji="0" lang="en-US" sz="900" i="0" u="none" strike="noStrike" kern="1200" cap="none" spc="0" normalizeH="0" baseline="0" noProof="0" dirty="0" err="1">
              <a:ln/>
              <a:solidFill>
                <a:sysClr val="windowText" lastClr="000000">
                  <a:hueOff val="0"/>
                  <a:satOff val="0"/>
                  <a:lumOff val="0"/>
                  <a:alphaOff val="0"/>
                </a:sysClr>
              </a:solidFill>
              <a:effectLst/>
              <a:uLnTx/>
              <a:uFillTx/>
              <a:latin typeface="DM Sans"/>
              <a:ea typeface="+mn-ea"/>
              <a:cs typeface="+mn-cs"/>
            </a:rPr>
            <a:t>anpassning</a:t>
          </a:r>
          <a:endParaRPr lang="sv-SE" sz="900" kern="1200" dirty="0">
            <a:solidFill>
              <a:sysClr val="windowText" lastClr="000000">
                <a:hueOff val="0"/>
                <a:satOff val="0"/>
                <a:lumOff val="0"/>
                <a:alphaOff val="0"/>
              </a:sysClr>
            </a:solidFill>
            <a:latin typeface="DM Sans"/>
            <a:ea typeface="+mn-ea"/>
            <a:cs typeface="+mn-cs"/>
          </a:endParaRPr>
        </a:p>
      </dsp:txBody>
      <dsp:txXfrm>
        <a:off x="2226495" y="3258654"/>
        <a:ext cx="870303" cy="434957"/>
      </dsp:txXfrm>
    </dsp:sp>
    <dsp:sp modelId="{3CC4DC52-7A74-4873-9857-2ED783258055}">
      <dsp:nvSpPr>
        <dsp:cNvPr id="0" name=""/>
        <dsp:cNvSpPr/>
      </dsp:nvSpPr>
      <dsp:spPr>
        <a:xfrm>
          <a:off x="2428054" y="3693611"/>
          <a:ext cx="1339828" cy="1340614"/>
        </a:xfrm>
        <a:prstGeom prst="blockArc">
          <a:avLst>
            <a:gd name="adj1" fmla="val 13500000"/>
            <a:gd name="adj2" fmla="val 10800000"/>
            <a:gd name="adj3" fmla="val 12740"/>
          </a:avLst>
        </a:prstGeom>
        <a:solidFill>
          <a:sysClr val="window" lastClr="FFFFFF"/>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6B53984-AC18-465D-815A-63BE741FDEC8}">
      <dsp:nvSpPr>
        <dsp:cNvPr id="0" name=""/>
        <dsp:cNvSpPr/>
      </dsp:nvSpPr>
      <dsp:spPr>
        <a:xfrm>
          <a:off x="2661500" y="415676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Steg 5</a:t>
          </a:r>
          <a:r>
            <a:rPr kumimoji="0" lang="sv-SE" sz="900" b="0" i="0" u="none" strike="noStrike" kern="1200" cap="none" spc="0" normalizeH="0" baseline="0" noProof="0" dirty="0">
              <a:ln/>
              <a:solidFill>
                <a:sysClr val="windowText" lastClr="000000">
                  <a:hueOff val="0"/>
                  <a:satOff val="0"/>
                  <a:lumOff val="0"/>
                  <a:alphaOff val="0"/>
                </a:sysClr>
              </a:solidFill>
              <a:effectLst/>
              <a:uLnTx/>
              <a:uFillTx/>
              <a:latin typeface="DM Sans"/>
              <a:ea typeface="+mn-ea"/>
              <a:cs typeface="+mn-cs"/>
            </a:rPr>
            <a:t>: Planera för implementering</a:t>
          </a:r>
          <a:endParaRPr lang="sv-SE" sz="900" kern="1200" dirty="0">
            <a:solidFill>
              <a:sysClr val="windowText" lastClr="000000">
                <a:hueOff val="0"/>
                <a:satOff val="0"/>
                <a:lumOff val="0"/>
                <a:alphaOff val="0"/>
              </a:sysClr>
            </a:solidFill>
            <a:latin typeface="DM Sans"/>
            <a:ea typeface="+mn-ea"/>
            <a:cs typeface="+mn-cs"/>
          </a:endParaRPr>
        </a:p>
      </dsp:txBody>
      <dsp:txXfrm>
        <a:off x="2661500" y="4156760"/>
        <a:ext cx="870303" cy="4349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51D0-7F79-484F-BFAD-560B8CC06D2F}">
      <dsp:nvSpPr>
        <dsp:cNvPr id="0" name=""/>
        <dsp:cNvSpPr/>
      </dsp:nvSpPr>
      <dsp:spPr>
        <a:xfrm>
          <a:off x="2317182" y="0"/>
          <a:ext cx="1559524" cy="1559603"/>
        </a:xfrm>
        <a:prstGeom prst="circularArrow">
          <a:avLst>
            <a:gd name="adj1" fmla="val 10980"/>
            <a:gd name="adj2" fmla="val 1142322"/>
            <a:gd name="adj3" fmla="val 4500000"/>
            <a:gd name="adj4" fmla="val 10800000"/>
            <a:gd name="adj5" fmla="val 125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004D245-B539-4E8D-B846-BEA156906662}">
      <dsp:nvSpPr>
        <dsp:cNvPr id="0" name=""/>
        <dsp:cNvSpPr/>
      </dsp:nvSpPr>
      <dsp:spPr>
        <a:xfrm>
          <a:off x="2661500" y="56484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i="0" kern="1200" baseline="0" dirty="0"/>
            <a:t>Steg 1</a:t>
          </a:r>
          <a:r>
            <a:rPr lang="sv-SE" sz="900" b="0" i="0" kern="1200" baseline="0" dirty="0"/>
            <a:t>: Definiera önskade konsekvenser</a:t>
          </a:r>
          <a:endParaRPr lang="sv-SE" sz="900" kern="1200" dirty="0"/>
        </a:p>
      </dsp:txBody>
      <dsp:txXfrm>
        <a:off x="2661500" y="564840"/>
        <a:ext cx="870303" cy="434957"/>
      </dsp:txXfrm>
    </dsp:sp>
    <dsp:sp modelId="{6E61086E-F23B-43E5-ACD4-ACD9B0481FFB}">
      <dsp:nvSpPr>
        <dsp:cNvPr id="0" name=""/>
        <dsp:cNvSpPr/>
      </dsp:nvSpPr>
      <dsp:spPr>
        <a:xfrm>
          <a:off x="1883932" y="896092"/>
          <a:ext cx="1559524" cy="1559603"/>
        </a:xfrm>
        <a:prstGeom prst="leftCircularArrow">
          <a:avLst>
            <a:gd name="adj1" fmla="val 10980"/>
            <a:gd name="adj2" fmla="val 1142322"/>
            <a:gd name="adj3" fmla="val 6300000"/>
            <a:gd name="adj4" fmla="val 18900000"/>
            <a:gd name="adj5" fmla="val 125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936BDEB-6335-4763-B16A-670491884D2F}">
      <dsp:nvSpPr>
        <dsp:cNvPr id="0" name=""/>
        <dsp:cNvSpPr/>
      </dsp:nvSpPr>
      <dsp:spPr>
        <a:xfrm>
          <a:off x="2226495" y="1462946"/>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effectLst/>
              <a:uLnTx/>
              <a:uFillTx/>
              <a:latin typeface="DM Sans"/>
              <a:ea typeface="+mn-ea"/>
              <a:cs typeface="+mn-cs"/>
            </a:rPr>
            <a:t>Steg 2</a:t>
          </a:r>
          <a:r>
            <a:rPr kumimoji="0" lang="sv-SE" sz="900" b="0" i="0" u="none" strike="noStrike" kern="1200" cap="none" spc="0" normalizeH="0" baseline="0" noProof="0" dirty="0">
              <a:ln/>
              <a:effectLst/>
              <a:uLnTx/>
              <a:uFillTx/>
              <a:latin typeface="DM Sans"/>
              <a:ea typeface="+mn-ea"/>
              <a:cs typeface="+mn-cs"/>
            </a:rPr>
            <a:t>: Planera och följ upp önskade konsekvenser</a:t>
          </a:r>
          <a:endParaRPr lang="sv-SE" sz="900" kern="1200" dirty="0"/>
        </a:p>
      </dsp:txBody>
      <dsp:txXfrm>
        <a:off x="2226495" y="1462946"/>
        <a:ext cx="870303" cy="434957"/>
      </dsp:txXfrm>
    </dsp:sp>
    <dsp:sp modelId="{94592AE7-F61F-4B34-9DB9-40791EF3D8C5}">
      <dsp:nvSpPr>
        <dsp:cNvPr id="0" name=""/>
        <dsp:cNvSpPr/>
      </dsp:nvSpPr>
      <dsp:spPr>
        <a:xfrm>
          <a:off x="2317182" y="1796211"/>
          <a:ext cx="1559524" cy="1559603"/>
        </a:xfrm>
        <a:prstGeom prst="circularArrow">
          <a:avLst>
            <a:gd name="adj1" fmla="val 10980"/>
            <a:gd name="adj2" fmla="val 1142322"/>
            <a:gd name="adj3" fmla="val 4500000"/>
            <a:gd name="adj4" fmla="val 13500000"/>
            <a:gd name="adj5" fmla="val 125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99530E32-EE0C-4647-87FC-EE31FD67C238}">
      <dsp:nvSpPr>
        <dsp:cNvPr id="0" name=""/>
        <dsp:cNvSpPr/>
      </dsp:nvSpPr>
      <dsp:spPr>
        <a:xfrm>
          <a:off x="2661500" y="2360548"/>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a:ln/>
              <a:effectLst/>
              <a:uLnTx/>
              <a:uFillTx/>
              <a:latin typeface="DM Sans"/>
              <a:ea typeface="+mn-ea"/>
              <a:cs typeface="+mn-cs"/>
            </a:rPr>
            <a:t>Steg 3</a:t>
          </a:r>
          <a:r>
            <a:rPr kumimoji="0" lang="sv-SE" sz="900" b="0" i="0" u="none" strike="noStrike" kern="1200" cap="none" spc="0" normalizeH="0" baseline="0" noProof="0">
              <a:ln/>
              <a:effectLst/>
              <a:uLnTx/>
              <a:uFillTx/>
              <a:latin typeface="DM Sans"/>
              <a:ea typeface="+mn-ea"/>
              <a:cs typeface="+mn-cs"/>
            </a:rPr>
            <a:t>: Jämför kontext och konsekvenser</a:t>
          </a:r>
          <a:endParaRPr lang="sv-SE" sz="900" kern="1200" dirty="0"/>
        </a:p>
      </dsp:txBody>
      <dsp:txXfrm>
        <a:off x="2661500" y="2360548"/>
        <a:ext cx="870303" cy="434957"/>
      </dsp:txXfrm>
    </dsp:sp>
    <dsp:sp modelId="{51F34283-F9A9-4286-A347-FB01AC2602CF}">
      <dsp:nvSpPr>
        <dsp:cNvPr id="0" name=""/>
        <dsp:cNvSpPr/>
      </dsp:nvSpPr>
      <dsp:spPr>
        <a:xfrm>
          <a:off x="1883932" y="2693814"/>
          <a:ext cx="1559524" cy="1559603"/>
        </a:xfrm>
        <a:prstGeom prst="leftCircularArrow">
          <a:avLst>
            <a:gd name="adj1" fmla="val 10980"/>
            <a:gd name="adj2" fmla="val 1142322"/>
            <a:gd name="adj3" fmla="val 6300000"/>
            <a:gd name="adj4" fmla="val 18900000"/>
            <a:gd name="adj5" fmla="val 125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6B663C4-1FE4-4654-8E6C-F1E8752D45C3}">
      <dsp:nvSpPr>
        <dsp:cNvPr id="0" name=""/>
        <dsp:cNvSpPr/>
      </dsp:nvSpPr>
      <dsp:spPr>
        <a:xfrm>
          <a:off x="2226495" y="3258654"/>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en-US" sz="900" b="1" i="0" u="none" strike="noStrike" kern="1200" cap="none" spc="0" normalizeH="0" baseline="0" noProof="0" dirty="0">
              <a:ln/>
              <a:effectLst/>
              <a:uLnTx/>
              <a:uFillTx/>
              <a:latin typeface="DM Sans"/>
              <a:ea typeface="+mn-ea"/>
              <a:cs typeface="+mn-cs"/>
            </a:rPr>
            <a:t>Steg 4: </a:t>
          </a:r>
          <a:r>
            <a:rPr kumimoji="0" lang="en-US" sz="900" i="0" u="none" strike="noStrike" kern="1200" cap="none" spc="0" normalizeH="0" baseline="0" noProof="0" dirty="0" err="1">
              <a:ln/>
              <a:effectLst/>
              <a:uLnTx/>
              <a:uFillTx/>
              <a:latin typeface="DM Sans"/>
              <a:ea typeface="+mn-ea"/>
              <a:cs typeface="+mn-cs"/>
            </a:rPr>
            <a:t>Fatta</a:t>
          </a:r>
          <a:r>
            <a:rPr kumimoji="0" lang="en-US" sz="900" i="0" u="none" strike="noStrike" kern="1200" cap="none" spc="0" normalizeH="0" baseline="0" noProof="0" dirty="0">
              <a:ln/>
              <a:effectLst/>
              <a:uLnTx/>
              <a:uFillTx/>
              <a:latin typeface="DM Sans"/>
              <a:ea typeface="+mn-ea"/>
              <a:cs typeface="+mn-cs"/>
            </a:rPr>
            <a:t> </a:t>
          </a:r>
          <a:r>
            <a:rPr kumimoji="0" lang="en-US" sz="900" i="0" u="none" strike="noStrike" kern="1200" cap="none" spc="0" normalizeH="0" baseline="0" noProof="0" dirty="0" err="1">
              <a:ln/>
              <a:effectLst/>
              <a:uLnTx/>
              <a:uFillTx/>
              <a:latin typeface="DM Sans"/>
              <a:ea typeface="+mn-ea"/>
              <a:cs typeface="+mn-cs"/>
            </a:rPr>
            <a:t>beslut</a:t>
          </a:r>
          <a:r>
            <a:rPr kumimoji="0" lang="en-US" sz="900" i="0" u="none" strike="noStrike" kern="1200" cap="none" spc="0" normalizeH="0" baseline="0" noProof="0" dirty="0">
              <a:ln/>
              <a:effectLst/>
              <a:uLnTx/>
              <a:uFillTx/>
              <a:latin typeface="DM Sans"/>
              <a:ea typeface="+mn-ea"/>
              <a:cs typeface="+mn-cs"/>
            </a:rPr>
            <a:t> om </a:t>
          </a:r>
          <a:r>
            <a:rPr kumimoji="0" lang="en-US" sz="900" i="0" u="none" strike="noStrike" kern="1200" cap="none" spc="0" normalizeH="0" baseline="0" noProof="0" dirty="0" err="1">
              <a:ln/>
              <a:effectLst/>
              <a:uLnTx/>
              <a:uFillTx/>
              <a:latin typeface="DM Sans"/>
              <a:ea typeface="+mn-ea"/>
              <a:cs typeface="+mn-cs"/>
            </a:rPr>
            <a:t>följsamhet</a:t>
          </a:r>
          <a:r>
            <a:rPr kumimoji="0" lang="en-US" sz="900" i="0" u="none" strike="noStrike" kern="1200" cap="none" spc="0" normalizeH="0" baseline="0" noProof="0" dirty="0">
              <a:ln/>
              <a:effectLst/>
              <a:uLnTx/>
              <a:uFillTx/>
              <a:latin typeface="DM Sans"/>
              <a:ea typeface="+mn-ea"/>
              <a:cs typeface="+mn-cs"/>
            </a:rPr>
            <a:t> </a:t>
          </a:r>
          <a:r>
            <a:rPr kumimoji="0" lang="en-US" sz="900" i="0" u="none" strike="noStrike" kern="1200" cap="none" spc="0" normalizeH="0" baseline="0" noProof="0" dirty="0" err="1">
              <a:ln/>
              <a:effectLst/>
              <a:uLnTx/>
              <a:uFillTx/>
              <a:latin typeface="DM Sans"/>
              <a:ea typeface="+mn-ea"/>
              <a:cs typeface="+mn-cs"/>
            </a:rPr>
            <a:t>och</a:t>
          </a:r>
          <a:r>
            <a:rPr kumimoji="0" lang="en-US" sz="900" i="0" u="none" strike="noStrike" kern="1200" cap="none" spc="0" normalizeH="0" baseline="0" noProof="0" dirty="0">
              <a:ln/>
              <a:effectLst/>
              <a:uLnTx/>
              <a:uFillTx/>
              <a:latin typeface="DM Sans"/>
              <a:ea typeface="+mn-ea"/>
              <a:cs typeface="+mn-cs"/>
            </a:rPr>
            <a:t> </a:t>
          </a:r>
          <a:r>
            <a:rPr kumimoji="0" lang="en-US" sz="900" i="0" u="none" strike="noStrike" kern="1200" cap="none" spc="0" normalizeH="0" baseline="0" noProof="0" dirty="0" err="1">
              <a:ln/>
              <a:effectLst/>
              <a:uLnTx/>
              <a:uFillTx/>
              <a:latin typeface="DM Sans"/>
              <a:ea typeface="+mn-ea"/>
              <a:cs typeface="+mn-cs"/>
            </a:rPr>
            <a:t>anpassning</a:t>
          </a:r>
          <a:endParaRPr lang="sv-SE" sz="900" kern="1200" dirty="0"/>
        </a:p>
      </dsp:txBody>
      <dsp:txXfrm>
        <a:off x="2226495" y="3258654"/>
        <a:ext cx="870303" cy="434957"/>
      </dsp:txXfrm>
    </dsp:sp>
    <dsp:sp modelId="{3CC4DC52-7A74-4873-9857-2ED783258055}">
      <dsp:nvSpPr>
        <dsp:cNvPr id="0" name=""/>
        <dsp:cNvSpPr/>
      </dsp:nvSpPr>
      <dsp:spPr>
        <a:xfrm>
          <a:off x="2428054" y="3693611"/>
          <a:ext cx="1339828" cy="1340614"/>
        </a:xfrm>
        <a:prstGeom prst="blockArc">
          <a:avLst>
            <a:gd name="adj1" fmla="val 13500000"/>
            <a:gd name="adj2" fmla="val 10800000"/>
            <a:gd name="adj3" fmla="val 1274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B53984-AC18-465D-815A-63BE741FDEC8}">
      <dsp:nvSpPr>
        <dsp:cNvPr id="0" name=""/>
        <dsp:cNvSpPr/>
      </dsp:nvSpPr>
      <dsp:spPr>
        <a:xfrm>
          <a:off x="2661500" y="4156760"/>
          <a:ext cx="870303" cy="43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ClrTx/>
            <a:buSzTx/>
            <a:buFontTx/>
            <a:buNone/>
          </a:pPr>
          <a:r>
            <a:rPr kumimoji="0" lang="sv-SE" sz="900" b="1" i="0" u="none" strike="noStrike" kern="1200" cap="none" spc="0" normalizeH="0" baseline="0" noProof="0" dirty="0">
              <a:ln/>
              <a:effectLst/>
              <a:uLnTx/>
              <a:uFillTx/>
              <a:latin typeface="DM Sans"/>
              <a:ea typeface="+mn-ea"/>
              <a:cs typeface="+mn-cs"/>
            </a:rPr>
            <a:t>Steg 5</a:t>
          </a:r>
          <a:r>
            <a:rPr kumimoji="0" lang="sv-SE" sz="900" b="0" i="0" u="none" strike="noStrike" kern="1200" cap="none" spc="0" normalizeH="0" baseline="0" noProof="0" dirty="0">
              <a:ln/>
              <a:effectLst/>
              <a:uLnTx/>
              <a:uFillTx/>
              <a:latin typeface="DM Sans"/>
              <a:ea typeface="+mn-ea"/>
              <a:cs typeface="+mn-cs"/>
            </a:rPr>
            <a:t>: Planera för implementering</a:t>
          </a:r>
          <a:endParaRPr lang="sv-SE" sz="900" kern="1200" dirty="0"/>
        </a:p>
      </dsp:txBody>
      <dsp:txXfrm>
        <a:off x="2661500" y="4156760"/>
        <a:ext cx="870303" cy="43495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F3FBD-BC09-4511-BBD1-CA2C42A9BAEB}" type="datetimeFigureOut">
              <a:rPr lang="sv-SE" smtClean="0"/>
              <a:t>2023-12-13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B35F8-0DB8-4CBA-B587-984A86D50553}" type="slidenum">
              <a:rPr lang="sv-SE" smtClean="0"/>
              <a:t>‹#›</a:t>
            </a:fld>
            <a:endParaRPr lang="sv-SE"/>
          </a:p>
        </p:txBody>
      </p:sp>
    </p:spTree>
    <p:extLst>
      <p:ext uri="{BB962C8B-B14F-4D97-AF65-F5344CB8AC3E}">
        <p14:creationId xmlns:p14="http://schemas.microsoft.com/office/powerpoint/2010/main" val="308748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latin typeface="Times New Roman" panose="02020603050405020304" pitchFamily="18" charset="0"/>
                <a:ea typeface="Times New Roman" panose="02020603050405020304" pitchFamily="18" charset="0"/>
              </a:rPr>
              <a:t>Camilla:</a:t>
            </a:r>
          </a:p>
          <a:p>
            <a:r>
              <a:rPr lang="sv-SE" sz="1800" dirty="0">
                <a:latin typeface="Times New Roman" panose="02020603050405020304" pitchFamily="18" charset="0"/>
                <a:ea typeface="Times New Roman" panose="02020603050405020304" pitchFamily="18" charset="0"/>
              </a:rPr>
              <a:t>RSS-nätverket och NSK-S har gemensamma möten för de frågor avseende kunskapsstyrning där det är av värde att såväl NSK-S som RSS bidrar. </a:t>
            </a:r>
          </a:p>
          <a:p>
            <a:endParaRPr lang="sv-SE" sz="1800" dirty="0">
              <a:latin typeface="Times New Roman" panose="02020603050405020304" pitchFamily="18" charset="0"/>
            </a:endParaRPr>
          </a:p>
          <a:p>
            <a:r>
              <a:rPr lang="sv-SE" sz="1800" dirty="0">
                <a:latin typeface="Times New Roman" panose="02020603050405020304" pitchFamily="18" charset="0"/>
              </a:rPr>
              <a:t>Anna om NSK-S</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11D51-B663-44A8-BA0F-E67F95DE36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Susanna och Magnus</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03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Susanna och Magnus</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1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Susanna och Magnus</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73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Susanna och Magnus</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83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A130A4-5A10-49A4-920E-E4B30E8E9D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58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47860" rtl="0" eaLnBrk="1" fontAlgn="auto" latinLnBrk="0" hangingPunct="1">
              <a:lnSpc>
                <a:spcPct val="100000"/>
              </a:lnSpc>
              <a:spcBef>
                <a:spcPts val="0"/>
              </a:spcBef>
              <a:spcAft>
                <a:spcPts val="0"/>
              </a:spcAft>
              <a:buClrTx/>
              <a:buSzTx/>
              <a:buFontTx/>
              <a:buNone/>
              <a:tabLst/>
              <a:defRPr/>
            </a:pPr>
            <a:fld id="{B9A130A4-5A10-49A4-920E-E4B30E8E9D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786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308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A130A4-5A10-49A4-920E-E4B30E8E9D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67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baseline="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39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6DBA7-38D3-4FF9-B176-AA5B07999DDF}"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23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77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Camilla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4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81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303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67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28B69-82C3-40DC-80F3-C13EB0865ED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344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28B69-82C3-40DC-80F3-C13EB0865ED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37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28B69-82C3-40DC-80F3-C13EB0865ED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43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436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680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688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73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Camilla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81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672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584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noProof="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433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18A76-08C4-493F-8CBF-DAFF056D8AD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70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9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833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300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(känner man till alla rekommendationerna, är vissa rekommendationer svårare än andra, glesbygd, följer man upp?)</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17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Camilla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95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Camilla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74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Camilla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80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Camilla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00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solidFill>
                  <a:srgbClr val="FFFFFF"/>
                </a:solidFill>
                <a:latin typeface="OktahNeue-Rg"/>
              </a:rPr>
              <a:t>Camilla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6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Susanna och Magnus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FEAFB-667B-5B4B-B079-3BB44DA1556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86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9.xml"/><Relationship Id="rId4" Type="http://schemas.openxmlformats.org/officeDocument/2006/relationships/image" Target="../media/image27.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9.xml"/><Relationship Id="rId4" Type="http://schemas.openxmlformats.org/officeDocument/2006/relationships/image" Target="../media/image27.sv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9.xml"/><Relationship Id="rId4" Type="http://schemas.openxmlformats.org/officeDocument/2006/relationships/image" Target="../media/image27.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51569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532812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1503556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73500749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79711845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20627819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1860217745"/>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28108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ADC92B-C963-48D9-945C-102A48FFC341}" type="datetimeFigureOut">
              <a:rPr lang="sv-SE" smtClean="0"/>
              <a:t>2023-12-13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DD3F250-BA7D-42AD-BC50-E03111EF5D02}" type="slidenum">
              <a:rPr lang="sv-SE" smtClean="0"/>
              <a:t>‹#›</a:t>
            </a:fld>
            <a:endParaRPr lang="sv-SE"/>
          </a:p>
        </p:txBody>
      </p:sp>
    </p:spTree>
    <p:extLst>
      <p:ext uri="{BB962C8B-B14F-4D97-AF65-F5344CB8AC3E}">
        <p14:creationId xmlns:p14="http://schemas.microsoft.com/office/powerpoint/2010/main" val="13106783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EFB254-9D35-9810-06BD-51241226404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6767108-446A-D5BD-B2BB-4658F268A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813628A-DB14-CF2F-A192-0F2D2F9E1800}"/>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5" name="Platshållare för sidfot 4">
            <a:extLst>
              <a:ext uri="{FF2B5EF4-FFF2-40B4-BE49-F238E27FC236}">
                <a16:creationId xmlns:a16="http://schemas.microsoft.com/office/drawing/2014/main" id="{3A76CA76-1FD8-C947-889D-0B0CDFC13A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902C31-77BC-9D49-CAC3-FEF9548AB7D6}"/>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148148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892D64-9556-73E4-FA6C-A14D2EC0E4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FCB22F-7CB2-7171-A5E4-859E0EE6898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302D0F-1A3A-542C-60DD-DC53A38AA337}"/>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5" name="Platshållare för sidfot 4">
            <a:extLst>
              <a:ext uri="{FF2B5EF4-FFF2-40B4-BE49-F238E27FC236}">
                <a16:creationId xmlns:a16="http://schemas.microsoft.com/office/drawing/2014/main" id="{9AB7801D-3B50-9B65-56AD-3CEF79E417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057008-2D32-3EC1-CC37-2D02961FEDF7}"/>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39911094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7DE73C-24D9-1554-68EB-2B3E4CD294D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04A995-B328-F9C7-02E0-2D2C27489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25BB535-8DAF-CD98-8AEE-17CE75973C3D}"/>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5" name="Platshållare för sidfot 4">
            <a:extLst>
              <a:ext uri="{FF2B5EF4-FFF2-40B4-BE49-F238E27FC236}">
                <a16:creationId xmlns:a16="http://schemas.microsoft.com/office/drawing/2014/main" id="{88DBFF1F-4018-23FE-28D2-74F86B34D5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7B8D5A-D828-5D35-7A06-9552493F632A}"/>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27265925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727CB-458F-44BE-04CE-9301603A6B9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9FA10A-9332-270A-A476-014BC56BB1F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DE015F4-F4ED-EB91-01C6-64300056E52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177C251-C2D8-7347-7536-7F2D02E941C7}"/>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6" name="Platshållare för sidfot 5">
            <a:extLst>
              <a:ext uri="{FF2B5EF4-FFF2-40B4-BE49-F238E27FC236}">
                <a16:creationId xmlns:a16="http://schemas.microsoft.com/office/drawing/2014/main" id="{7AB18915-777E-2495-4546-8F971418E92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0C45C0-4C38-AC24-4315-C1A023E929E4}"/>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371583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3E84B-D8EB-ADD6-863A-96EFE5CF181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815129-7515-5C48-994D-96E0DC499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95B3EA9-5FF3-A1CA-B43E-9A9D17CA643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9F80AD3-1695-5EA9-85C3-07472514A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56ECA22-07E1-DF7B-3375-6858BA05373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D7F1E79-718B-0D34-0E4F-C82109517941}"/>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8" name="Platshållare för sidfot 7">
            <a:extLst>
              <a:ext uri="{FF2B5EF4-FFF2-40B4-BE49-F238E27FC236}">
                <a16:creationId xmlns:a16="http://schemas.microsoft.com/office/drawing/2014/main" id="{CB46F5B5-77F0-F37A-9C3E-899A6EB8DD2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3DD5686-CA21-9855-5872-ED248B8A7E58}"/>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24900474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AEDF9-D708-F11F-5EB8-338594293D6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86974B6-9798-97A8-E8FA-28043464DDFD}"/>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4" name="Platshållare för sidfot 3">
            <a:extLst>
              <a:ext uri="{FF2B5EF4-FFF2-40B4-BE49-F238E27FC236}">
                <a16:creationId xmlns:a16="http://schemas.microsoft.com/office/drawing/2014/main" id="{13214BEC-E324-454F-6A14-5865139CBB7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2F81ABF-5E91-09A9-586B-7C6E48E48DA5}"/>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14895629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1A88A5-9CE9-AF98-384B-207DBE3EEE11}"/>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3" name="Platshållare för sidfot 2">
            <a:extLst>
              <a:ext uri="{FF2B5EF4-FFF2-40B4-BE49-F238E27FC236}">
                <a16:creationId xmlns:a16="http://schemas.microsoft.com/office/drawing/2014/main" id="{78FC21BA-07B4-FFDD-374F-DCE4755EFEA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FA29A0F-5904-6580-55C6-5BBB662A84FC}"/>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7870851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283CBA-2818-0E76-A438-AD342E3AC0E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C4361B-E8CB-555B-B1EE-02918B964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76F6ECF-D8A7-FFE5-137B-551F660A5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E1B15D0-2407-5770-8D0F-35CEE230EC1A}"/>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6" name="Platshållare för sidfot 5">
            <a:extLst>
              <a:ext uri="{FF2B5EF4-FFF2-40B4-BE49-F238E27FC236}">
                <a16:creationId xmlns:a16="http://schemas.microsoft.com/office/drawing/2014/main" id="{B3A2BCF8-E6FE-9876-E4FA-5107165586E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98108D-C9A2-A444-C263-C95121DA0F21}"/>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6500653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BCE931-B984-6D46-6FD2-D0E6CABEA80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850B091-5E52-97B4-2BEF-9466E9A33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042BE-0ED1-A409-7C2E-8A72A24D0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FDB208D-17BB-0A30-3C3A-BDF041D86C0E}"/>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6" name="Platshållare för sidfot 5">
            <a:extLst>
              <a:ext uri="{FF2B5EF4-FFF2-40B4-BE49-F238E27FC236}">
                <a16:creationId xmlns:a16="http://schemas.microsoft.com/office/drawing/2014/main" id="{89DA34CA-C183-8C7B-F9D9-3D5392A563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900E211-CCF1-19BB-67D5-09E6273238BA}"/>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35877094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F91B7-486B-8E7E-A668-C0438BBAA2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115FC46-C80F-5D47-1B08-2C7B8750AD6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2CB6BD-C354-BD47-7B32-4AE841F1C4D6}"/>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5" name="Platshållare för sidfot 4">
            <a:extLst>
              <a:ext uri="{FF2B5EF4-FFF2-40B4-BE49-F238E27FC236}">
                <a16:creationId xmlns:a16="http://schemas.microsoft.com/office/drawing/2014/main" id="{950439CE-A1E1-4A8C-8306-3E1A26FF995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661B7C5-758D-423C-9A14-B0825B2F1299}"/>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1630278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54A3CFB-46ED-8A79-8935-D6D566657E4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F081CD-2336-1AC3-26E1-8F9CDEDD086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41A25F-4588-5663-5E51-9919237168F5}"/>
              </a:ext>
            </a:extLst>
          </p:cNvPr>
          <p:cNvSpPr>
            <a:spLocks noGrp="1"/>
          </p:cNvSpPr>
          <p:nvPr>
            <p:ph type="dt" sz="half" idx="10"/>
          </p:nvPr>
        </p:nvSpPr>
        <p:spPr/>
        <p:txBody>
          <a:bodyPr/>
          <a:lstStyle/>
          <a:p>
            <a:fld id="{31134C44-9032-466E-A35A-7BEAE39FD9CC}" type="datetimeFigureOut">
              <a:rPr lang="sv-SE" smtClean="0"/>
              <a:t>2023-12-13</a:t>
            </a:fld>
            <a:endParaRPr lang="sv-SE"/>
          </a:p>
        </p:txBody>
      </p:sp>
      <p:sp>
        <p:nvSpPr>
          <p:cNvPr id="5" name="Platshållare för sidfot 4">
            <a:extLst>
              <a:ext uri="{FF2B5EF4-FFF2-40B4-BE49-F238E27FC236}">
                <a16:creationId xmlns:a16="http://schemas.microsoft.com/office/drawing/2014/main" id="{531AC652-6442-6296-7C36-CB0A62B7D7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86644E-82A1-49E6-D308-3C8975C9178B}"/>
              </a:ext>
            </a:extLst>
          </p:cNvPr>
          <p:cNvSpPr>
            <a:spLocks noGrp="1"/>
          </p:cNvSpPr>
          <p:nvPr>
            <p:ph type="sldNum" sz="quarter" idx="12"/>
          </p:nvPr>
        </p:nvSpPr>
        <p:spPr/>
        <p:txBody>
          <a:bodyPr/>
          <a:lstStyle/>
          <a:p>
            <a:fld id="{524E58A2-ED21-4D22-AD35-9EBFD77ADBC2}" type="slidenum">
              <a:rPr lang="sv-SE" smtClean="0"/>
              <a:t>‹#›</a:t>
            </a:fld>
            <a:endParaRPr lang="sv-SE"/>
          </a:p>
        </p:txBody>
      </p:sp>
    </p:spTree>
    <p:extLst>
      <p:ext uri="{BB962C8B-B14F-4D97-AF65-F5344CB8AC3E}">
        <p14:creationId xmlns:p14="http://schemas.microsoft.com/office/powerpoint/2010/main" val="244732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Tom">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283ED56-B40F-4B99-A482-E4CCB08B82FD}"/>
              </a:ext>
            </a:extLst>
          </p:cNvPr>
          <p:cNvSpPr>
            <a:spLocks noGrp="1"/>
          </p:cNvSpPr>
          <p:nvPr>
            <p:ph type="body" sz="quarter" idx="10" hasCustomPrompt="1"/>
          </p:nvPr>
        </p:nvSpPr>
        <p:spPr>
          <a:xfrm>
            <a:off x="10113963" y="295277"/>
            <a:ext cx="1744663" cy="492125"/>
          </a:xfrm>
        </p:spPr>
        <p:txBody>
          <a:bodyPr>
            <a:noAutofit/>
          </a:bodyPr>
          <a:lstStyle>
            <a:lvl1pPr marL="0" indent="0" algn="r">
              <a:buNone/>
              <a:defRPr sz="900">
                <a:latin typeface="Verdana" panose="020B0604030504040204" pitchFamily="34" charset="0"/>
                <a:ea typeface="Verdana" panose="020B0604030504040204" pitchFamily="34" charset="0"/>
                <a:cs typeface="Verdana" panose="020B0604030504040204" pitchFamily="34" charset="0"/>
              </a:defRPr>
            </a:lvl1pPr>
            <a:lvl2pPr marL="342900" indent="0">
              <a:buNone/>
              <a:defRPr sz="900">
                <a:latin typeface="Verdana" panose="020B0604030504040204" pitchFamily="34" charset="0"/>
                <a:ea typeface="Verdana" panose="020B0604030504040204" pitchFamily="34" charset="0"/>
                <a:cs typeface="Verdana" panose="020B0604030504040204" pitchFamily="34" charset="0"/>
              </a:defRPr>
            </a:lvl2pPr>
            <a:lvl3pPr marL="685800" indent="0">
              <a:buNone/>
              <a:defRPr sz="900">
                <a:latin typeface="Verdana" panose="020B0604030504040204" pitchFamily="34" charset="0"/>
                <a:ea typeface="Verdana" panose="020B0604030504040204" pitchFamily="34" charset="0"/>
                <a:cs typeface="Verdana" panose="020B0604030504040204" pitchFamily="34" charset="0"/>
              </a:defRPr>
            </a:lvl3pPr>
            <a:lvl4pPr marL="1028700" indent="0">
              <a:buNone/>
              <a:defRPr sz="900">
                <a:latin typeface="Verdana" panose="020B0604030504040204" pitchFamily="34" charset="0"/>
                <a:ea typeface="Verdana" panose="020B0604030504040204" pitchFamily="34" charset="0"/>
                <a:cs typeface="Verdana" panose="020B0604030504040204" pitchFamily="34" charset="0"/>
              </a:defRPr>
            </a:lvl4pPr>
            <a:lvl5pPr marL="1371600" indent="0">
              <a:buNone/>
              <a:defRPr sz="900">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Statisk</a:t>
            </a:r>
          </a:p>
        </p:txBody>
      </p:sp>
    </p:spTree>
    <p:extLst>
      <p:ext uri="{BB962C8B-B14F-4D97-AF65-F5344CB8AC3E}">
        <p14:creationId xmlns:p14="http://schemas.microsoft.com/office/powerpoint/2010/main" val="22822263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mall för rubrikformat</a:t>
            </a:r>
            <a:endParaRPr lang="sv-SE" dirty="0"/>
          </a:p>
        </p:txBody>
      </p:sp>
      <p:sp>
        <p:nvSpPr>
          <p:cNvPr id="3" name="Underrubrik 2"/>
          <p:cNvSpPr>
            <a:spLocks noGrp="1"/>
          </p:cNvSpPr>
          <p:nvPr>
            <p:ph type="subTitle" idx="1" hasCustomPrompt="1"/>
          </p:nvPr>
        </p:nvSpPr>
        <p:spPr>
          <a:xfrm>
            <a:off x="1828800" y="3886200"/>
            <a:ext cx="8534400" cy="1752600"/>
          </a:xfrm>
        </p:spPr>
        <p:txBody>
          <a:bodyPr/>
          <a:lstStyle>
            <a:lvl1pPr marL="0" indent="0" algn="ctr">
              <a:buNone/>
              <a:defRPr>
                <a:solidFill>
                  <a:schemeClr val="tx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tx1"/>
                </a:solidFill>
              </a:defRPr>
            </a:lvl1pPr>
          </a:lstStyle>
          <a:p>
            <a:fld id="{DF739714-FC40-49D3-B563-51C2DCC630EB}"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33700875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108936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17963401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1944313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20933965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1260729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7428186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30796227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222545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29179741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F739714-FC40-49D3-B563-51C2DCC630EB}" type="datetimeFigureOut">
              <a:rPr lang="sv-SE" smtClean="0"/>
              <a:pPr/>
              <a:t>2023-12-13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755995-34B4-4984-99FD-0982202A4926}" type="slidenum">
              <a:rPr lang="sv-SE" smtClean="0"/>
              <a:pPr/>
              <a:t>‹#›</a:t>
            </a:fld>
            <a:endParaRPr lang="sv-SE"/>
          </a:p>
        </p:txBody>
      </p:sp>
    </p:spTree>
    <p:extLst>
      <p:ext uri="{BB962C8B-B14F-4D97-AF65-F5344CB8AC3E}">
        <p14:creationId xmlns:p14="http://schemas.microsoft.com/office/powerpoint/2010/main" val="419333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2023-12-13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2023-12-13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18" name="Rubrik 1">
            <a:extLst>
              <a:ext uri="{FF2B5EF4-FFF2-40B4-BE49-F238E27FC236}">
                <a16:creationId xmlns:a16="http://schemas.microsoft.com/office/drawing/2014/main" id="{35245E48-5DD8-8D47-856E-E0C60F3B584C}"/>
              </a:ext>
            </a:extLst>
          </p:cNvPr>
          <p:cNvSpPr>
            <a:spLocks noGrp="1"/>
          </p:cNvSpPr>
          <p:nvPr>
            <p:ph type="title" hasCustomPrompt="1"/>
          </p:nvPr>
        </p:nvSpPr>
        <p:spPr>
          <a:xfrm>
            <a:off x="0" y="-571500"/>
            <a:ext cx="10515600" cy="512479"/>
          </a:xfrm>
        </p:spPr>
        <p:txBody>
          <a:bodyPr/>
          <a:lstStyle>
            <a:lvl1pPr>
              <a:defRPr sz="2000"/>
            </a:lvl1pPr>
          </a:lstStyle>
          <a:p>
            <a:r>
              <a:rPr lang="sv-SE" dirty="0"/>
              <a:t>DIGG – Myndigheten för digital förvaltning</a:t>
            </a:r>
          </a:p>
        </p:txBody>
      </p:sp>
      <p:sp>
        <p:nvSpPr>
          <p:cNvPr id="5" name="Rektangel 4">
            <a:extLst>
              <a:ext uri="{FF2B5EF4-FFF2-40B4-BE49-F238E27FC236}">
                <a16:creationId xmlns:a16="http://schemas.microsoft.com/office/drawing/2014/main" id="{A1B5451F-67BB-C140-B761-2C56C5D742BC}"/>
              </a:ext>
              <a:ext uri="{C183D7F6-B498-43B3-948B-1728B52AA6E4}">
                <adec:decorative xmlns:adec="http://schemas.microsoft.com/office/drawing/2017/decorative" xmlns="" val="1"/>
              </a:ext>
            </a:extLst>
          </p:cNvPr>
          <p:cNvSpPr/>
          <p:nvPr userDrawn="1"/>
        </p:nvSpPr>
        <p:spPr>
          <a:xfrm>
            <a:off x="-2264735" y="24063"/>
            <a:ext cx="2160000" cy="1862113"/>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Startsidan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förvald och ska alltid finnas med, kan också väljas som paussida, t.ex. under kaffepausen i ett föredrag. Du ser alla mallsidorna under ”Ny Bild/Layout”.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Den här typen av rutor syns inte när du presenterar!</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dobjekt 7" descr="DIGG - Myndigheten för digital förvaltning">
            <a:extLst>
              <a:ext uri="{FF2B5EF4-FFF2-40B4-BE49-F238E27FC236}">
                <a16:creationId xmlns:a16="http://schemas.microsoft.com/office/drawing/2014/main" id="{7BD44351-8139-3D40-B4EC-500847771950}"/>
              </a:ext>
            </a:extLst>
          </p:cNvPr>
          <p:cNvPicPr>
            <a:picLocks noChangeAspect="1"/>
          </p:cNvPicPr>
          <p:nvPr userDrawn="1"/>
        </p:nvPicPr>
        <p:blipFill>
          <a:blip r:embed="rId2"/>
          <a:srcRect/>
          <a:stretch/>
        </p:blipFill>
        <p:spPr>
          <a:xfrm>
            <a:off x="1417976" y="2515548"/>
            <a:ext cx="9551509" cy="1771551"/>
          </a:xfrm>
          <a:prstGeom prst="rect">
            <a:avLst/>
          </a:prstGeom>
        </p:spPr>
      </p:pic>
    </p:spTree>
    <p:extLst>
      <p:ext uri="{BB962C8B-B14F-4D97-AF65-F5344CB8AC3E}">
        <p14:creationId xmlns:p14="http://schemas.microsoft.com/office/powerpoint/2010/main" val="1278509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kapitelsida">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E6742-EE7D-5642-A1D2-BCA01AF2887D}"/>
              </a:ext>
              <a:ext uri="{C183D7F6-B498-43B3-948B-1728B52AA6E4}">
                <adec:decorative xmlns:adec="http://schemas.microsoft.com/office/drawing/2017/decorative" xmlns="" val="1"/>
              </a:ext>
            </a:extLst>
          </p:cNvPr>
          <p:cNvSpPr/>
          <p:nvPr userDrawn="1"/>
        </p:nvSpPr>
        <p:spPr>
          <a:xfrm>
            <a:off x="-2264735" y="24063"/>
            <a:ext cx="2160000" cy="676404"/>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Titelsida/Kapitelsida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Denna sida använder du för att dela upp innehållet i kapitel.</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ubrik 1"/>
          <p:cNvSpPr>
            <a:spLocks noGrp="1"/>
          </p:cNvSpPr>
          <p:nvPr>
            <p:ph type="title"/>
          </p:nvPr>
        </p:nvSpPr>
        <p:spPr>
          <a:xfrm>
            <a:off x="691149" y="2185988"/>
            <a:ext cx="10838864" cy="927752"/>
          </a:xfrm>
          <a:prstGeom prst="rect">
            <a:avLst/>
          </a:prstGeom>
          <a:noFill/>
        </p:spPr>
        <p:txBody>
          <a:bodyPr anchor="b"/>
          <a:lstStyle>
            <a:lvl1pPr>
              <a:defRPr sz="6000" b="0" i="0" baseline="0">
                <a:solidFill>
                  <a:schemeClr val="bg1"/>
                </a:solidFill>
                <a:latin typeface="+mj-lt"/>
                <a:ea typeface="Ubuntu Light" charset="0"/>
                <a:cs typeface="Ubuntu Light" charset="0"/>
              </a:defRPr>
            </a:lvl1pPr>
          </a:lstStyle>
          <a:p>
            <a:r>
              <a:rPr lang="sv-SE"/>
              <a:t>Klicka här för att ändra mall för rubrikformat</a:t>
            </a:r>
          </a:p>
        </p:txBody>
      </p:sp>
      <p:sp>
        <p:nvSpPr>
          <p:cNvPr id="16" name="Platshållare för text 11"/>
          <p:cNvSpPr>
            <a:spLocks noGrp="1"/>
          </p:cNvSpPr>
          <p:nvPr>
            <p:ph type="body" sz="quarter" idx="11"/>
          </p:nvPr>
        </p:nvSpPr>
        <p:spPr>
          <a:xfrm>
            <a:off x="691149" y="3224084"/>
            <a:ext cx="10324514" cy="559581"/>
          </a:xfrm>
          <a:prstGeom prst="rect">
            <a:avLst/>
          </a:prstGeom>
        </p:spPr>
        <p:txBody>
          <a:bodyPr/>
          <a:lstStyle>
            <a:lvl1pPr marL="0" indent="0">
              <a:buNone/>
              <a:defRPr sz="2400" b="0" i="0" baseline="0">
                <a:solidFill>
                  <a:schemeClr val="bg1"/>
                </a:solidFill>
                <a:latin typeface="+mj-lt"/>
                <a:ea typeface="Ubuntu Light" charset="0"/>
                <a:cs typeface="Ubuntu Light" charset="0"/>
              </a:defRPr>
            </a:lvl1pPr>
          </a:lstStyle>
          <a:p>
            <a:pPr lvl="0"/>
            <a:r>
              <a:rPr lang="sv-SE"/>
              <a:t>Redigera format för bakgrundstext</a:t>
            </a:r>
          </a:p>
        </p:txBody>
      </p:sp>
      <p:pic>
        <p:nvPicPr>
          <p:cNvPr id="9" name="Bildobjekt 8">
            <a:extLst>
              <a:ext uri="{FF2B5EF4-FFF2-40B4-BE49-F238E27FC236}">
                <a16:creationId xmlns:a16="http://schemas.microsoft.com/office/drawing/2014/main" id="{BCBF4BBD-9512-DD43-B020-8FF2736FAB15}"/>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pic>
        <p:nvPicPr>
          <p:cNvPr id="12" name="Bildobjekt 11">
            <a:extLst>
              <a:ext uri="{FF2B5EF4-FFF2-40B4-BE49-F238E27FC236}">
                <a16:creationId xmlns:a16="http://schemas.microsoft.com/office/drawing/2014/main" id="{52D22AF0-7F67-864A-A68C-341017C64110}"/>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8282843" y="4569841"/>
            <a:ext cx="3455134" cy="1964309"/>
          </a:xfrm>
          <a:prstGeom prst="rect">
            <a:avLst/>
          </a:prstGeom>
        </p:spPr>
      </p:pic>
      <p:sp>
        <p:nvSpPr>
          <p:cNvPr id="2" name="Platshållare för datum 1">
            <a:extLst>
              <a:ext uri="{FF2B5EF4-FFF2-40B4-BE49-F238E27FC236}">
                <a16:creationId xmlns:a16="http://schemas.microsoft.com/office/drawing/2014/main" id="{9666375A-B25C-1845-9ABD-E2DCC961D45E}"/>
              </a:ext>
            </a:extLst>
          </p:cNvPr>
          <p:cNvSpPr>
            <a:spLocks noGrp="1"/>
          </p:cNvSpPr>
          <p:nvPr>
            <p:ph type="dt" sz="half" idx="12"/>
          </p:nvPr>
        </p:nvSpPr>
        <p:spPr/>
        <p:txBody>
          <a:bodyPr/>
          <a:lstStyle>
            <a:lvl1pPr>
              <a:defRPr>
                <a:solidFill>
                  <a:schemeClr val="bg1"/>
                </a:solidFill>
              </a:defRPr>
            </a:lvl1pPr>
          </a:lstStyle>
          <a:p>
            <a:fld id="{74CEAD8C-E20B-4E44-9737-E7D092BD256C}" type="datetime1">
              <a:rPr lang="sv-SE" smtClean="0"/>
              <a:t>2023-12-13</a:t>
            </a:fld>
            <a:endParaRPr lang="sv-SE" dirty="0"/>
          </a:p>
        </p:txBody>
      </p:sp>
      <p:sp>
        <p:nvSpPr>
          <p:cNvPr id="3" name="Platshållare för sidfot 2">
            <a:extLst>
              <a:ext uri="{FF2B5EF4-FFF2-40B4-BE49-F238E27FC236}">
                <a16:creationId xmlns:a16="http://schemas.microsoft.com/office/drawing/2014/main" id="{D8F800AF-2FF1-9A49-BCA0-87DB1A36271D}"/>
              </a:ext>
            </a:extLst>
          </p:cNvPr>
          <p:cNvSpPr>
            <a:spLocks noGrp="1"/>
          </p:cNvSpPr>
          <p:nvPr>
            <p:ph type="ftr" sz="quarter" idx="13"/>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83AB9DFB-41E3-FA4C-8D5D-8113CED8C280}"/>
              </a:ext>
            </a:extLst>
          </p:cNvPr>
          <p:cNvSpPr>
            <a:spLocks noGrp="1"/>
          </p:cNvSpPr>
          <p:nvPr>
            <p:ph type="sldNum" sz="quarter" idx="14"/>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421480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9"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endParaRPr lang="sv-SE" dirty="0"/>
          </a:p>
        </p:txBody>
      </p:sp>
      <p:sp>
        <p:nvSpPr>
          <p:cNvPr id="11"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Redigera format för bakgrundstext</a:t>
            </a:r>
          </a:p>
        </p:txBody>
      </p:sp>
      <p:pic>
        <p:nvPicPr>
          <p:cNvPr id="7" name="Bildobjekt 6">
            <a:extLst>
              <a:ext uri="{FF2B5EF4-FFF2-40B4-BE49-F238E27FC236}">
                <a16:creationId xmlns:a16="http://schemas.microsoft.com/office/drawing/2014/main" id="{47D39709-99C1-2A4F-9B9F-21B39456CBF1}"/>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6" name="Rektangel 5">
            <a:extLst>
              <a:ext uri="{FF2B5EF4-FFF2-40B4-BE49-F238E27FC236}">
                <a16:creationId xmlns:a16="http://schemas.microsoft.com/office/drawing/2014/main" id="{2A9615CA-77B8-E949-8DB2-3E07ED2E4C36}"/>
              </a:ext>
              <a:ext uri="{C183D7F6-B498-43B3-948B-1728B52AA6E4}">
                <adec:decorative xmlns:adec="http://schemas.microsoft.com/office/drawing/2017/decorative" xmlns="" val="1"/>
              </a:ext>
            </a:extLst>
          </p:cNvPr>
          <p:cNvSpPr/>
          <p:nvPr userDrawn="1"/>
        </p:nvSpPr>
        <p:spPr>
          <a:xfrm>
            <a:off x="-2264735" y="24063"/>
            <a:ext cx="2160000" cy="1767150"/>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Rubrik &amp; innehåll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skriva en rubrik och en text. 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endParaRPr lang="sv-SE" sz="1200" i="0" u="none">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Färgerna på rubrik &amp; text är valda för att säkerställa god kontrast.</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0574A0B4-C2F2-D34B-AE4C-018746B3803A}"/>
              </a:ext>
            </a:extLst>
          </p:cNvPr>
          <p:cNvSpPr>
            <a:spLocks noGrp="1"/>
          </p:cNvSpPr>
          <p:nvPr>
            <p:ph type="dt" sz="half" idx="11"/>
          </p:nvPr>
        </p:nvSpPr>
        <p:spPr/>
        <p:txBody>
          <a:bodyPr/>
          <a:lstStyle/>
          <a:p>
            <a:fld id="{17ED57E3-A85C-2841-A240-F78969CE8986}" type="datetime1">
              <a:rPr lang="sv-SE" smtClean="0"/>
              <a:t>2023-12-13</a:t>
            </a:fld>
            <a:endParaRPr lang="sv-SE"/>
          </a:p>
        </p:txBody>
      </p:sp>
      <p:sp>
        <p:nvSpPr>
          <p:cNvPr id="3" name="Platshållare för sidfot 2">
            <a:extLst>
              <a:ext uri="{FF2B5EF4-FFF2-40B4-BE49-F238E27FC236}">
                <a16:creationId xmlns:a16="http://schemas.microsoft.com/office/drawing/2014/main" id="{5D1BBC71-F2DC-7649-AB8F-B9E2781DDAD0}"/>
              </a:ext>
            </a:extLst>
          </p:cNvPr>
          <p:cNvSpPr>
            <a:spLocks noGrp="1"/>
          </p:cNvSpPr>
          <p:nvPr>
            <p:ph type="ftr" sz="quarter" idx="12"/>
          </p:nvPr>
        </p:nvSpPr>
        <p:spPr/>
        <p:txBody>
          <a:bodyPr/>
          <a:lstStyle/>
          <a:p>
            <a:endParaRPr lang="sv-SE"/>
          </a:p>
        </p:txBody>
      </p:sp>
      <p:sp>
        <p:nvSpPr>
          <p:cNvPr id="4" name="Platshållare för bildnummer 3">
            <a:extLst>
              <a:ext uri="{FF2B5EF4-FFF2-40B4-BE49-F238E27FC236}">
                <a16:creationId xmlns:a16="http://schemas.microsoft.com/office/drawing/2014/main" id="{D62CF212-25B8-E44D-9C3D-D942CA9571ED}"/>
              </a:ext>
            </a:extLst>
          </p:cNvPr>
          <p:cNvSpPr>
            <a:spLocks noGrp="1"/>
          </p:cNvSpPr>
          <p:nvPr>
            <p:ph type="sldNum" sz="quarter" idx="13"/>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2222232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innehåll, bild">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282997"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124769"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0" name="Platshållare för bild 9"/>
          <p:cNvSpPr>
            <a:spLocks noGrp="1"/>
          </p:cNvSpPr>
          <p:nvPr>
            <p:ph type="pic" sz="quarter" idx="11"/>
          </p:nvPr>
        </p:nvSpPr>
        <p:spPr>
          <a:xfrm>
            <a:off x="5751488" y="832339"/>
            <a:ext cx="5596108" cy="5087370"/>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pic>
        <p:nvPicPr>
          <p:cNvPr id="4" name="Bildobjekt 3">
            <a:extLst>
              <a:ext uri="{FF2B5EF4-FFF2-40B4-BE49-F238E27FC236}">
                <a16:creationId xmlns:a16="http://schemas.microsoft.com/office/drawing/2014/main" id="{83FCF9BF-16C7-F943-861C-FC1B7DE004B2}"/>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78"/>
          <a:stretch/>
        </p:blipFill>
        <p:spPr>
          <a:xfrm>
            <a:off x="5183566" y="5307601"/>
            <a:ext cx="1159288" cy="1156211"/>
          </a:xfrm>
          <a:prstGeom prst="rect">
            <a:avLst/>
          </a:prstGeom>
        </p:spPr>
      </p:pic>
      <p:pic>
        <p:nvPicPr>
          <p:cNvPr id="13" name="Bildobjekt 12">
            <a:extLst>
              <a:ext uri="{FF2B5EF4-FFF2-40B4-BE49-F238E27FC236}">
                <a16:creationId xmlns:a16="http://schemas.microsoft.com/office/drawing/2014/main" id="{274CAF80-AFC1-254E-BEA5-4EC13C69DFB4}"/>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749552" y="300404"/>
            <a:ext cx="1152663" cy="1152663"/>
          </a:xfrm>
          <a:prstGeom prst="rect">
            <a:avLst/>
          </a:prstGeom>
        </p:spPr>
      </p:pic>
      <p:pic>
        <p:nvPicPr>
          <p:cNvPr id="12" name="Bildobjekt 11">
            <a:extLst>
              <a:ext uri="{FF2B5EF4-FFF2-40B4-BE49-F238E27FC236}">
                <a16:creationId xmlns:a16="http://schemas.microsoft.com/office/drawing/2014/main" id="{55CB6B6C-5F32-9E46-9583-0531B348C4D1}"/>
              </a:ext>
              <a:ext uri="{C183D7F6-B498-43B3-948B-1728B52AA6E4}">
                <adec:decorative xmlns:adec="http://schemas.microsoft.com/office/drawing/2017/decorative" xmlns=""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9" name="Rektangel 8">
            <a:extLst>
              <a:ext uri="{FF2B5EF4-FFF2-40B4-BE49-F238E27FC236}">
                <a16:creationId xmlns:a16="http://schemas.microsoft.com/office/drawing/2014/main" id="{E27F038E-3C22-3648-B859-67FDD75A866D}"/>
              </a:ext>
              <a:ext uri="{C183D7F6-B498-43B3-948B-1728B52AA6E4}">
                <adec:decorative xmlns:adec="http://schemas.microsoft.com/office/drawing/2017/decorative" xmlns="" val="1"/>
              </a:ext>
            </a:extLst>
          </p:cNvPr>
          <p:cNvSpPr/>
          <p:nvPr userDrawn="1"/>
        </p:nvSpPr>
        <p:spPr>
          <a:xfrm>
            <a:off x="-2264735" y="24063"/>
            <a:ext cx="2160000" cy="1371914"/>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Rubrik, innehåll, bild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en sida där du kan kombinera text med bild. Tänk på att inte skriva för mycket text på samma sida.</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D924CC88-CA6F-ED48-978E-374EF4347C32}"/>
              </a:ext>
            </a:extLst>
          </p:cNvPr>
          <p:cNvSpPr>
            <a:spLocks noGrp="1"/>
          </p:cNvSpPr>
          <p:nvPr>
            <p:ph type="dt" sz="half" idx="12"/>
          </p:nvPr>
        </p:nvSpPr>
        <p:spPr>
          <a:xfrm>
            <a:off x="703263" y="6340475"/>
            <a:ext cx="2743200" cy="365125"/>
          </a:xfrm>
        </p:spPr>
        <p:txBody>
          <a:bodyPr/>
          <a:lstStyle/>
          <a:p>
            <a:fld id="{34C66A07-0C1B-7E44-8A84-D73B04008641}" type="datetime1">
              <a:rPr lang="sv-SE" smtClean="0"/>
              <a:t>2023-12-13</a:t>
            </a:fld>
            <a:endParaRPr lang="sv-SE"/>
          </a:p>
        </p:txBody>
      </p:sp>
      <p:sp>
        <p:nvSpPr>
          <p:cNvPr id="3" name="Platshållare för sidfot 2">
            <a:extLst>
              <a:ext uri="{FF2B5EF4-FFF2-40B4-BE49-F238E27FC236}">
                <a16:creationId xmlns:a16="http://schemas.microsoft.com/office/drawing/2014/main" id="{E54374F1-A62D-2E40-B71E-076D171E2320}"/>
              </a:ext>
            </a:extLst>
          </p:cNvPr>
          <p:cNvSpPr>
            <a:spLocks noGrp="1"/>
          </p:cNvSpPr>
          <p:nvPr>
            <p:ph type="ftr" sz="quarter" idx="13"/>
          </p:nvPr>
        </p:nvSpPr>
        <p:spPr/>
        <p:txBody>
          <a:bodyPr/>
          <a:lstStyle/>
          <a:p>
            <a:endParaRPr lang="sv-SE"/>
          </a:p>
        </p:txBody>
      </p:sp>
      <p:sp>
        <p:nvSpPr>
          <p:cNvPr id="5" name="Platshållare för bildnummer 4">
            <a:extLst>
              <a:ext uri="{FF2B5EF4-FFF2-40B4-BE49-F238E27FC236}">
                <a16:creationId xmlns:a16="http://schemas.microsoft.com/office/drawing/2014/main" id="{2AB03AEE-CEA3-EC4C-BF87-9AAA1FC4F359}"/>
              </a:ext>
            </a:extLst>
          </p:cNvPr>
          <p:cNvSpPr>
            <a:spLocks noGrp="1"/>
          </p:cNvSpPr>
          <p:nvPr>
            <p:ph type="sldNum" sz="quarter" idx="14"/>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4014524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innehåll, bild m fär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282997"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124769"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2" name="Rektangel 1">
            <a:extLst>
              <a:ext uri="{FF2B5EF4-FFF2-40B4-BE49-F238E27FC236}">
                <a16:creationId xmlns:a16="http://schemas.microsoft.com/office/drawing/2014/main" id="{854C6870-8471-7F4A-9698-04B60F8EF9A9}"/>
              </a:ext>
              <a:ext uri="{C183D7F6-B498-43B3-948B-1728B52AA6E4}">
                <adec:decorative xmlns:adec="http://schemas.microsoft.com/office/drawing/2017/decorative" xmlns="" val="1"/>
              </a:ext>
            </a:extLst>
          </p:cNvPr>
          <p:cNvSpPr/>
          <p:nvPr userDrawn="1"/>
        </p:nvSpPr>
        <p:spPr>
          <a:xfrm>
            <a:off x="6595891" y="-23474"/>
            <a:ext cx="5596108" cy="6881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1"/>
          </p:nvPr>
        </p:nvSpPr>
        <p:spPr>
          <a:xfrm>
            <a:off x="5751488" y="832339"/>
            <a:ext cx="5596108" cy="5087370"/>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pic>
        <p:nvPicPr>
          <p:cNvPr id="9" name="Bildobjekt 8">
            <a:extLst>
              <a:ext uri="{FF2B5EF4-FFF2-40B4-BE49-F238E27FC236}">
                <a16:creationId xmlns:a16="http://schemas.microsoft.com/office/drawing/2014/main" id="{5EF4A6DB-743B-5F4D-88F2-D68291C49BA4}"/>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11" name="Rektangel 10">
            <a:extLst>
              <a:ext uri="{FF2B5EF4-FFF2-40B4-BE49-F238E27FC236}">
                <a16:creationId xmlns:a16="http://schemas.microsoft.com/office/drawing/2014/main" id="{D18DE441-0BC9-0249-80ED-89C5A14BFFEC}"/>
              </a:ext>
              <a:ext uri="{C183D7F6-B498-43B3-948B-1728B52AA6E4}">
                <adec:decorative xmlns:adec="http://schemas.microsoft.com/office/drawing/2017/decorative" xmlns="" val="1"/>
              </a:ext>
            </a:extLst>
          </p:cNvPr>
          <p:cNvSpPr/>
          <p:nvPr userDrawn="1"/>
        </p:nvSpPr>
        <p:spPr>
          <a:xfrm>
            <a:off x="-2264735" y="24063"/>
            <a:ext cx="2160000" cy="1569469"/>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Rubrik, innehåll, bild m färg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en sida där du kan kombinera text med bild. Tänk på att inte skriva för mycket text på samma sida.</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a:extLst>
              <a:ext uri="{FF2B5EF4-FFF2-40B4-BE49-F238E27FC236}">
                <a16:creationId xmlns:a16="http://schemas.microsoft.com/office/drawing/2014/main" id="{F6B681BA-9114-B04B-995D-969339BFED3B}"/>
              </a:ext>
            </a:extLst>
          </p:cNvPr>
          <p:cNvSpPr>
            <a:spLocks noGrp="1"/>
          </p:cNvSpPr>
          <p:nvPr>
            <p:ph type="dt" sz="half" idx="12"/>
          </p:nvPr>
        </p:nvSpPr>
        <p:spPr>
          <a:xfrm>
            <a:off x="713772" y="6351587"/>
            <a:ext cx="2743200" cy="365125"/>
          </a:xfrm>
        </p:spPr>
        <p:txBody>
          <a:bodyPr/>
          <a:lstStyle/>
          <a:p>
            <a:fld id="{E39A2EEF-94A8-1F47-9E60-DDB42A7BD975}" type="datetime1">
              <a:rPr lang="sv-SE" smtClean="0"/>
              <a:t>2023-12-13</a:t>
            </a:fld>
            <a:endParaRPr lang="sv-SE"/>
          </a:p>
        </p:txBody>
      </p:sp>
      <p:sp>
        <p:nvSpPr>
          <p:cNvPr id="4" name="Platshållare för sidfot 3">
            <a:extLst>
              <a:ext uri="{FF2B5EF4-FFF2-40B4-BE49-F238E27FC236}">
                <a16:creationId xmlns:a16="http://schemas.microsoft.com/office/drawing/2014/main" id="{C0AAF0FE-8E0A-1142-839E-C445EEB2B7DD}"/>
              </a:ext>
            </a:extLst>
          </p:cNvPr>
          <p:cNvSpPr>
            <a:spLocks noGrp="1"/>
          </p:cNvSpPr>
          <p:nvPr>
            <p:ph type="ftr" sz="quarter" idx="13"/>
          </p:nvPr>
        </p:nvSpPr>
        <p:spPr/>
        <p:txBody>
          <a:bodyPr/>
          <a:lstStyle/>
          <a:p>
            <a:endParaRPr lang="sv-SE"/>
          </a:p>
        </p:txBody>
      </p:sp>
      <p:sp>
        <p:nvSpPr>
          <p:cNvPr id="5" name="Platshållare för bildnummer 4">
            <a:extLst>
              <a:ext uri="{FF2B5EF4-FFF2-40B4-BE49-F238E27FC236}">
                <a16:creationId xmlns:a16="http://schemas.microsoft.com/office/drawing/2014/main" id="{012AE44F-EB05-1647-AB19-05311D8963E0}"/>
              </a:ext>
            </a:extLst>
          </p:cNvPr>
          <p:cNvSpPr>
            <a:spLocks noGrp="1"/>
          </p:cNvSpPr>
          <p:nvPr>
            <p:ph type="sldNum" sz="quarter" idx="14"/>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05667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lbild med rubrik">
    <p:bg>
      <p:bgPr>
        <a:solidFill>
          <a:schemeClr val="bg1"/>
        </a:solidFill>
        <a:effectLst/>
      </p:bgPr>
    </p:bg>
    <p:spTree>
      <p:nvGrpSpPr>
        <p:cNvPr id="1" name=""/>
        <p:cNvGrpSpPr/>
        <p:nvPr/>
      </p:nvGrpSpPr>
      <p:grpSpPr>
        <a:xfrm>
          <a:off x="0" y="0"/>
          <a:ext cx="0" cy="0"/>
          <a:chOff x="0" y="0"/>
          <a:chExt cx="0" cy="0"/>
        </a:xfrm>
      </p:grpSpPr>
      <p:sp>
        <p:nvSpPr>
          <p:cNvPr id="6" name="bild">
            <a:extLst>
              <a:ext uri="{C183D7F6-B498-43B3-948B-1728B52AA6E4}">
                <adec:decorative xmlns:adec="http://schemas.microsoft.com/office/drawing/2017/decorative" xmlns="" val="1"/>
              </a:ext>
            </a:extLst>
          </p:cNvPr>
          <p:cNvSpPr>
            <a:spLocks noGrp="1"/>
          </p:cNvSpPr>
          <p:nvPr>
            <p:ph type="pic" sz="quarter" idx="11"/>
          </p:nvPr>
        </p:nvSpPr>
        <p:spPr>
          <a:xfrm>
            <a:off x="0" y="0"/>
            <a:ext cx="12192000" cy="6851650"/>
          </a:xfrm>
          <a:prstGeom prst="rect">
            <a:avLst/>
          </a:prstGeom>
        </p:spPr>
        <p:txBody>
          <a:bodyPr/>
          <a:lstStyle/>
          <a:p>
            <a:pPr lvl="0"/>
            <a:r>
              <a:rPr lang="sv-SE" noProof="0"/>
              <a:t>Klicka på ikonen för att lägga till en bild</a:t>
            </a:r>
            <a:endParaRPr lang="sv-SE" noProof="0" dirty="0"/>
          </a:p>
        </p:txBody>
      </p:sp>
      <p:sp>
        <p:nvSpPr>
          <p:cNvPr id="20" name="toning">
            <a:extLst>
              <a:ext uri="{FF2B5EF4-FFF2-40B4-BE49-F238E27FC236}">
                <a16:creationId xmlns:a16="http://schemas.microsoft.com/office/drawing/2014/main" id="{B3EB4783-0114-6648-A338-8833091BCB40}"/>
              </a:ext>
              <a:ext uri="{C183D7F6-B498-43B3-948B-1728B52AA6E4}">
                <adec:decorative xmlns:adec="http://schemas.microsoft.com/office/drawing/2017/decorative" xmlns="" val="1"/>
              </a:ext>
            </a:extLst>
          </p:cNvPr>
          <p:cNvSpPr>
            <a:spLocks noGrp="1"/>
          </p:cNvSpPr>
          <p:nvPr>
            <p:ph type="body" sz="quarter" idx="14"/>
          </p:nvPr>
        </p:nvSpPr>
        <p:spPr>
          <a:xfrm>
            <a:off x="0" y="1293257"/>
            <a:ext cx="12192000" cy="5558394"/>
          </a:xfrm>
          <a:gradFill>
            <a:gsLst>
              <a:gs pos="11000">
                <a:srgbClr val="000000">
                  <a:alpha val="0"/>
                </a:srgbClr>
              </a:gs>
              <a:gs pos="94000">
                <a:srgbClr val="000000">
                  <a:alpha val="74136"/>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bodyPr>
          <a:lstStyle>
            <a:lvl1pPr marL="0" indent="0" algn="l">
              <a:buFont typeface="+mj-lt"/>
              <a:buNone/>
              <a:defRPr lang="sv-SE" baseline="0" smtClean="0">
                <a:solidFill>
                  <a:schemeClr val="bg1">
                    <a:alpha val="0"/>
                  </a:schemeClr>
                </a:solidFill>
              </a:defRPr>
            </a:lvl1pPr>
            <a:lvl2pPr>
              <a:defRPr lang="sv-SE" smtClean="0">
                <a:solidFill>
                  <a:schemeClr val="lt1"/>
                </a:solidFill>
              </a:defRPr>
            </a:lvl2pPr>
            <a:lvl3pPr>
              <a:defRPr lang="sv-SE" smtClean="0">
                <a:solidFill>
                  <a:schemeClr val="lt1"/>
                </a:solidFill>
              </a:defRPr>
            </a:lvl3pPr>
            <a:lvl4pPr>
              <a:defRPr lang="sv-SE" smtClean="0">
                <a:solidFill>
                  <a:schemeClr val="lt1"/>
                </a:solidFill>
              </a:defRPr>
            </a:lvl4pPr>
            <a:lvl5pPr>
              <a:defRPr lang="sv-SE">
                <a:solidFill>
                  <a:schemeClr val="lt1"/>
                </a:solidFill>
              </a:defRPr>
            </a:lvl5pPr>
          </a:lstStyle>
          <a:p>
            <a:pPr marL="228600" lvl="0" indent="-228600" algn="ctr" eaLnBrk="0" hangingPunct="0">
              <a:spcBef>
                <a:spcPct val="0"/>
              </a:spcBef>
            </a:pPr>
            <a:r>
              <a:rPr lang="sv-SE"/>
              <a:t>Redigera format för bakgrundstext</a:t>
            </a:r>
          </a:p>
        </p:txBody>
      </p:sp>
      <p:sp>
        <p:nvSpPr>
          <p:cNvPr id="7" name="Rubrik 1"/>
          <p:cNvSpPr>
            <a:spLocks noGrp="1"/>
          </p:cNvSpPr>
          <p:nvPr>
            <p:ph type="title" hasCustomPrompt="1"/>
          </p:nvPr>
        </p:nvSpPr>
        <p:spPr>
          <a:xfrm>
            <a:off x="745875" y="3770803"/>
            <a:ext cx="7281043" cy="1781192"/>
          </a:xfrm>
          <a:prstGeom prst="rect">
            <a:avLst/>
          </a:prstGeom>
          <a:noFill/>
        </p:spPr>
        <p:txBody>
          <a:bodyPr anchor="b"/>
          <a:lstStyle>
            <a:lvl1pPr algn="l">
              <a:defRPr sz="6000" b="0" i="0">
                <a:solidFill>
                  <a:schemeClr val="bg1"/>
                </a:solidFill>
                <a:latin typeface="+mj-lt"/>
                <a:ea typeface="Ubuntu Light" charset="0"/>
                <a:cs typeface="Ubuntu Light" charset="0"/>
              </a:defRPr>
            </a:lvl1pPr>
          </a:lstStyle>
          <a:p>
            <a:r>
              <a:rPr lang="sv-SE"/>
              <a:t>Här placerar vi en kapitelrubrik</a:t>
            </a:r>
          </a:p>
        </p:txBody>
      </p:sp>
      <p:sp>
        <p:nvSpPr>
          <p:cNvPr id="3" name="Platshållare för text 2">
            <a:extLst>
              <a:ext uri="{FF2B5EF4-FFF2-40B4-BE49-F238E27FC236}">
                <a16:creationId xmlns:a16="http://schemas.microsoft.com/office/drawing/2014/main" id="{F0152C4D-AAEC-914F-9D52-A7F2C502E38C}"/>
              </a:ext>
            </a:extLst>
          </p:cNvPr>
          <p:cNvSpPr>
            <a:spLocks noGrp="1"/>
          </p:cNvSpPr>
          <p:nvPr>
            <p:ph type="body" sz="quarter" idx="12"/>
          </p:nvPr>
        </p:nvSpPr>
        <p:spPr>
          <a:xfrm>
            <a:off x="745876" y="5723152"/>
            <a:ext cx="7283562" cy="638119"/>
          </a:xfrm>
          <a:noFill/>
        </p:spPr>
        <p:txBody>
          <a:bodyPr vert="horz" lIns="91440" tIns="45720" rIns="91440" bIns="45720" rtlCol="0" anchor="t">
            <a:noAutofit/>
          </a:bodyPr>
          <a:lstStyle>
            <a:lvl1pPr marL="0" indent="0">
              <a:buNone/>
              <a:defRPr lang="sv-SE" sz="2400" dirty="0" smtClean="0">
                <a:solidFill>
                  <a:schemeClr val="bg1"/>
                </a:solidFill>
                <a:latin typeface="+mj-lt"/>
                <a:ea typeface="Ubuntu Light" charset="0"/>
                <a:cs typeface="Ubuntu Light" charset="0"/>
              </a:defRPr>
            </a:lvl1pPr>
            <a:lvl2pPr>
              <a:defRPr lang="sv-SE" sz="4400" dirty="0" smtClean="0">
                <a:latin typeface="Calibri Light" charset="0"/>
              </a:defRPr>
            </a:lvl2pPr>
            <a:lvl3pPr>
              <a:defRPr lang="sv-SE" sz="4400" dirty="0" smtClean="0">
                <a:latin typeface="Calibri Light" charset="0"/>
              </a:defRPr>
            </a:lvl3pPr>
            <a:lvl4pPr>
              <a:defRPr lang="sv-SE" sz="4400" dirty="0" smtClean="0">
                <a:latin typeface="Calibri Light" charset="0"/>
              </a:defRPr>
            </a:lvl4pPr>
            <a:lvl5pPr>
              <a:defRPr lang="sv-SE" sz="4400" dirty="0">
                <a:latin typeface="Calibri Light" charset="0"/>
              </a:defRPr>
            </a:lvl5pPr>
          </a:lstStyle>
          <a:p>
            <a:pPr lvl="0">
              <a:spcBef>
                <a:spcPct val="0"/>
              </a:spcBef>
            </a:pPr>
            <a:r>
              <a:rPr lang="sv-SE"/>
              <a:t>Redigera format för bakgrundstext</a:t>
            </a:r>
          </a:p>
        </p:txBody>
      </p:sp>
      <p:sp>
        <p:nvSpPr>
          <p:cNvPr id="5" name="Instruktioner">
            <a:extLst>
              <a:ext uri="{FF2B5EF4-FFF2-40B4-BE49-F238E27FC236}">
                <a16:creationId xmlns:a16="http://schemas.microsoft.com/office/drawing/2014/main" id="{AA134B19-1428-AE42-86AD-934B80CEE1AB}"/>
              </a:ext>
              <a:ext uri="{C183D7F6-B498-43B3-948B-1728B52AA6E4}">
                <adec:decorative xmlns:adec="http://schemas.microsoft.com/office/drawing/2017/decorative" xmlns="" val="1"/>
              </a:ext>
            </a:extLst>
          </p:cNvPr>
          <p:cNvSpPr/>
          <p:nvPr userDrawn="1"/>
        </p:nvSpPr>
        <p:spPr>
          <a:xfrm>
            <a:off x="-2264735" y="24063"/>
            <a:ext cx="2160000" cy="295279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Helbild med rubrik</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är en sida där du kan lägga in en bild som täcker hela ytan med text placerad ovanpå. Välj en bild från bildbanken.</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Observera att det ligger en tonad platta framför bilden som ska bidra till att tillräcklig kontrast uppstår. Detta påverkar också vilken typ av bilder du kan använda.</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 </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p 10">
            <a:extLst>
              <a:ext uri="{FF2B5EF4-FFF2-40B4-BE49-F238E27FC236}">
                <a16:creationId xmlns:a16="http://schemas.microsoft.com/office/drawing/2014/main" id="{8F762ACD-44E0-7C47-8EEC-6D49756C461A}"/>
              </a:ext>
              <a:ext uri="{C183D7F6-B498-43B3-948B-1728B52AA6E4}">
                <adec:decorative xmlns:adec="http://schemas.microsoft.com/office/drawing/2017/decorative" xmlns="" val="1"/>
              </a:ext>
            </a:extLst>
          </p:cNvPr>
          <p:cNvGrpSpPr/>
          <p:nvPr userDrawn="1"/>
        </p:nvGrpSpPr>
        <p:grpSpPr>
          <a:xfrm>
            <a:off x="8285362" y="4568121"/>
            <a:ext cx="3452615" cy="1966029"/>
            <a:chOff x="8285362" y="4568121"/>
            <a:chExt cx="3452615" cy="1966029"/>
          </a:xfrm>
        </p:grpSpPr>
        <p:sp>
          <p:nvSpPr>
            <p:cNvPr id="12" name="Frihandsfigur 11">
              <a:extLst>
                <a:ext uri="{FF2B5EF4-FFF2-40B4-BE49-F238E27FC236}">
                  <a16:creationId xmlns:a16="http://schemas.microsoft.com/office/drawing/2014/main" id="{D8B23F35-36DE-4F40-8BE8-359E95734A11}"/>
                </a:ext>
              </a:extLst>
            </p:cNvPr>
            <p:cNvSpPr/>
            <p:nvPr/>
          </p:nvSpPr>
          <p:spPr>
            <a:xfrm>
              <a:off x="9764174" y="5060058"/>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D7A6E"/>
            </a:solidFill>
            <a:ln w="6297"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C5EFC5A6-28A7-7D4C-A604-AFD19D5E3228}"/>
                </a:ext>
              </a:extLst>
            </p:cNvPr>
            <p:cNvSpPr/>
            <p:nvPr/>
          </p:nvSpPr>
          <p:spPr>
            <a:xfrm>
              <a:off x="9270306" y="6042212"/>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CE8036"/>
            </a:solidFill>
            <a:ln w="6297"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17B7AF5D-0C13-9C4A-98F9-3FB841F1454F}"/>
                </a:ext>
              </a:extLst>
            </p:cNvPr>
            <p:cNvSpPr/>
            <p:nvPr/>
          </p:nvSpPr>
          <p:spPr>
            <a:xfrm>
              <a:off x="8285362" y="6042213"/>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546850"/>
            </a:solidFill>
            <a:ln w="6297"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0B3D7F2B-7D50-B24F-88E8-B04B2705BE36}"/>
                </a:ext>
              </a:extLst>
            </p:cNvPr>
            <p:cNvSpPr/>
            <p:nvPr/>
          </p:nvSpPr>
          <p:spPr>
            <a:xfrm>
              <a:off x="10753033" y="4568121"/>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D1D1CB"/>
            </a:solidFill>
            <a:ln w="6297" cap="flat">
              <a:no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8DD01B17-E146-2740-BF44-6332EF92F03B}"/>
                </a:ext>
              </a:extLst>
            </p:cNvPr>
            <p:cNvSpPr/>
            <p:nvPr/>
          </p:nvSpPr>
          <p:spPr>
            <a:xfrm>
              <a:off x="11245505" y="5072807"/>
              <a:ext cx="492472" cy="491937"/>
            </a:xfrm>
            <a:custGeom>
              <a:avLst/>
              <a:gdLst>
                <a:gd name="connsiteX0" fmla="*/ 0 w 492472"/>
                <a:gd name="connsiteY0" fmla="*/ 0 h 491937"/>
                <a:gd name="connsiteX1" fmla="*/ 492472 w 492472"/>
                <a:gd name="connsiteY1" fmla="*/ 0 h 491937"/>
                <a:gd name="connsiteX2" fmla="*/ 492472 w 492472"/>
                <a:gd name="connsiteY2" fmla="*/ 491937 h 491937"/>
                <a:gd name="connsiteX3" fmla="*/ 0 w 492472"/>
                <a:gd name="connsiteY3" fmla="*/ 491937 h 491937"/>
              </a:gdLst>
              <a:ahLst/>
              <a:cxnLst>
                <a:cxn ang="0">
                  <a:pos x="connsiteX0" y="connsiteY0"/>
                </a:cxn>
                <a:cxn ang="0">
                  <a:pos x="connsiteX1" y="connsiteY1"/>
                </a:cxn>
                <a:cxn ang="0">
                  <a:pos x="connsiteX2" y="connsiteY2"/>
                </a:cxn>
                <a:cxn ang="0">
                  <a:pos x="connsiteX3" y="connsiteY3"/>
                </a:cxn>
              </a:cxnLst>
              <a:rect l="l" t="t" r="r" b="b"/>
              <a:pathLst>
                <a:path w="492472" h="491937">
                  <a:moveTo>
                    <a:pt x="0" y="0"/>
                  </a:moveTo>
                  <a:lnTo>
                    <a:pt x="492472" y="0"/>
                  </a:lnTo>
                  <a:lnTo>
                    <a:pt x="492472" y="491937"/>
                  </a:lnTo>
                  <a:lnTo>
                    <a:pt x="0" y="491937"/>
                  </a:lnTo>
                  <a:close/>
                </a:path>
              </a:pathLst>
            </a:custGeom>
            <a:solidFill>
              <a:srgbClr val="696959"/>
            </a:solidFill>
            <a:ln w="6297" cap="flat">
              <a:noFill/>
              <a:prstDash val="solid"/>
              <a:miter/>
            </a:ln>
          </p:spPr>
          <p:txBody>
            <a:bodyPr rtlCol="0" anchor="ctr"/>
            <a:lstStyle/>
            <a:p>
              <a:endParaRPr lang="sv-SE"/>
            </a:p>
          </p:txBody>
        </p:sp>
      </p:grpSp>
      <p:pic>
        <p:nvPicPr>
          <p:cNvPr id="10" name="logotyp">
            <a:extLst>
              <a:ext uri="{FF2B5EF4-FFF2-40B4-BE49-F238E27FC236}">
                <a16:creationId xmlns:a16="http://schemas.microsoft.com/office/drawing/2014/main" id="{44CE5FB5-5497-C440-8687-2050AD05F79A}"/>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Tree>
    <p:extLst>
      <p:ext uri="{BB962C8B-B14F-4D97-AF65-F5344CB8AC3E}">
        <p14:creationId xmlns:p14="http://schemas.microsoft.com/office/powerpoint/2010/main" val="1558182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E7F663AC-89D4-1844-81AC-B2FF11DBB950}"/>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6" name="Platshållare för bild 9">
            <a:extLst>
              <a:ext uri="{C183D7F6-B498-43B3-948B-1728B52AA6E4}">
                <adec:decorative xmlns:adec="http://schemas.microsoft.com/office/drawing/2017/decorative" xmlns="" val="1"/>
              </a:ext>
            </a:extLst>
          </p:cNvPr>
          <p:cNvSpPr>
            <a:spLocks noGrp="1"/>
          </p:cNvSpPr>
          <p:nvPr>
            <p:ph type="pic" sz="quarter" idx="11"/>
          </p:nvPr>
        </p:nvSpPr>
        <p:spPr>
          <a:xfrm>
            <a:off x="0" y="0"/>
            <a:ext cx="12192000" cy="6851650"/>
          </a:xfrm>
          <a:prstGeom prst="rect">
            <a:avLst/>
          </a:prstGeom>
        </p:spPr>
        <p:txBody>
          <a:bodyPr/>
          <a:lstStyle/>
          <a:p>
            <a:pPr lvl="0"/>
            <a:r>
              <a:rPr lang="sv-SE" noProof="0"/>
              <a:t>Klicka på ikonen för att lägga till en bild</a:t>
            </a:r>
          </a:p>
        </p:txBody>
      </p:sp>
      <p:pic>
        <p:nvPicPr>
          <p:cNvPr id="3" name="Bildobjekt 2">
            <a:extLst>
              <a:ext uri="{FF2B5EF4-FFF2-40B4-BE49-F238E27FC236}">
                <a16:creationId xmlns:a16="http://schemas.microsoft.com/office/drawing/2014/main" id="{F05CF38B-01FA-3848-9474-DB4687332523}"/>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4" name="Rektangel 3">
            <a:extLst>
              <a:ext uri="{FF2B5EF4-FFF2-40B4-BE49-F238E27FC236}">
                <a16:creationId xmlns:a16="http://schemas.microsoft.com/office/drawing/2014/main" id="{605325FD-8DB8-1F47-B465-7C624BEE8B57}"/>
              </a:ext>
              <a:ext uri="{C183D7F6-B498-43B3-948B-1728B52AA6E4}">
                <adec:decorative xmlns:adec="http://schemas.microsoft.com/office/drawing/2017/decorative" xmlns="" val="1"/>
              </a:ext>
            </a:extLst>
          </p:cNvPr>
          <p:cNvSpPr/>
          <p:nvPr userDrawn="1"/>
        </p:nvSpPr>
        <p:spPr>
          <a:xfrm>
            <a:off x="-2264735" y="24063"/>
            <a:ext cx="2160000" cy="2264915"/>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Helbild</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är en sida där du kan lägga in en bild som täcker hela ytan. Välj en bild från bildbanken</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62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itatsida">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1047988" y="2211333"/>
            <a:ext cx="10096024" cy="1217667"/>
          </a:xfrm>
          <a:prstGeom prst="rect">
            <a:avLst/>
          </a:prstGeom>
          <a:noFill/>
        </p:spPr>
        <p:txBody>
          <a:bodyPr/>
          <a:lstStyle>
            <a:lvl1pPr algn="ctr">
              <a:defRPr sz="4400" b="0" i="0" baseline="0">
                <a:solidFill>
                  <a:schemeClr val="bg1"/>
                </a:solidFill>
                <a:latin typeface="+mj-lt"/>
                <a:ea typeface="Ubuntu Light" charset="0"/>
                <a:cs typeface="Ubuntu Light" charset="0"/>
              </a:defRPr>
            </a:lvl1pPr>
          </a:lstStyle>
          <a:p>
            <a:r>
              <a:rPr lang="sv-SE"/>
              <a:t>Klicka för att skriva citat</a:t>
            </a:r>
          </a:p>
        </p:txBody>
      </p:sp>
      <p:sp>
        <p:nvSpPr>
          <p:cNvPr id="8" name="Platshållare för text 7"/>
          <p:cNvSpPr>
            <a:spLocks noGrp="1"/>
          </p:cNvSpPr>
          <p:nvPr>
            <p:ph type="body" sz="quarter" idx="10" hasCustomPrompt="1"/>
          </p:nvPr>
        </p:nvSpPr>
        <p:spPr>
          <a:xfrm>
            <a:off x="1047988" y="3842525"/>
            <a:ext cx="10096024" cy="904875"/>
          </a:xfrm>
          <a:prstGeom prst="rect">
            <a:avLst/>
          </a:prstGeom>
        </p:spPr>
        <p:txBody>
          <a:bodyPr/>
          <a:lstStyle>
            <a:lvl1pPr marL="0" indent="0" algn="ctr">
              <a:buNone/>
              <a:defRPr sz="3000" b="0" i="1">
                <a:solidFill>
                  <a:schemeClr val="bg1"/>
                </a:solidFill>
                <a:latin typeface="+mn-lt"/>
                <a:ea typeface="Ubuntu Light" charset="0"/>
                <a:cs typeface="Ubuntu Light" charset="0"/>
              </a:defRPr>
            </a:lvl1pPr>
          </a:lstStyle>
          <a:p>
            <a:pPr fontAlgn="auto">
              <a:spcAft>
                <a:spcPts val="0"/>
              </a:spcAft>
              <a:defRPr/>
            </a:pPr>
            <a:r>
              <a:rPr lang="sv-SE" sz="2600"/>
              <a:t>- Namn Efternamn </a:t>
            </a:r>
          </a:p>
        </p:txBody>
      </p:sp>
      <p:pic>
        <p:nvPicPr>
          <p:cNvPr id="4" name="Bildobjekt 3">
            <a:extLst>
              <a:ext uri="{FF2B5EF4-FFF2-40B4-BE49-F238E27FC236}">
                <a16:creationId xmlns:a16="http://schemas.microsoft.com/office/drawing/2014/main" id="{B6D786EF-65AA-C643-BE54-704EA327EBE0}"/>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7" name="Rektangel 6">
            <a:extLst>
              <a:ext uri="{FF2B5EF4-FFF2-40B4-BE49-F238E27FC236}">
                <a16:creationId xmlns:a16="http://schemas.microsoft.com/office/drawing/2014/main" id="{6A0C513B-A629-E24A-A00D-E2C304CE3336}"/>
              </a:ext>
              <a:ext uri="{C183D7F6-B498-43B3-948B-1728B52AA6E4}">
                <adec:decorative xmlns:adec="http://schemas.microsoft.com/office/drawing/2017/decorative" xmlns="" val="1"/>
              </a:ext>
            </a:extLst>
          </p:cNvPr>
          <p:cNvSpPr/>
          <p:nvPr userDrawn="1"/>
        </p:nvSpPr>
        <p:spPr>
          <a:xfrm>
            <a:off x="-2264735" y="24063"/>
            <a:ext cx="2160000" cy="146687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Citatsida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lyfta fram ett citat mot en färgad bakgrund</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3D1563E9-6300-864F-A4A8-66EAE51872D0}"/>
              </a:ext>
            </a:extLst>
          </p:cNvPr>
          <p:cNvSpPr>
            <a:spLocks noGrp="1"/>
          </p:cNvSpPr>
          <p:nvPr>
            <p:ph type="dt" sz="half" idx="11"/>
          </p:nvPr>
        </p:nvSpPr>
        <p:spPr/>
        <p:txBody>
          <a:bodyPr/>
          <a:lstStyle>
            <a:lvl1pPr>
              <a:defRPr>
                <a:solidFill>
                  <a:schemeClr val="bg1"/>
                </a:solidFill>
              </a:defRPr>
            </a:lvl1pPr>
          </a:lstStyle>
          <a:p>
            <a:fld id="{65E2129E-1F5E-AE4E-9AC8-67DBC424947C}" type="datetime1">
              <a:rPr lang="sv-SE" smtClean="0"/>
              <a:t>2023-12-13</a:t>
            </a:fld>
            <a:endParaRPr lang="sv-SE"/>
          </a:p>
        </p:txBody>
      </p:sp>
      <p:sp>
        <p:nvSpPr>
          <p:cNvPr id="3" name="Platshållare för sidfot 2">
            <a:extLst>
              <a:ext uri="{FF2B5EF4-FFF2-40B4-BE49-F238E27FC236}">
                <a16:creationId xmlns:a16="http://schemas.microsoft.com/office/drawing/2014/main" id="{8351D71E-A2BD-2444-9537-CFE03C3AF45E}"/>
              </a:ext>
            </a:extLst>
          </p:cNvPr>
          <p:cNvSpPr>
            <a:spLocks noGrp="1"/>
          </p:cNvSpPr>
          <p:nvPr>
            <p:ph type="ftr" sz="quarter" idx="12"/>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DE307FC1-AA74-374B-BFD6-FB4D255E8251}"/>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2108658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ärgad innehållssida rosa">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7"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Redigera format för bakgrundstext</a:t>
            </a:r>
          </a:p>
        </p:txBody>
      </p:sp>
      <p:pic>
        <p:nvPicPr>
          <p:cNvPr id="5" name="Bildobjekt 4">
            <a:extLst>
              <a:ext uri="{FF2B5EF4-FFF2-40B4-BE49-F238E27FC236}">
                <a16:creationId xmlns:a16="http://schemas.microsoft.com/office/drawing/2014/main" id="{86DBE4B4-3AF3-D544-8903-B08DFE99881A}"/>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8" name="Rektangel 7">
            <a:extLst>
              <a:ext uri="{FF2B5EF4-FFF2-40B4-BE49-F238E27FC236}">
                <a16:creationId xmlns:a16="http://schemas.microsoft.com/office/drawing/2014/main" id="{2B5B9CD5-A7CD-4C42-9E89-E5ECA77F87D4}"/>
              </a:ext>
              <a:ext uri="{C183D7F6-B498-43B3-948B-1728B52AA6E4}">
                <adec:decorative xmlns:adec="http://schemas.microsoft.com/office/drawing/2017/decorative" xmlns=""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190B6A8A-391E-9E4B-AAC9-5F5FDC8B0B9A}"/>
              </a:ext>
            </a:extLst>
          </p:cNvPr>
          <p:cNvSpPr>
            <a:spLocks noGrp="1"/>
          </p:cNvSpPr>
          <p:nvPr>
            <p:ph type="dt" sz="half" idx="11"/>
          </p:nvPr>
        </p:nvSpPr>
        <p:spPr>
          <a:xfrm>
            <a:off x="713772" y="6492875"/>
            <a:ext cx="2743200" cy="365125"/>
          </a:xfrm>
        </p:spPr>
        <p:txBody>
          <a:bodyPr/>
          <a:lstStyle>
            <a:lvl1pPr>
              <a:defRPr>
                <a:solidFill>
                  <a:schemeClr val="bg1"/>
                </a:solidFill>
              </a:defRPr>
            </a:lvl1pPr>
          </a:lstStyle>
          <a:p>
            <a:fld id="{B8D2AA87-3415-D549-9EE8-6919FB5BC96D}" type="datetime1">
              <a:rPr lang="sv-SE" smtClean="0"/>
              <a:t>2023-12-13</a:t>
            </a:fld>
            <a:endParaRPr lang="sv-SE"/>
          </a:p>
        </p:txBody>
      </p:sp>
      <p:sp>
        <p:nvSpPr>
          <p:cNvPr id="3" name="Platshållare för sidfot 2">
            <a:extLst>
              <a:ext uri="{FF2B5EF4-FFF2-40B4-BE49-F238E27FC236}">
                <a16:creationId xmlns:a16="http://schemas.microsoft.com/office/drawing/2014/main" id="{F5993547-0F2C-294E-BDC1-88039413E0EE}"/>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42D41AC9-833B-F841-9A1A-B51C28EE8C38}"/>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0452895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ärgad innehållssida grön">
    <p:bg>
      <p:bgPr>
        <a:solidFill>
          <a:schemeClr val="tx2"/>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Redigera format för bakgrundstext</a:t>
            </a:r>
          </a:p>
        </p:txBody>
      </p:sp>
      <p:pic>
        <p:nvPicPr>
          <p:cNvPr id="5" name="Bildobjekt 4">
            <a:extLst>
              <a:ext uri="{FF2B5EF4-FFF2-40B4-BE49-F238E27FC236}">
                <a16:creationId xmlns:a16="http://schemas.microsoft.com/office/drawing/2014/main" id="{34BC9CF7-7650-1C4F-9E3C-08DF91AF1F8E}"/>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Rektangel 5">
            <a:extLst>
              <a:ext uri="{FF2B5EF4-FFF2-40B4-BE49-F238E27FC236}">
                <a16:creationId xmlns:a16="http://schemas.microsoft.com/office/drawing/2014/main" id="{EC54D08E-BB6B-2343-A8EE-16DD22F3529D}"/>
              </a:ext>
              <a:ext uri="{C183D7F6-B498-43B3-948B-1728B52AA6E4}">
                <adec:decorative xmlns:adec="http://schemas.microsoft.com/office/drawing/2017/decorative" xmlns=""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7684FB4C-B14F-EA4F-B61A-9699D21210D3}"/>
              </a:ext>
            </a:extLst>
          </p:cNvPr>
          <p:cNvSpPr>
            <a:spLocks noGrp="1"/>
          </p:cNvSpPr>
          <p:nvPr>
            <p:ph type="dt" sz="half" idx="11"/>
          </p:nvPr>
        </p:nvSpPr>
        <p:spPr>
          <a:xfrm>
            <a:off x="713772" y="6340475"/>
            <a:ext cx="2743200" cy="365125"/>
          </a:xfrm>
        </p:spPr>
        <p:txBody>
          <a:bodyPr/>
          <a:lstStyle>
            <a:lvl1pPr>
              <a:defRPr>
                <a:solidFill>
                  <a:schemeClr val="bg1"/>
                </a:solidFill>
              </a:defRPr>
            </a:lvl1pPr>
          </a:lstStyle>
          <a:p>
            <a:fld id="{0660B0CB-96A7-9341-B78D-F749F3BE3308}" type="datetime1">
              <a:rPr lang="sv-SE" smtClean="0"/>
              <a:t>2023-12-13</a:t>
            </a:fld>
            <a:endParaRPr lang="sv-SE"/>
          </a:p>
        </p:txBody>
      </p:sp>
      <p:sp>
        <p:nvSpPr>
          <p:cNvPr id="3" name="Platshållare för sidfot 2">
            <a:extLst>
              <a:ext uri="{FF2B5EF4-FFF2-40B4-BE49-F238E27FC236}">
                <a16:creationId xmlns:a16="http://schemas.microsoft.com/office/drawing/2014/main" id="{F31498BE-F0C2-414E-BDD1-7C00CCE6645D}"/>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E3F7AE20-4FA8-E041-B9EC-3C46FC7CFC15}"/>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2500843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ärgad innehållssida bru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Redigera format för bakgrundstext</a:t>
            </a:r>
          </a:p>
        </p:txBody>
      </p:sp>
      <p:pic>
        <p:nvPicPr>
          <p:cNvPr id="5" name="Bildobjekt 4">
            <a:extLst>
              <a:ext uri="{FF2B5EF4-FFF2-40B4-BE49-F238E27FC236}">
                <a16:creationId xmlns:a16="http://schemas.microsoft.com/office/drawing/2014/main" id="{4763ABE8-48C5-A242-8A81-E87B3450EEED}"/>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Rektangel 5">
            <a:extLst>
              <a:ext uri="{FF2B5EF4-FFF2-40B4-BE49-F238E27FC236}">
                <a16:creationId xmlns:a16="http://schemas.microsoft.com/office/drawing/2014/main" id="{55DA598F-0227-FC44-AE2D-5015E582BA9B}"/>
              </a:ext>
              <a:ext uri="{C183D7F6-B498-43B3-948B-1728B52AA6E4}">
                <adec:decorative xmlns:adec="http://schemas.microsoft.com/office/drawing/2017/decorative" xmlns=""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17528013-DD7D-864D-BF7C-C6B6438213CC}"/>
              </a:ext>
            </a:extLst>
          </p:cNvPr>
          <p:cNvSpPr>
            <a:spLocks noGrp="1"/>
          </p:cNvSpPr>
          <p:nvPr>
            <p:ph type="dt" sz="half" idx="11"/>
          </p:nvPr>
        </p:nvSpPr>
        <p:spPr>
          <a:xfrm>
            <a:off x="713772" y="6340475"/>
            <a:ext cx="2743200" cy="365125"/>
          </a:xfrm>
        </p:spPr>
        <p:txBody>
          <a:bodyPr/>
          <a:lstStyle>
            <a:lvl1pPr>
              <a:defRPr>
                <a:solidFill>
                  <a:schemeClr val="bg1"/>
                </a:solidFill>
              </a:defRPr>
            </a:lvl1pPr>
          </a:lstStyle>
          <a:p>
            <a:fld id="{3E29E930-BC2F-5E4F-96DA-D7CC62B18804}" type="datetime1">
              <a:rPr lang="sv-SE" smtClean="0"/>
              <a:t>2023-12-13</a:t>
            </a:fld>
            <a:endParaRPr lang="sv-SE"/>
          </a:p>
        </p:txBody>
      </p:sp>
      <p:sp>
        <p:nvSpPr>
          <p:cNvPr id="3" name="Platshållare för sidfot 2">
            <a:extLst>
              <a:ext uri="{FF2B5EF4-FFF2-40B4-BE49-F238E27FC236}">
                <a16:creationId xmlns:a16="http://schemas.microsoft.com/office/drawing/2014/main" id="{4580B0F6-F083-6D43-89F2-01DE80EBE19E}"/>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B7EAA196-8779-BC4E-9F24-0617D790340F}"/>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6284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ärgad innehållssida gul">
    <p:bg>
      <p:bgPr>
        <a:solidFill>
          <a:schemeClr val="accent4"/>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bg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1951038"/>
            <a:ext cx="8343900" cy="3584575"/>
          </a:xfrm>
          <a:prstGeom prst="rect">
            <a:avLst/>
          </a:prstGeom>
        </p:spPr>
        <p:txBody>
          <a:bodyPr/>
          <a:lstStyle>
            <a:lvl1pPr>
              <a:defRPr sz="2600" b="0" i="0" baseline="0">
                <a:solidFill>
                  <a:schemeClr val="bg1"/>
                </a:solidFill>
                <a:latin typeface="+mn-lt"/>
                <a:ea typeface="Crimson Text" charset="0"/>
                <a:cs typeface="Crimson Tex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Redigera format för bakgrundstext</a:t>
            </a:r>
          </a:p>
        </p:txBody>
      </p:sp>
      <p:pic>
        <p:nvPicPr>
          <p:cNvPr id="5" name="Bildobjekt 4">
            <a:extLst>
              <a:ext uri="{FF2B5EF4-FFF2-40B4-BE49-F238E27FC236}">
                <a16:creationId xmlns:a16="http://schemas.microsoft.com/office/drawing/2014/main" id="{01367407-8A0E-9D49-BC42-593FDE79C696}"/>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Rektangel 5">
            <a:extLst>
              <a:ext uri="{FF2B5EF4-FFF2-40B4-BE49-F238E27FC236}">
                <a16:creationId xmlns:a16="http://schemas.microsoft.com/office/drawing/2014/main" id="{DC55A8D7-5C98-3544-BAA4-D0004EEE3D5B}"/>
              </a:ext>
              <a:ext uri="{C183D7F6-B498-43B3-948B-1728B52AA6E4}">
                <adec:decorative xmlns:adec="http://schemas.microsoft.com/office/drawing/2017/decorative" xmlns="" val="1"/>
              </a:ext>
            </a:extLst>
          </p:cNvPr>
          <p:cNvSpPr/>
          <p:nvPr userDrawn="1"/>
        </p:nvSpPr>
        <p:spPr>
          <a:xfrm>
            <a:off x="-2264735" y="24063"/>
            <a:ext cx="2160000" cy="2359941"/>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Färgad innehållssida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du kan använda för att lyfta fram något specifikt innehåll och skapa variation i presentationen med.</a:t>
            </a: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Försök hålla dig till max 6 punkter på en sida.</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Texten ska vara vit för att säkerställa god kontrast mot bakgrunden.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372E48F7-4BF1-1247-9023-08EA3D980318}"/>
              </a:ext>
            </a:extLst>
          </p:cNvPr>
          <p:cNvSpPr>
            <a:spLocks noGrp="1"/>
          </p:cNvSpPr>
          <p:nvPr>
            <p:ph type="dt" sz="half" idx="11"/>
          </p:nvPr>
        </p:nvSpPr>
        <p:spPr>
          <a:xfrm>
            <a:off x="713772" y="6340475"/>
            <a:ext cx="2743200" cy="365125"/>
          </a:xfrm>
        </p:spPr>
        <p:txBody>
          <a:bodyPr/>
          <a:lstStyle>
            <a:lvl1pPr>
              <a:defRPr>
                <a:solidFill>
                  <a:schemeClr val="bg1"/>
                </a:solidFill>
              </a:defRPr>
            </a:lvl1pPr>
          </a:lstStyle>
          <a:p>
            <a:fld id="{F6F7B652-7825-694B-B6CA-0CA17095C8C5}" type="datetime1">
              <a:rPr lang="sv-SE" smtClean="0"/>
              <a:t>2023-12-13</a:t>
            </a:fld>
            <a:endParaRPr lang="sv-SE"/>
          </a:p>
        </p:txBody>
      </p:sp>
      <p:sp>
        <p:nvSpPr>
          <p:cNvPr id="3" name="Platshållare för sidfot 2">
            <a:extLst>
              <a:ext uri="{FF2B5EF4-FFF2-40B4-BE49-F238E27FC236}">
                <a16:creationId xmlns:a16="http://schemas.microsoft.com/office/drawing/2014/main" id="{621182FB-1179-7A45-87F5-BBB1C2BA88A9}"/>
              </a:ext>
            </a:extLst>
          </p:cNvPr>
          <p:cNvSpPr>
            <a:spLocks noGrp="1"/>
          </p:cNvSpPr>
          <p:nvPr>
            <p:ph type="ftr" sz="quarter" idx="12"/>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9BD686C0-F84D-AE48-B620-601B5CEB5439}"/>
              </a:ext>
            </a:extLst>
          </p:cNvPr>
          <p:cNvSpPr>
            <a:spLocks noGrp="1"/>
          </p:cNvSpPr>
          <p:nvPr>
            <p:ph type="sldNum" sz="quarter" idx="13"/>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8321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sid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225D613-9D0E-F548-878D-1075F816AF64}"/>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Rektangel 3">
            <a:extLst>
              <a:ext uri="{FF2B5EF4-FFF2-40B4-BE49-F238E27FC236}">
                <a16:creationId xmlns:a16="http://schemas.microsoft.com/office/drawing/2014/main" id="{9492C153-45F9-604C-AADA-51083A02C381}"/>
              </a:ext>
              <a:ext uri="{C183D7F6-B498-43B3-948B-1728B52AA6E4}">
                <adec:decorative xmlns:adec="http://schemas.microsoft.com/office/drawing/2017/decorative" xmlns="" val="1"/>
              </a:ext>
            </a:extLst>
          </p:cNvPr>
          <p:cNvSpPr/>
          <p:nvPr userDrawn="1"/>
        </p:nvSpPr>
        <p:spPr>
          <a:xfrm>
            <a:off x="-2264735" y="24063"/>
            <a:ext cx="2160000" cy="1466940"/>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Blank sida </a:t>
            </a:r>
            <a:r>
              <a:rPr lang="sv-SE" sz="1200" i="0" dirty="0">
                <a:effectLst/>
                <a:latin typeface="Calibri" panose="020F0502020204030204" pitchFamily="34" charset="0"/>
                <a:ea typeface="Calibri" panose="020F0502020204030204" pitchFamily="34" charset="0"/>
                <a:cs typeface="Times New Roman" panose="02020603050405020304" pitchFamily="18" charset="0"/>
              </a:rPr>
              <a:t>för att fritt kunna placera innehåll vid behov.</a:t>
            </a:r>
            <a:br>
              <a:rPr lang="sv-SE" sz="1200" i="0" dirty="0">
                <a:effectLst/>
                <a:latin typeface="Calibri" panose="020F0502020204030204" pitchFamily="34" charset="0"/>
                <a:ea typeface="Calibri" panose="020F0502020204030204" pitchFamily="34" charset="0"/>
                <a:cs typeface="Times New Roman" panose="02020603050405020304" pitchFamily="18" charset="0"/>
              </a:rPr>
            </a:br>
            <a:r>
              <a:rPr lang="sv-SE" sz="1200" i="0" dirty="0">
                <a:effectLst/>
                <a:latin typeface="Calibri" panose="020F0502020204030204" pitchFamily="34" charset="0"/>
                <a:ea typeface="Calibri" panose="020F0502020204030204" pitchFamily="34" charset="0"/>
                <a:cs typeface="Times New Roman" panose="02020603050405020304" pitchFamily="18" charset="0"/>
              </a:rPr>
              <a:t/>
            </a:r>
            <a:br>
              <a:rPr lang="sv-SE" sz="1200" i="0" dirty="0">
                <a:effectLst/>
                <a:latin typeface="Calibri" panose="020F0502020204030204" pitchFamily="34" charset="0"/>
                <a:ea typeface="Calibri" panose="020F0502020204030204" pitchFamily="34" charset="0"/>
                <a:cs typeface="Times New Roman" panose="02020603050405020304" pitchFamily="18" charset="0"/>
              </a:rPr>
            </a:br>
            <a:r>
              <a:rPr lang="sv-SE" sz="1200" i="0" dirty="0">
                <a:effectLst/>
                <a:latin typeface="Calibri" panose="020F0502020204030204" pitchFamily="34" charset="0"/>
                <a:ea typeface="Calibri" panose="020F0502020204030204" pitchFamily="34" charset="0"/>
                <a:cs typeface="Times New Roman" panose="02020603050405020304" pitchFamily="18" charset="0"/>
              </a:rPr>
              <a:t>Använd endast denna sida när ingen annan mallsida fungerar. Säkerställ att ditt innehåll har god tillgänglighet.</a:t>
            </a:r>
          </a:p>
        </p:txBody>
      </p:sp>
      <p:pic>
        <p:nvPicPr>
          <p:cNvPr id="5" name="Bildobjekt 4">
            <a:extLst>
              <a:ext uri="{FF2B5EF4-FFF2-40B4-BE49-F238E27FC236}">
                <a16:creationId xmlns:a16="http://schemas.microsoft.com/office/drawing/2014/main" id="{6300C7D4-A7C7-DB42-842A-49A686FD1C00}"/>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Tree>
    <p:extLst>
      <p:ext uri="{BB962C8B-B14F-4D97-AF65-F5344CB8AC3E}">
        <p14:creationId xmlns:p14="http://schemas.microsoft.com/office/powerpoint/2010/main" val="3687020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ank sida färgad">
    <p:bg>
      <p:bgPr>
        <a:solidFill>
          <a:schemeClr val="accent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92BA398-3928-1A4B-B277-1923AF841105}"/>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Rektangel 3">
            <a:extLst>
              <a:ext uri="{FF2B5EF4-FFF2-40B4-BE49-F238E27FC236}">
                <a16:creationId xmlns:a16="http://schemas.microsoft.com/office/drawing/2014/main" id="{9492C153-45F9-604C-AADA-51083A02C381}"/>
              </a:ext>
              <a:ext uri="{C183D7F6-B498-43B3-948B-1728B52AA6E4}">
                <adec:decorative xmlns:adec="http://schemas.microsoft.com/office/drawing/2017/decorative" xmlns="" val="1"/>
              </a:ext>
            </a:extLst>
          </p:cNvPr>
          <p:cNvSpPr/>
          <p:nvPr userDrawn="1"/>
        </p:nvSpPr>
        <p:spPr>
          <a:xfrm>
            <a:off x="-2264735" y="24063"/>
            <a:ext cx="2160000" cy="1664495"/>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Blank sida färgad</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fritt kunna placera innehåll vid behov.</a:t>
            </a:r>
            <a:br>
              <a:rPr lang="sv-SE" sz="1200" i="0" dirty="0">
                <a:effectLst/>
                <a:latin typeface="Calibri" panose="020F0502020204030204" pitchFamily="34" charset="0"/>
                <a:ea typeface="Calibri" panose="020F0502020204030204" pitchFamily="34" charset="0"/>
                <a:cs typeface="Times New Roman" panose="02020603050405020304" pitchFamily="18" charset="0"/>
              </a:rPr>
            </a:br>
            <a:r>
              <a:rPr lang="sv-SE" sz="1200" i="0" dirty="0">
                <a:effectLst/>
                <a:latin typeface="Calibri" panose="020F0502020204030204" pitchFamily="34" charset="0"/>
                <a:ea typeface="Calibri" panose="020F0502020204030204" pitchFamily="34" charset="0"/>
                <a:cs typeface="Times New Roman" panose="02020603050405020304" pitchFamily="18" charset="0"/>
              </a:rPr>
              <a:t/>
            </a:r>
            <a:br>
              <a:rPr lang="sv-SE" sz="1200" i="0" dirty="0">
                <a:effectLst/>
                <a:latin typeface="Calibri" panose="020F0502020204030204" pitchFamily="34" charset="0"/>
                <a:ea typeface="Calibri" panose="020F0502020204030204" pitchFamily="34" charset="0"/>
                <a:cs typeface="Times New Roman" panose="02020603050405020304" pitchFamily="18" charset="0"/>
              </a:rPr>
            </a:br>
            <a:r>
              <a:rPr lang="sv-SE" sz="1200" i="0" dirty="0">
                <a:effectLst/>
                <a:latin typeface="Calibri" panose="020F0502020204030204" pitchFamily="34" charset="0"/>
                <a:ea typeface="Calibri" panose="020F0502020204030204" pitchFamily="34" charset="0"/>
                <a:cs typeface="Times New Roman" panose="02020603050405020304" pitchFamily="18" charset="0"/>
              </a:rPr>
              <a:t>Använd endast denna sida när ingen annan mallsida fungerar. Säkerställ att ditt innehåll har god tillgänglighet.</a:t>
            </a:r>
          </a:p>
        </p:txBody>
      </p:sp>
      <p:pic>
        <p:nvPicPr>
          <p:cNvPr id="6" name="Bildobjekt 5">
            <a:extLst>
              <a:ext uri="{FF2B5EF4-FFF2-40B4-BE49-F238E27FC236}">
                <a16:creationId xmlns:a16="http://schemas.microsoft.com/office/drawing/2014/main" id="{7091E7E3-A452-114E-954D-6E83DD619C4E}"/>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Tree>
    <p:extLst>
      <p:ext uri="{BB962C8B-B14F-4D97-AF65-F5344CB8AC3E}">
        <p14:creationId xmlns:p14="http://schemas.microsoft.com/office/powerpoint/2010/main" val="3192645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gram med rubrik och text">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892769" cy="1221612"/>
          </a:xfrm>
          <a:prstGeom prst="rect">
            <a:avLst/>
          </a:prstGeom>
          <a:noFill/>
        </p:spPr>
        <p:txBody>
          <a:bodyPr/>
          <a:lstStyle>
            <a:lvl1pPr>
              <a:defRPr sz="4400" b="0" i="0">
                <a:solidFill>
                  <a:srgbClr val="D7817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892847"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1" name="Chart Placeholder 5">
            <a:extLst>
              <a:ext uri="{FF2B5EF4-FFF2-40B4-BE49-F238E27FC236}">
                <a16:creationId xmlns:a16="http://schemas.microsoft.com/office/drawing/2014/main" id="{FE132845-4774-4442-8408-7979D0E5ABA0}"/>
              </a:ext>
            </a:extLst>
          </p:cNvPr>
          <p:cNvSpPr>
            <a:spLocks noGrp="1"/>
          </p:cNvSpPr>
          <p:nvPr>
            <p:ph type="chart" sz="quarter" idx="18" hasCustomPrompt="1"/>
          </p:nvPr>
        </p:nvSpPr>
        <p:spPr>
          <a:xfrm>
            <a:off x="7112210" y="719579"/>
            <a:ext cx="4625767" cy="4914584"/>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9" name="Rektangel 8">
            <a:extLst>
              <a:ext uri="{FF2B5EF4-FFF2-40B4-BE49-F238E27FC236}">
                <a16:creationId xmlns:a16="http://schemas.microsoft.com/office/drawing/2014/main" id="{D2168FC6-603A-3744-8BE6-746A27B65BBD}"/>
              </a:ext>
              <a:ext uri="{C183D7F6-B498-43B3-948B-1728B52AA6E4}">
                <adec:decorative xmlns:adec="http://schemas.microsoft.com/office/drawing/2017/decorative" xmlns="" val="1"/>
              </a:ext>
            </a:extLst>
          </p:cNvPr>
          <p:cNvSpPr/>
          <p:nvPr userDrawn="1"/>
        </p:nvSpPr>
        <p:spPr>
          <a:xfrm>
            <a:off x="-2264735" y="24063"/>
            <a:ext cx="2160000" cy="1664495"/>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Diagramsida med rubrik och text </a:t>
            </a:r>
            <a:r>
              <a:rPr lang="sv-SE" sz="1200" i="0" u="none">
                <a:effectLst/>
                <a:latin typeface="Calibri" panose="020F0502020204030204" pitchFamily="34" charset="0"/>
                <a:ea typeface="Calibri" panose="020F0502020204030204" pitchFamily="34" charset="0"/>
                <a:cs typeface="Times New Roman" panose="02020603050405020304" pitchFamily="18" charset="0"/>
              </a:rPr>
              <a:t>kopiera något av diagrammen från instruktionskapitlet för bästa resultat.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ditt diagram!</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Bildobjekt 9">
            <a:extLst>
              <a:ext uri="{FF2B5EF4-FFF2-40B4-BE49-F238E27FC236}">
                <a16:creationId xmlns:a16="http://schemas.microsoft.com/office/drawing/2014/main" id="{E59F1846-7D5A-7D4B-9A32-5DE17748CD6B}"/>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643F590F-1515-1E47-806A-191DEF1D1F1B}"/>
              </a:ext>
            </a:extLst>
          </p:cNvPr>
          <p:cNvSpPr>
            <a:spLocks noGrp="1"/>
          </p:cNvSpPr>
          <p:nvPr>
            <p:ph type="dt" sz="half" idx="19"/>
          </p:nvPr>
        </p:nvSpPr>
        <p:spPr>
          <a:xfrm>
            <a:off x="703263" y="6340474"/>
            <a:ext cx="2743200" cy="365125"/>
          </a:xfrm>
        </p:spPr>
        <p:txBody>
          <a:bodyPr/>
          <a:lstStyle/>
          <a:p>
            <a:fld id="{1A442AB7-D8D7-5F40-A08B-EBF669C188F9}" type="datetime1">
              <a:rPr lang="sv-SE" smtClean="0"/>
              <a:t>2023-12-13</a:t>
            </a:fld>
            <a:endParaRPr lang="sv-SE"/>
          </a:p>
        </p:txBody>
      </p:sp>
      <p:sp>
        <p:nvSpPr>
          <p:cNvPr id="3" name="Platshållare för sidfot 2">
            <a:extLst>
              <a:ext uri="{FF2B5EF4-FFF2-40B4-BE49-F238E27FC236}">
                <a16:creationId xmlns:a16="http://schemas.microsoft.com/office/drawing/2014/main" id="{06891B20-0432-F447-BFA7-20EE1C13EF63}"/>
              </a:ext>
            </a:extLst>
          </p:cNvPr>
          <p:cNvSpPr>
            <a:spLocks noGrp="1"/>
          </p:cNvSpPr>
          <p:nvPr>
            <p:ph type="ftr" sz="quarter" idx="20"/>
          </p:nvPr>
        </p:nvSpPr>
        <p:spPr/>
        <p:txBody>
          <a:bodyPr/>
          <a:lstStyle/>
          <a:p>
            <a:endParaRPr lang="sv-SE"/>
          </a:p>
        </p:txBody>
      </p:sp>
      <p:sp>
        <p:nvSpPr>
          <p:cNvPr id="4" name="Platshållare för bildnummer 3">
            <a:extLst>
              <a:ext uri="{FF2B5EF4-FFF2-40B4-BE49-F238E27FC236}">
                <a16:creationId xmlns:a16="http://schemas.microsoft.com/office/drawing/2014/main" id="{3A6565C4-AAD8-814D-8B74-B2E1DAB794B7}"/>
              </a:ext>
            </a:extLst>
          </p:cNvPr>
          <p:cNvSpPr>
            <a:spLocks noGrp="1"/>
          </p:cNvSpPr>
          <p:nvPr>
            <p:ph type="sldNum" sz="quarter" idx="21"/>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33817311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gram Stort">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B66C0CF-8D23-E34D-9657-9C68D4542B5E}"/>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11" name="Chart Placeholder 5">
            <a:extLst>
              <a:ext uri="{FF2B5EF4-FFF2-40B4-BE49-F238E27FC236}">
                <a16:creationId xmlns:a16="http://schemas.microsoft.com/office/drawing/2014/main" id="{FE132845-4774-4442-8408-7979D0E5ABA0}"/>
              </a:ext>
            </a:extLst>
          </p:cNvPr>
          <p:cNvSpPr>
            <a:spLocks noGrp="1"/>
          </p:cNvSpPr>
          <p:nvPr>
            <p:ph type="chart" sz="quarter" idx="18" hasCustomPrompt="1"/>
          </p:nvPr>
        </p:nvSpPr>
        <p:spPr>
          <a:xfrm>
            <a:off x="480459" y="944879"/>
            <a:ext cx="11231081" cy="4968241"/>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4" name="Rektangel 3">
            <a:extLst>
              <a:ext uri="{FF2B5EF4-FFF2-40B4-BE49-F238E27FC236}">
                <a16:creationId xmlns:a16="http://schemas.microsoft.com/office/drawing/2014/main" id="{A2E566E2-BBD9-BD45-ABBF-A14EFC543BB6}"/>
              </a:ext>
              <a:ext uri="{C183D7F6-B498-43B3-948B-1728B52AA6E4}">
                <adec:decorative xmlns:adec="http://schemas.microsoft.com/office/drawing/2017/decorative" xmlns="" val="1"/>
              </a:ext>
            </a:extLst>
          </p:cNvPr>
          <p:cNvSpPr/>
          <p:nvPr userDrawn="1"/>
        </p:nvSpPr>
        <p:spPr>
          <a:xfrm>
            <a:off x="-2264735" y="24063"/>
            <a:ext cx="2160000" cy="2264915"/>
          </a:xfrm>
          <a:prstGeom prst="rect">
            <a:avLst/>
          </a:prstGeom>
          <a:solidFill>
            <a:schemeClr val="bg1">
              <a:lumMod val="85000"/>
            </a:schemeClr>
          </a:solid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Diagramsida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kopiera något av diagrammen från instruktionskapitlet för bästa resultat. </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Arial" panose="020B0604020202020204" pitchFamily="34" charset="0"/>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ditt diagram!</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DF5245E9-D250-6F42-A707-DB7533C57816}"/>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AC6ADD88-D705-B541-8A44-4CCC8AFA8155}"/>
              </a:ext>
            </a:extLst>
          </p:cNvPr>
          <p:cNvSpPr>
            <a:spLocks noGrp="1"/>
          </p:cNvSpPr>
          <p:nvPr>
            <p:ph type="dt" sz="half" idx="19"/>
          </p:nvPr>
        </p:nvSpPr>
        <p:spPr>
          <a:xfrm>
            <a:off x="477838" y="6340474"/>
            <a:ext cx="2743200" cy="365125"/>
          </a:xfrm>
        </p:spPr>
        <p:txBody>
          <a:bodyPr/>
          <a:lstStyle/>
          <a:p>
            <a:fld id="{81556E09-E23F-4E42-BB11-B40308F5EF30}" type="datetime1">
              <a:rPr lang="sv-SE" smtClean="0"/>
              <a:t>2023-12-13</a:t>
            </a:fld>
            <a:endParaRPr lang="sv-SE"/>
          </a:p>
        </p:txBody>
      </p:sp>
      <p:sp>
        <p:nvSpPr>
          <p:cNvPr id="3" name="Platshållare för sidfot 2">
            <a:extLst>
              <a:ext uri="{FF2B5EF4-FFF2-40B4-BE49-F238E27FC236}">
                <a16:creationId xmlns:a16="http://schemas.microsoft.com/office/drawing/2014/main" id="{721549EE-753B-3E44-B96E-6E36CDB61394}"/>
              </a:ext>
            </a:extLst>
          </p:cNvPr>
          <p:cNvSpPr>
            <a:spLocks noGrp="1"/>
          </p:cNvSpPr>
          <p:nvPr>
            <p:ph type="ftr" sz="quarter" idx="20"/>
          </p:nvPr>
        </p:nvSpPr>
        <p:spPr/>
        <p:txBody>
          <a:bodyPr/>
          <a:lstStyle/>
          <a:p>
            <a:endParaRPr lang="sv-SE"/>
          </a:p>
        </p:txBody>
      </p:sp>
      <p:sp>
        <p:nvSpPr>
          <p:cNvPr id="7" name="Platshållare för bildnummer 6">
            <a:extLst>
              <a:ext uri="{FF2B5EF4-FFF2-40B4-BE49-F238E27FC236}">
                <a16:creationId xmlns:a16="http://schemas.microsoft.com/office/drawing/2014/main" id="{7B158EC0-FD9A-8A40-9387-9A2ED6C0913D}"/>
              </a:ext>
            </a:extLst>
          </p:cNvPr>
          <p:cNvSpPr>
            <a:spLocks noGrp="1"/>
          </p:cNvSpPr>
          <p:nvPr>
            <p:ph type="sldNum" sz="quarter" idx="21"/>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2915884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ubbla diagram">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375FA89-5363-7A4C-85BA-B8EF2D2325DC}"/>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Chart Placeholder 5">
            <a:extLst>
              <a:ext uri="{FF2B5EF4-FFF2-40B4-BE49-F238E27FC236}">
                <a16:creationId xmlns:a16="http://schemas.microsoft.com/office/drawing/2014/main" id="{9D3E837F-8D94-4749-BE89-D15DF9733BF0}"/>
              </a:ext>
            </a:extLst>
          </p:cNvPr>
          <p:cNvSpPr>
            <a:spLocks noGrp="1"/>
          </p:cNvSpPr>
          <p:nvPr>
            <p:ph type="chart" sz="quarter" idx="19" hasCustomPrompt="1"/>
          </p:nvPr>
        </p:nvSpPr>
        <p:spPr>
          <a:xfrm>
            <a:off x="556591" y="944879"/>
            <a:ext cx="5396810" cy="4968241"/>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11" name="Chart Placeholder 5">
            <a:extLst>
              <a:ext uri="{FF2B5EF4-FFF2-40B4-BE49-F238E27FC236}">
                <a16:creationId xmlns:a16="http://schemas.microsoft.com/office/drawing/2014/main" id="{FE132845-4774-4442-8408-7979D0E5ABA0}"/>
              </a:ext>
            </a:extLst>
          </p:cNvPr>
          <p:cNvSpPr>
            <a:spLocks noGrp="1"/>
          </p:cNvSpPr>
          <p:nvPr>
            <p:ph type="chart" sz="quarter" idx="18" hasCustomPrompt="1"/>
          </p:nvPr>
        </p:nvSpPr>
        <p:spPr>
          <a:xfrm>
            <a:off x="6351104" y="944879"/>
            <a:ext cx="5396810" cy="4968241"/>
          </a:xfrm>
        </p:spPr>
        <p:txBody>
          <a:bodyPr lIns="108000" tIns="108000" rIns="108000">
            <a:normAutofit/>
          </a:bodyPr>
          <a:lstStyle>
            <a:lvl1pPr marL="0" indent="0">
              <a:buNone/>
              <a:defRPr sz="1400">
                <a:solidFill>
                  <a:srgbClr val="D78171"/>
                </a:solidFill>
              </a:defRPr>
            </a:lvl1pPr>
          </a:lstStyle>
          <a:p>
            <a:r>
              <a:rPr lang="sv-SE"/>
              <a:t>Klicka för att infoga diagram</a:t>
            </a:r>
          </a:p>
        </p:txBody>
      </p:sp>
      <p:sp>
        <p:nvSpPr>
          <p:cNvPr id="5" name="Rektangel 4">
            <a:extLst>
              <a:ext uri="{FF2B5EF4-FFF2-40B4-BE49-F238E27FC236}">
                <a16:creationId xmlns:a16="http://schemas.microsoft.com/office/drawing/2014/main" id="{F35DAE00-051C-224E-87B1-E6CE08519B3A}"/>
              </a:ext>
              <a:ext uri="{C183D7F6-B498-43B3-948B-1728B52AA6E4}">
                <adec:decorative xmlns:adec="http://schemas.microsoft.com/office/drawing/2017/decorative" xmlns="" val="1"/>
              </a:ext>
            </a:extLst>
          </p:cNvPr>
          <p:cNvSpPr/>
          <p:nvPr userDrawn="1"/>
        </p:nvSpPr>
        <p:spPr>
          <a:xfrm>
            <a:off x="-2264735" y="24063"/>
            <a:ext cx="2160000" cy="2264915"/>
          </a:xfrm>
          <a:prstGeom prst="rect">
            <a:avLst/>
          </a:prstGeom>
          <a:solidFill>
            <a:schemeClr val="bg1">
              <a:lumMod val="85000"/>
            </a:schemeClr>
          </a:solid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Dubbla diagram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kopiera något av diagrammen från instruktionskapitlet för bästa resultat. </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ditt diagram!</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1E7283D4-5413-D144-A257-D4E2B985932A}"/>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C6F702A1-EE18-EF4B-B9BD-15270C4B528B}"/>
              </a:ext>
            </a:extLst>
          </p:cNvPr>
          <p:cNvSpPr>
            <a:spLocks noGrp="1"/>
          </p:cNvSpPr>
          <p:nvPr>
            <p:ph type="dt" sz="half" idx="20"/>
          </p:nvPr>
        </p:nvSpPr>
        <p:spPr>
          <a:xfrm>
            <a:off x="556591" y="6356771"/>
            <a:ext cx="2743200" cy="365125"/>
          </a:xfrm>
        </p:spPr>
        <p:txBody>
          <a:bodyPr/>
          <a:lstStyle/>
          <a:p>
            <a:fld id="{8EAC890E-6A19-104D-8AA4-7D24B6ACD6BF}" type="datetime1">
              <a:rPr lang="sv-SE" smtClean="0"/>
              <a:t>2023-12-13</a:t>
            </a:fld>
            <a:endParaRPr lang="sv-SE"/>
          </a:p>
        </p:txBody>
      </p:sp>
      <p:sp>
        <p:nvSpPr>
          <p:cNvPr id="3" name="Platshållare för sidfot 2">
            <a:extLst>
              <a:ext uri="{FF2B5EF4-FFF2-40B4-BE49-F238E27FC236}">
                <a16:creationId xmlns:a16="http://schemas.microsoft.com/office/drawing/2014/main" id="{D48D6899-66B9-6248-8198-CF5AA1672CB6}"/>
              </a:ext>
            </a:extLst>
          </p:cNvPr>
          <p:cNvSpPr>
            <a:spLocks noGrp="1"/>
          </p:cNvSpPr>
          <p:nvPr>
            <p:ph type="ftr" sz="quarter" idx="21"/>
          </p:nvPr>
        </p:nvSpPr>
        <p:spPr/>
        <p:txBody>
          <a:bodyPr/>
          <a:lstStyle/>
          <a:p>
            <a:endParaRPr lang="sv-SE"/>
          </a:p>
        </p:txBody>
      </p:sp>
      <p:sp>
        <p:nvSpPr>
          <p:cNvPr id="8" name="Platshållare för bildnummer 7">
            <a:extLst>
              <a:ext uri="{FF2B5EF4-FFF2-40B4-BE49-F238E27FC236}">
                <a16:creationId xmlns:a16="http://schemas.microsoft.com/office/drawing/2014/main" id="{858FE13C-A72C-EE4D-A911-14595470236A}"/>
              </a:ext>
            </a:extLst>
          </p:cNvPr>
          <p:cNvSpPr>
            <a:spLocks noGrp="1"/>
          </p:cNvSpPr>
          <p:nvPr>
            <p:ph type="sldNum" sz="quarter" idx="22"/>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3849379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l stor">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353FD396-E561-A14C-B8BF-A1AEC2A789F2}"/>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sp>
        <p:nvSpPr>
          <p:cNvPr id="4" name="Rektangel 3">
            <a:extLst>
              <a:ext uri="{FF2B5EF4-FFF2-40B4-BE49-F238E27FC236}">
                <a16:creationId xmlns:a16="http://schemas.microsoft.com/office/drawing/2014/main" id="{A2E566E2-BBD9-BD45-ABBF-A14EFC543BB6}"/>
              </a:ext>
              <a:ext uri="{C183D7F6-B498-43B3-948B-1728B52AA6E4}">
                <adec:decorative xmlns:adec="http://schemas.microsoft.com/office/drawing/2017/decorative" xmlns="" val="1"/>
              </a:ext>
            </a:extLst>
          </p:cNvPr>
          <p:cNvSpPr/>
          <p:nvPr userDrawn="1"/>
        </p:nvSpPr>
        <p:spPr>
          <a:xfrm>
            <a:off x="-2264735" y="24063"/>
            <a:ext cx="2160000" cy="2067297"/>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Tabellsida</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kopiera tabellen från instruktionskapitlet för bästa resultat. </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a:p>
            <a:pPr marL="0" lvl="0" indent="0">
              <a:lnSpc>
                <a:spcPct val="107000"/>
              </a:lnSpc>
              <a:spcAft>
                <a:spcPts val="800"/>
              </a:spcAft>
              <a:buFont typeface="Arial" panose="020B0604020202020204" pitchFamily="34" charset="0"/>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tabell!</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DF5245E9-D250-6F42-A707-DB7533C57816}"/>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3" name="Platshållare för tabell 2">
            <a:extLst>
              <a:ext uri="{FF2B5EF4-FFF2-40B4-BE49-F238E27FC236}">
                <a16:creationId xmlns:a16="http://schemas.microsoft.com/office/drawing/2014/main" id="{9BE91E7C-A7CF-5E46-A340-88F53E79D81C}"/>
              </a:ext>
            </a:extLst>
          </p:cNvPr>
          <p:cNvSpPr>
            <a:spLocks noGrp="1"/>
          </p:cNvSpPr>
          <p:nvPr>
            <p:ph type="tbl" sz="quarter" idx="19"/>
          </p:nvPr>
        </p:nvSpPr>
        <p:spPr>
          <a:xfrm>
            <a:off x="477838" y="924717"/>
            <a:ext cx="11260137" cy="5008563"/>
          </a:xfrm>
        </p:spPr>
        <p:txBody>
          <a:bodyPr/>
          <a:lstStyle/>
          <a:p>
            <a:r>
              <a:rPr lang="sv-SE"/>
              <a:t>Klicka på ikonen för att lägga till en tabell</a:t>
            </a:r>
          </a:p>
        </p:txBody>
      </p:sp>
      <p:sp>
        <p:nvSpPr>
          <p:cNvPr id="2" name="Platshållare för datum 1">
            <a:extLst>
              <a:ext uri="{FF2B5EF4-FFF2-40B4-BE49-F238E27FC236}">
                <a16:creationId xmlns:a16="http://schemas.microsoft.com/office/drawing/2014/main" id="{26A1663F-75D7-1E49-A575-6F0EBD83A6F6}"/>
              </a:ext>
            </a:extLst>
          </p:cNvPr>
          <p:cNvSpPr>
            <a:spLocks noGrp="1"/>
          </p:cNvSpPr>
          <p:nvPr>
            <p:ph type="dt" sz="half" idx="20"/>
          </p:nvPr>
        </p:nvSpPr>
        <p:spPr>
          <a:xfrm>
            <a:off x="454025" y="6301209"/>
            <a:ext cx="2743200" cy="365125"/>
          </a:xfrm>
        </p:spPr>
        <p:txBody>
          <a:bodyPr/>
          <a:lstStyle/>
          <a:p>
            <a:fld id="{47461F86-E408-504B-86B0-6E0FDD15A702}" type="datetime1">
              <a:rPr lang="sv-SE" smtClean="0"/>
              <a:t>2023-12-13</a:t>
            </a:fld>
            <a:endParaRPr lang="sv-SE"/>
          </a:p>
        </p:txBody>
      </p:sp>
      <p:sp>
        <p:nvSpPr>
          <p:cNvPr id="7" name="Platshållare för sidfot 6">
            <a:extLst>
              <a:ext uri="{FF2B5EF4-FFF2-40B4-BE49-F238E27FC236}">
                <a16:creationId xmlns:a16="http://schemas.microsoft.com/office/drawing/2014/main" id="{673A84F8-519D-7742-BCA3-B94EB75A66AC}"/>
              </a:ext>
            </a:extLst>
          </p:cNvPr>
          <p:cNvSpPr>
            <a:spLocks noGrp="1"/>
          </p:cNvSpPr>
          <p:nvPr>
            <p:ph type="ftr" sz="quarter" idx="21"/>
          </p:nvPr>
        </p:nvSpPr>
        <p:spPr/>
        <p:txBody>
          <a:bodyPr/>
          <a:lstStyle/>
          <a:p>
            <a:endParaRPr lang="sv-SE"/>
          </a:p>
        </p:txBody>
      </p:sp>
      <p:sp>
        <p:nvSpPr>
          <p:cNvPr id="8" name="Platshållare för bildnummer 7">
            <a:extLst>
              <a:ext uri="{FF2B5EF4-FFF2-40B4-BE49-F238E27FC236}">
                <a16:creationId xmlns:a16="http://schemas.microsoft.com/office/drawing/2014/main" id="{A4EB6082-85D7-EA43-8431-D5643549BCE7}"/>
              </a:ext>
            </a:extLst>
          </p:cNvPr>
          <p:cNvSpPr>
            <a:spLocks noGrp="1"/>
          </p:cNvSpPr>
          <p:nvPr>
            <p:ph type="sldNum" sz="quarter" idx="22"/>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3774055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9" name="Rubrik 1"/>
          <p:cNvSpPr>
            <a:spLocks noGrp="1"/>
          </p:cNvSpPr>
          <p:nvPr>
            <p:ph type="title"/>
          </p:nvPr>
        </p:nvSpPr>
        <p:spPr>
          <a:xfrm>
            <a:off x="703341" y="960756"/>
            <a:ext cx="8343822" cy="782699"/>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12" name="Platshållare för tabell 2">
            <a:extLst>
              <a:ext uri="{FF2B5EF4-FFF2-40B4-BE49-F238E27FC236}">
                <a16:creationId xmlns:a16="http://schemas.microsoft.com/office/drawing/2014/main" id="{36D2E2DA-F640-4848-8F1C-FE2698D0612D}"/>
              </a:ext>
            </a:extLst>
          </p:cNvPr>
          <p:cNvSpPr>
            <a:spLocks noGrp="1"/>
          </p:cNvSpPr>
          <p:nvPr>
            <p:ph type="tbl" sz="quarter" idx="11"/>
          </p:nvPr>
        </p:nvSpPr>
        <p:spPr>
          <a:xfrm>
            <a:off x="703263" y="1911350"/>
            <a:ext cx="8343900" cy="3643313"/>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47D39709-99C1-2A4F-9B9F-21B39456CBF1}"/>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6" name="Rektangel 5">
            <a:extLst>
              <a:ext uri="{FF2B5EF4-FFF2-40B4-BE49-F238E27FC236}">
                <a16:creationId xmlns:a16="http://schemas.microsoft.com/office/drawing/2014/main" id="{2A9615CA-77B8-E949-8DB2-3E07ED2E4C36}"/>
              </a:ext>
              <a:ext uri="{C183D7F6-B498-43B3-948B-1728B52AA6E4}">
                <adec:decorative xmlns:adec="http://schemas.microsoft.com/office/drawing/2017/decorative" xmlns="" val="1"/>
              </a:ext>
            </a:extLst>
          </p:cNvPr>
          <p:cNvSpPr/>
          <p:nvPr userDrawn="1"/>
        </p:nvSpPr>
        <p:spPr>
          <a:xfrm>
            <a:off x="-2264735" y="24063"/>
            <a:ext cx="2160000" cy="156953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Rubrik &amp; tabell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skriva en rubrik och visa en tabell</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endParaRPr lang="sv-SE" sz="1200" i="0" u="none">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tabLst>
                <a:tab pos="712788" algn="l"/>
              </a:tabLst>
            </a:pPr>
            <a:r>
              <a:rPr lang="sv-SE" sz="1200" i="0" u="none">
                <a:effectLst/>
                <a:latin typeface="Calibri" panose="020F0502020204030204" pitchFamily="34" charset="0"/>
                <a:ea typeface="Calibri" panose="020F0502020204030204" pitchFamily="34" charset="0"/>
                <a:cs typeface="Times New Roman" panose="02020603050405020304" pitchFamily="18" charset="0"/>
              </a:rPr>
              <a:t>Färgerna på rubrik &amp; text är valda för att säkerställa god kontrast.</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1FAEA16A-8B7E-0D43-B02E-E13F64DE4498}"/>
              </a:ext>
            </a:extLst>
          </p:cNvPr>
          <p:cNvSpPr>
            <a:spLocks noGrp="1"/>
          </p:cNvSpPr>
          <p:nvPr>
            <p:ph type="dt" sz="half" idx="12"/>
          </p:nvPr>
        </p:nvSpPr>
        <p:spPr>
          <a:xfrm>
            <a:off x="703263" y="6326609"/>
            <a:ext cx="2743200" cy="365125"/>
          </a:xfrm>
        </p:spPr>
        <p:txBody>
          <a:bodyPr/>
          <a:lstStyle/>
          <a:p>
            <a:fld id="{6131EDC8-8DF3-1B4C-AF48-5C81E4E00C67}" type="datetime1">
              <a:rPr lang="sv-SE" smtClean="0"/>
              <a:t>2023-12-13</a:t>
            </a:fld>
            <a:endParaRPr lang="sv-SE"/>
          </a:p>
        </p:txBody>
      </p:sp>
      <p:sp>
        <p:nvSpPr>
          <p:cNvPr id="3" name="Platshållare för sidfot 2">
            <a:extLst>
              <a:ext uri="{FF2B5EF4-FFF2-40B4-BE49-F238E27FC236}">
                <a16:creationId xmlns:a16="http://schemas.microsoft.com/office/drawing/2014/main" id="{6D33509E-9DC4-5F4E-92DF-D08575B8F39B}"/>
              </a:ext>
            </a:extLst>
          </p:cNvPr>
          <p:cNvSpPr>
            <a:spLocks noGrp="1"/>
          </p:cNvSpPr>
          <p:nvPr>
            <p:ph type="ftr" sz="quarter" idx="13"/>
          </p:nvPr>
        </p:nvSpPr>
        <p:spPr/>
        <p:txBody>
          <a:bodyPr/>
          <a:lstStyle/>
          <a:p>
            <a:endParaRPr lang="sv-SE"/>
          </a:p>
        </p:txBody>
      </p:sp>
      <p:sp>
        <p:nvSpPr>
          <p:cNvPr id="4" name="Platshållare för bildnummer 3">
            <a:extLst>
              <a:ext uri="{FF2B5EF4-FFF2-40B4-BE49-F238E27FC236}">
                <a16:creationId xmlns:a16="http://schemas.microsoft.com/office/drawing/2014/main" id="{592924FE-D2C4-EC46-ADE4-186EF6AAC51A}"/>
              </a:ext>
            </a:extLst>
          </p:cNvPr>
          <p:cNvSpPr>
            <a:spLocks noGrp="1"/>
          </p:cNvSpPr>
          <p:nvPr>
            <p:ph type="sldNum" sz="quarter" idx="14"/>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2693463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örklaring för grafik">
    <p:spTree>
      <p:nvGrpSpPr>
        <p:cNvPr id="1" name=""/>
        <p:cNvGrpSpPr/>
        <p:nvPr/>
      </p:nvGrpSpPr>
      <p:grpSpPr>
        <a:xfrm>
          <a:off x="0" y="0"/>
          <a:ext cx="0" cy="0"/>
          <a:chOff x="0" y="0"/>
          <a:chExt cx="0" cy="0"/>
        </a:xfrm>
      </p:grpSpPr>
      <p:sp>
        <p:nvSpPr>
          <p:cNvPr id="9" name="Rubrik 1"/>
          <p:cNvSpPr>
            <a:spLocks noGrp="1"/>
          </p:cNvSpPr>
          <p:nvPr>
            <p:ph type="title"/>
          </p:nvPr>
        </p:nvSpPr>
        <p:spPr>
          <a:xfrm>
            <a:off x="703341" y="960756"/>
            <a:ext cx="8343822" cy="782699"/>
          </a:xfrm>
          <a:prstGeom prst="rect">
            <a:avLst/>
          </a:prstGeom>
          <a:noFill/>
        </p:spPr>
        <p:txBody>
          <a:bodyPr/>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11" name="Platshållare för text 10"/>
          <p:cNvSpPr>
            <a:spLocks noGrp="1"/>
          </p:cNvSpPr>
          <p:nvPr>
            <p:ph type="body" sz="quarter" idx="10" hasCustomPrompt="1"/>
          </p:nvPr>
        </p:nvSpPr>
        <p:spPr>
          <a:xfrm>
            <a:off x="703263" y="1951038"/>
            <a:ext cx="8343900" cy="3584575"/>
          </a:xfrm>
          <a:prstGeom prst="rect">
            <a:avLst/>
          </a:prstGeom>
        </p:spPr>
        <p:txBody>
          <a:bodyPr/>
          <a:lstStyle>
            <a:lvl1pPr marL="0" indent="0">
              <a:buNone/>
              <a:defRPr sz="2600" b="0" i="0" baseline="0">
                <a:solidFill>
                  <a:schemeClr val="tx1"/>
                </a:solidFill>
                <a:latin typeface="+mn-lt"/>
                <a:ea typeface="Crimson Text" charset="0"/>
                <a:cs typeface="Crimson Text" charset="0"/>
              </a:defRPr>
            </a:lvl1pPr>
          </a:lstStyle>
          <a:p>
            <a:pPr lvl="0"/>
            <a:r>
              <a:rPr lang="sv-SE"/>
              <a:t>Beskriv i text din tabell/diagram/</a:t>
            </a:r>
            <a:r>
              <a:rPr lang="sv-SE" err="1"/>
              <a:t>SmartArt</a:t>
            </a:r>
            <a:r>
              <a:rPr lang="sv-SE"/>
              <a:t> här</a:t>
            </a:r>
          </a:p>
        </p:txBody>
      </p:sp>
      <p:sp>
        <p:nvSpPr>
          <p:cNvPr id="6" name="Rektangel 5">
            <a:extLst>
              <a:ext uri="{FF2B5EF4-FFF2-40B4-BE49-F238E27FC236}">
                <a16:creationId xmlns:a16="http://schemas.microsoft.com/office/drawing/2014/main" id="{2A9615CA-77B8-E949-8DB2-3E07ED2E4C36}"/>
              </a:ext>
              <a:ext uri="{C183D7F6-B498-43B3-948B-1728B52AA6E4}">
                <adec:decorative xmlns:adec="http://schemas.microsoft.com/office/drawing/2017/decorative" xmlns="" val="1"/>
              </a:ext>
            </a:extLst>
          </p:cNvPr>
          <p:cNvSpPr/>
          <p:nvPr userDrawn="1"/>
        </p:nvSpPr>
        <p:spPr>
          <a:xfrm>
            <a:off x="-2264735" y="24063"/>
            <a:ext cx="2160000" cy="2257413"/>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Förklaring för grafik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en sida där du kan förklara innehållet i skriven text. Det är underlättande att beskriva t ex förändringar över tid och liknande här.</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
            </a:r>
            <a:br>
              <a:rPr lang="sv-SE" sz="1200" i="0" u="none">
                <a:effectLst/>
                <a:latin typeface="Calibri" panose="020F0502020204030204" pitchFamily="34" charset="0"/>
                <a:ea typeface="Calibri" panose="020F0502020204030204" pitchFamily="34" charset="0"/>
                <a:cs typeface="Times New Roman" panose="02020603050405020304" pitchFamily="18" charset="0"/>
              </a:rPr>
            </a:br>
            <a:r>
              <a:rPr lang="sv-SE" sz="1200" i="0" u="none">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tabell/diagram! I den kan du också hänvisa till förklaringen</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Bildobjekt 6">
            <a:extLst>
              <a:ext uri="{FF2B5EF4-FFF2-40B4-BE49-F238E27FC236}">
                <a16:creationId xmlns:a16="http://schemas.microsoft.com/office/drawing/2014/main" id="{47D39709-99C1-2A4F-9B9F-21B39456CBF1}"/>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EA5E0587-AA8A-E349-9636-B4F533B05DB1}"/>
              </a:ext>
            </a:extLst>
          </p:cNvPr>
          <p:cNvSpPr>
            <a:spLocks noGrp="1"/>
          </p:cNvSpPr>
          <p:nvPr>
            <p:ph type="dt" sz="half" idx="11"/>
          </p:nvPr>
        </p:nvSpPr>
        <p:spPr>
          <a:xfrm>
            <a:off x="703263" y="6340475"/>
            <a:ext cx="2743200" cy="365125"/>
          </a:xfrm>
        </p:spPr>
        <p:txBody>
          <a:bodyPr/>
          <a:lstStyle/>
          <a:p>
            <a:fld id="{DBD6F705-2EAE-444A-83B7-C5D46854DF83}" type="datetime1">
              <a:rPr lang="sv-SE" smtClean="0"/>
              <a:t>2023-12-13</a:t>
            </a:fld>
            <a:endParaRPr lang="sv-SE"/>
          </a:p>
        </p:txBody>
      </p:sp>
      <p:sp>
        <p:nvSpPr>
          <p:cNvPr id="3" name="Platshållare för sidfot 2">
            <a:extLst>
              <a:ext uri="{FF2B5EF4-FFF2-40B4-BE49-F238E27FC236}">
                <a16:creationId xmlns:a16="http://schemas.microsoft.com/office/drawing/2014/main" id="{29E9EA14-FB82-D147-B192-24F2E8B616FE}"/>
              </a:ext>
            </a:extLst>
          </p:cNvPr>
          <p:cNvSpPr>
            <a:spLocks noGrp="1"/>
          </p:cNvSpPr>
          <p:nvPr>
            <p:ph type="ftr" sz="quarter" idx="12"/>
          </p:nvPr>
        </p:nvSpPr>
        <p:spPr/>
        <p:txBody>
          <a:bodyPr/>
          <a:lstStyle/>
          <a:p>
            <a:endParaRPr lang="sv-SE"/>
          </a:p>
        </p:txBody>
      </p:sp>
      <p:sp>
        <p:nvSpPr>
          <p:cNvPr id="4" name="Platshållare för bildnummer 3">
            <a:extLst>
              <a:ext uri="{FF2B5EF4-FFF2-40B4-BE49-F238E27FC236}">
                <a16:creationId xmlns:a16="http://schemas.microsoft.com/office/drawing/2014/main" id="{042AC3E1-D0F3-494B-B1A9-1A494711182D}"/>
              </a:ext>
            </a:extLst>
          </p:cNvPr>
          <p:cNvSpPr>
            <a:spLocks noGrp="1"/>
          </p:cNvSpPr>
          <p:nvPr>
            <p:ph type="sldNum" sz="quarter" idx="13"/>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42789703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martArt stor">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57DA9014-414A-3147-8AEE-50A95009A53E}"/>
              </a:ext>
            </a:extLst>
          </p:cNvPr>
          <p:cNvSpPr>
            <a:spLocks noGrp="1"/>
          </p:cNvSpPr>
          <p:nvPr>
            <p:ph type="title"/>
          </p:nvPr>
        </p:nvSpPr>
        <p:spPr>
          <a:xfrm>
            <a:off x="0" y="-571500"/>
            <a:ext cx="10515600" cy="512479"/>
          </a:xfrm>
        </p:spPr>
        <p:txBody>
          <a:bodyPr/>
          <a:lstStyle>
            <a:lvl1pPr>
              <a:defRPr sz="2000"/>
            </a:lvl1pPr>
          </a:lstStyle>
          <a:p>
            <a:r>
              <a:rPr lang="sv-SE"/>
              <a:t>Klicka här för att ändra mall för rubrikformat</a:t>
            </a:r>
          </a:p>
        </p:txBody>
      </p:sp>
      <p:pic>
        <p:nvPicPr>
          <p:cNvPr id="6" name="Bildobjekt 5">
            <a:extLst>
              <a:ext uri="{FF2B5EF4-FFF2-40B4-BE49-F238E27FC236}">
                <a16:creationId xmlns:a16="http://schemas.microsoft.com/office/drawing/2014/main" id="{DF5245E9-D250-6F42-A707-DB7533C57816}"/>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7" name="Platshållare för SmartArt 4">
            <a:extLst>
              <a:ext uri="{FF2B5EF4-FFF2-40B4-BE49-F238E27FC236}">
                <a16:creationId xmlns:a16="http://schemas.microsoft.com/office/drawing/2014/main" id="{465B5C9E-FFB5-6445-9418-3912DAF485B5}"/>
              </a:ext>
            </a:extLst>
          </p:cNvPr>
          <p:cNvSpPr>
            <a:spLocks noGrp="1"/>
          </p:cNvSpPr>
          <p:nvPr>
            <p:ph type="dgm" sz="quarter" idx="20"/>
          </p:nvPr>
        </p:nvSpPr>
        <p:spPr>
          <a:xfrm>
            <a:off x="477838" y="923925"/>
            <a:ext cx="11260137" cy="5008563"/>
          </a:xfrm>
        </p:spPr>
        <p:txBody>
          <a:bodyPr/>
          <a:lstStyle/>
          <a:p>
            <a:r>
              <a:rPr lang="sv-SE"/>
              <a:t>Klicka på ikonen för att lägga till SmartArt-grafik</a:t>
            </a:r>
          </a:p>
        </p:txBody>
      </p:sp>
      <p:sp>
        <p:nvSpPr>
          <p:cNvPr id="4" name="instruktioner">
            <a:extLst>
              <a:ext uri="{FF2B5EF4-FFF2-40B4-BE49-F238E27FC236}">
                <a16:creationId xmlns:a16="http://schemas.microsoft.com/office/drawing/2014/main" id="{A2E566E2-BBD9-BD45-ABBF-A14EFC543BB6}"/>
              </a:ext>
              <a:ext uri="{C183D7F6-B498-43B3-948B-1728B52AA6E4}">
                <adec:decorative xmlns:adec="http://schemas.microsoft.com/office/drawing/2017/decorative" xmlns="" val="1"/>
              </a:ext>
            </a:extLst>
          </p:cNvPr>
          <p:cNvSpPr/>
          <p:nvPr userDrawn="1"/>
        </p:nvSpPr>
        <p:spPr>
          <a:xfrm>
            <a:off x="-2160000" y="39550"/>
            <a:ext cx="2160000" cy="1767087"/>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Sida för stort </a:t>
            </a:r>
            <a:r>
              <a:rPr lang="sv-SE" sz="1200" i="1" u="none" dirty="0" err="1">
                <a:effectLst/>
                <a:latin typeface="Calibri" panose="020F0502020204030204" pitchFamily="34" charset="0"/>
                <a:ea typeface="Calibri" panose="020F0502020204030204" pitchFamily="34" charset="0"/>
                <a:cs typeface="Times New Roman" panose="02020603050405020304" pitchFamily="18" charset="0"/>
              </a:rPr>
              <a:t>SmartArt</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tänk på att inte göra grafiken för komplex. Berätta för åhörarna om de olika komponenterna.</a:t>
            </a:r>
          </a:p>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Om du behöver en rubrik av tillgänglighetsskäl, ange den ovanför bilden. Denna syns ej i presentationsläge.</a:t>
            </a:r>
          </a:p>
        </p:txBody>
      </p:sp>
      <p:sp>
        <p:nvSpPr>
          <p:cNvPr id="3" name="Platshållare för datum 2">
            <a:extLst>
              <a:ext uri="{FF2B5EF4-FFF2-40B4-BE49-F238E27FC236}">
                <a16:creationId xmlns:a16="http://schemas.microsoft.com/office/drawing/2014/main" id="{4A42FE77-CCA7-2745-AA0C-1E4B95B87D11}"/>
              </a:ext>
            </a:extLst>
          </p:cNvPr>
          <p:cNvSpPr>
            <a:spLocks noGrp="1"/>
          </p:cNvSpPr>
          <p:nvPr>
            <p:ph type="dt" sz="half" idx="21"/>
          </p:nvPr>
        </p:nvSpPr>
        <p:spPr>
          <a:xfrm>
            <a:off x="477838" y="6340475"/>
            <a:ext cx="2743200" cy="365125"/>
          </a:xfrm>
        </p:spPr>
        <p:txBody>
          <a:bodyPr/>
          <a:lstStyle/>
          <a:p>
            <a:fld id="{06DF615B-56BB-614F-BD60-94747ADC5AA3}" type="datetime1">
              <a:rPr lang="sv-SE" smtClean="0"/>
              <a:t>2023-12-13</a:t>
            </a:fld>
            <a:endParaRPr lang="sv-SE"/>
          </a:p>
        </p:txBody>
      </p:sp>
      <p:sp>
        <p:nvSpPr>
          <p:cNvPr id="5" name="Platshållare för sidfot 4">
            <a:extLst>
              <a:ext uri="{FF2B5EF4-FFF2-40B4-BE49-F238E27FC236}">
                <a16:creationId xmlns:a16="http://schemas.microsoft.com/office/drawing/2014/main" id="{8DB56FA5-9684-0946-91A5-44B22BEEBA87}"/>
              </a:ext>
            </a:extLst>
          </p:cNvPr>
          <p:cNvSpPr>
            <a:spLocks noGrp="1"/>
          </p:cNvSpPr>
          <p:nvPr>
            <p:ph type="ftr" sz="quarter" idx="22"/>
          </p:nvPr>
        </p:nvSpPr>
        <p:spPr/>
        <p:txBody>
          <a:bodyPr/>
          <a:lstStyle/>
          <a:p>
            <a:endParaRPr lang="sv-SE"/>
          </a:p>
        </p:txBody>
      </p:sp>
      <p:sp>
        <p:nvSpPr>
          <p:cNvPr id="8" name="Platshållare för bildnummer 7">
            <a:extLst>
              <a:ext uri="{FF2B5EF4-FFF2-40B4-BE49-F238E27FC236}">
                <a16:creationId xmlns:a16="http://schemas.microsoft.com/office/drawing/2014/main" id="{A2FFC221-F65A-0D45-9A93-9C5CC2CFD13B}"/>
              </a:ext>
            </a:extLst>
          </p:cNvPr>
          <p:cNvSpPr>
            <a:spLocks noGrp="1"/>
          </p:cNvSpPr>
          <p:nvPr>
            <p:ph type="sldNum" sz="quarter" idx="23"/>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49470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kta &amp; innehåll med ikon">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892769"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4"/>
            <a:ext cx="4892847" cy="3584575"/>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3" name="Rektangel 12">
            <a:extLst>
              <a:ext uri="{FF2B5EF4-FFF2-40B4-BE49-F238E27FC236}">
                <a16:creationId xmlns:a16="http://schemas.microsoft.com/office/drawing/2014/main" id="{BD2F794D-B745-1E49-A298-F6223754D64A}"/>
              </a:ext>
              <a:ext uri="{C183D7F6-B498-43B3-948B-1728B52AA6E4}">
                <adec:decorative xmlns:adec="http://schemas.microsoft.com/office/drawing/2017/decorative" xmlns="" val="1"/>
              </a:ext>
            </a:extLst>
          </p:cNvPr>
          <p:cNvSpPr/>
          <p:nvPr userDrawn="1"/>
        </p:nvSpPr>
        <p:spPr>
          <a:xfrm>
            <a:off x="6595891" y="-23474"/>
            <a:ext cx="5596108" cy="6881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logotyp">
            <a:extLst>
              <a:ext uri="{FF2B5EF4-FFF2-40B4-BE49-F238E27FC236}">
                <a16:creationId xmlns:a16="http://schemas.microsoft.com/office/drawing/2014/main" id="{A011F05B-3264-2E4D-9FCD-8F20F82543BF}"/>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11" name="Ellips 10">
            <a:extLst>
              <a:ext uri="{FF2B5EF4-FFF2-40B4-BE49-F238E27FC236}">
                <a16:creationId xmlns:a16="http://schemas.microsoft.com/office/drawing/2014/main" id="{1446C380-AE6A-0F4E-990B-8F044E67377A}"/>
              </a:ext>
              <a:ext uri="{C183D7F6-B498-43B3-948B-1728B52AA6E4}">
                <adec:decorative xmlns:adec="http://schemas.microsoft.com/office/drawing/2017/decorative" xmlns="" val="1"/>
              </a:ext>
            </a:extLst>
          </p:cNvPr>
          <p:cNvSpPr/>
          <p:nvPr userDrawn="1"/>
        </p:nvSpPr>
        <p:spPr>
          <a:xfrm>
            <a:off x="8449519" y="1143404"/>
            <a:ext cx="2002420" cy="200242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bild 2">
            <a:extLst>
              <a:ext uri="{FF2B5EF4-FFF2-40B4-BE49-F238E27FC236}">
                <a16:creationId xmlns:a16="http://schemas.microsoft.com/office/drawing/2014/main" id="{D5A2F040-EC27-1343-9075-9B4EFF8AACC0}"/>
              </a:ext>
            </a:extLst>
          </p:cNvPr>
          <p:cNvSpPr>
            <a:spLocks noGrp="1"/>
          </p:cNvSpPr>
          <p:nvPr>
            <p:ph type="pic" sz="quarter" idx="11" hasCustomPrompt="1"/>
          </p:nvPr>
        </p:nvSpPr>
        <p:spPr>
          <a:xfrm>
            <a:off x="8723313" y="1531938"/>
            <a:ext cx="1471612" cy="1204912"/>
          </a:xfrm>
        </p:spPr>
        <p:txBody>
          <a:bodyPr/>
          <a:lstStyle>
            <a:lvl1pPr marL="0" indent="0" algn="ctr">
              <a:buNone/>
              <a:defRPr>
                <a:solidFill>
                  <a:schemeClr val="bg1"/>
                </a:solidFill>
              </a:defRPr>
            </a:lvl1pPr>
          </a:lstStyle>
          <a:p>
            <a:r>
              <a:rPr lang="sv-SE" dirty="0"/>
              <a:t>Klicka för att lägga till en ikon</a:t>
            </a:r>
          </a:p>
        </p:txBody>
      </p:sp>
      <p:sp>
        <p:nvSpPr>
          <p:cNvPr id="20" name="Platshållare för text 19">
            <a:extLst>
              <a:ext uri="{FF2B5EF4-FFF2-40B4-BE49-F238E27FC236}">
                <a16:creationId xmlns:a16="http://schemas.microsoft.com/office/drawing/2014/main" id="{B01D4105-156F-4040-A80B-E38442DFD54E}"/>
              </a:ext>
            </a:extLst>
          </p:cNvPr>
          <p:cNvSpPr>
            <a:spLocks noGrp="1"/>
          </p:cNvSpPr>
          <p:nvPr>
            <p:ph type="body" sz="quarter" idx="13" hasCustomPrompt="1"/>
          </p:nvPr>
        </p:nvSpPr>
        <p:spPr>
          <a:xfrm>
            <a:off x="7509585" y="3349089"/>
            <a:ext cx="3890152" cy="1194807"/>
          </a:xfrm>
        </p:spPr>
        <p:txBody>
          <a:bodyPr/>
          <a:lstStyle>
            <a:lvl1pPr marL="0" indent="0" algn="ctr">
              <a:buFontTx/>
              <a:buNone/>
              <a:defRPr sz="8000" b="1">
                <a:solidFill>
                  <a:schemeClr val="bg1"/>
                </a:solidFill>
                <a:latin typeface="+mj-lt"/>
              </a:defRPr>
            </a:lvl1pPr>
          </a:lstStyle>
          <a:p>
            <a:pPr lvl="0"/>
            <a:r>
              <a:rPr lang="sv-SE" dirty="0"/>
              <a:t>xx%</a:t>
            </a:r>
          </a:p>
        </p:txBody>
      </p:sp>
      <p:sp>
        <p:nvSpPr>
          <p:cNvPr id="21" name="Platshållare för text 19">
            <a:extLst>
              <a:ext uri="{FF2B5EF4-FFF2-40B4-BE49-F238E27FC236}">
                <a16:creationId xmlns:a16="http://schemas.microsoft.com/office/drawing/2014/main" id="{7F8E3383-06CD-F34B-915D-F1B140C5A973}"/>
              </a:ext>
            </a:extLst>
          </p:cNvPr>
          <p:cNvSpPr>
            <a:spLocks noGrp="1"/>
          </p:cNvSpPr>
          <p:nvPr>
            <p:ph type="body" sz="quarter" idx="14" hasCustomPrompt="1"/>
          </p:nvPr>
        </p:nvSpPr>
        <p:spPr>
          <a:xfrm>
            <a:off x="7514043" y="4566198"/>
            <a:ext cx="3890152" cy="782166"/>
          </a:xfrm>
        </p:spPr>
        <p:txBody>
          <a:bodyPr/>
          <a:lstStyle>
            <a:lvl1pPr marL="0" indent="0" algn="ctr">
              <a:buFontTx/>
              <a:buNone/>
              <a:defRPr sz="2000" b="0">
                <a:solidFill>
                  <a:schemeClr val="bg1"/>
                </a:solidFill>
                <a:latin typeface="+mj-lt"/>
              </a:defRPr>
            </a:lvl1pPr>
          </a:lstStyle>
          <a:p>
            <a:pPr lvl="0"/>
            <a:r>
              <a:rPr lang="sv-SE"/>
              <a:t>Skriv förklaring här…</a:t>
            </a:r>
          </a:p>
        </p:txBody>
      </p:sp>
      <p:sp>
        <p:nvSpPr>
          <p:cNvPr id="6" name="instruktioner">
            <a:extLst>
              <a:ext uri="{FF2B5EF4-FFF2-40B4-BE49-F238E27FC236}">
                <a16:creationId xmlns:a16="http://schemas.microsoft.com/office/drawing/2014/main" id="{274EACED-7EC6-C443-88B3-2F2171C931A4}"/>
              </a:ext>
              <a:ext uri="{C183D7F6-B498-43B3-948B-1728B52AA6E4}">
                <adec:decorative xmlns:adec="http://schemas.microsoft.com/office/drawing/2017/decorative" xmlns="" val="1"/>
              </a:ext>
            </a:extLst>
          </p:cNvPr>
          <p:cNvSpPr/>
          <p:nvPr userDrawn="1"/>
        </p:nvSpPr>
        <p:spPr>
          <a:xfrm>
            <a:off x="-2264735" y="24063"/>
            <a:ext cx="2160000" cy="2059731"/>
          </a:xfrm>
          <a:prstGeom prst="rect">
            <a:avLst/>
          </a:prstGeom>
          <a:solidFill>
            <a:schemeClr val="bg1">
              <a:lumMod val="85000"/>
            </a:schemeClr>
          </a:solid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 typeface="+mj-lt"/>
              <a:buNone/>
              <a:tabLst>
                <a:tab pos="712788" algn="l"/>
              </a:tabLst>
              <a:defRPr/>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Fakta &amp; innehåll med ikon </a:t>
            </a: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är en sida där du kan presentera mindre mängder text tillsammans med enskild fakta och en ikon.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Tänk på att inte skriva för mycket text på samma sida.</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
            </a:r>
            <a:br>
              <a:rPr lang="sv-SE" sz="1200" i="0" u="none" dirty="0">
                <a:effectLst/>
                <a:latin typeface="Calibri" panose="020F0502020204030204" pitchFamily="34" charset="0"/>
                <a:ea typeface="Calibri" panose="020F0502020204030204" pitchFamily="34" charset="0"/>
                <a:cs typeface="Times New Roman" panose="02020603050405020304" pitchFamily="18" charset="0"/>
              </a:rPr>
            </a:b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Välj ikon från bildbanken.</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827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innehåll, bild - färgad">
    <p:spTree>
      <p:nvGrpSpPr>
        <p:cNvPr id="1" name=""/>
        <p:cNvGrpSpPr/>
        <p:nvPr/>
      </p:nvGrpSpPr>
      <p:grpSpPr>
        <a:xfrm>
          <a:off x="0" y="0"/>
          <a:ext cx="0" cy="0"/>
          <a:chOff x="0" y="0"/>
          <a:chExt cx="0" cy="0"/>
        </a:xfrm>
      </p:grpSpPr>
      <p:sp>
        <p:nvSpPr>
          <p:cNvPr id="7" name="Rubrik 1"/>
          <p:cNvSpPr>
            <a:spLocks noGrp="1"/>
          </p:cNvSpPr>
          <p:nvPr>
            <p:ph type="title"/>
          </p:nvPr>
        </p:nvSpPr>
        <p:spPr>
          <a:xfrm>
            <a:off x="703341" y="960756"/>
            <a:ext cx="4892769" cy="1221612"/>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8" name="Platshållare för text 10"/>
          <p:cNvSpPr>
            <a:spLocks noGrp="1"/>
          </p:cNvSpPr>
          <p:nvPr>
            <p:ph type="body" sz="quarter" idx="10"/>
          </p:nvPr>
        </p:nvSpPr>
        <p:spPr>
          <a:xfrm>
            <a:off x="703263" y="2475295"/>
            <a:ext cx="4892847" cy="1221612"/>
          </a:xfrm>
          <a:prstGeom prst="rect">
            <a:avLst/>
          </a:prstGeom>
        </p:spPr>
        <p:txBody>
          <a:bodyPr/>
          <a:lstStyle>
            <a:lvl1pPr>
              <a:defRPr sz="26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3" name="Rektangel 12">
            <a:extLst>
              <a:ext uri="{FF2B5EF4-FFF2-40B4-BE49-F238E27FC236}">
                <a16:creationId xmlns:a16="http://schemas.microsoft.com/office/drawing/2014/main" id="{BD2F794D-B745-1E49-A298-F6223754D64A}"/>
              </a:ext>
              <a:ext uri="{C183D7F6-B498-43B3-948B-1728B52AA6E4}">
                <adec:decorative xmlns:adec="http://schemas.microsoft.com/office/drawing/2017/decorative" xmlns="" val="1"/>
              </a:ext>
            </a:extLst>
          </p:cNvPr>
          <p:cNvSpPr/>
          <p:nvPr userDrawn="1"/>
        </p:nvSpPr>
        <p:spPr>
          <a:xfrm>
            <a:off x="0" y="4114801"/>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011F05B-3264-2E4D-9FCD-8F20F82543BF}"/>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6" name="Platshållare för bild 9">
            <a:extLst>
              <a:ext uri="{FF2B5EF4-FFF2-40B4-BE49-F238E27FC236}">
                <a16:creationId xmlns:a16="http://schemas.microsoft.com/office/drawing/2014/main" id="{5E3FBD04-0A8D-F746-86EB-E976E3C2AC1C}"/>
              </a:ext>
            </a:extLst>
          </p:cNvPr>
          <p:cNvSpPr>
            <a:spLocks noGrp="1"/>
          </p:cNvSpPr>
          <p:nvPr>
            <p:ph type="pic" sz="quarter" idx="11"/>
          </p:nvPr>
        </p:nvSpPr>
        <p:spPr>
          <a:xfrm>
            <a:off x="6141869" y="542416"/>
            <a:ext cx="5596108" cy="5087370"/>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9" name="instruktioner">
            <a:extLst>
              <a:ext uri="{FF2B5EF4-FFF2-40B4-BE49-F238E27FC236}">
                <a16:creationId xmlns:a16="http://schemas.microsoft.com/office/drawing/2014/main" id="{619BEA3D-6D32-D94C-B0B6-1331272B59AE}"/>
              </a:ext>
              <a:ext uri="{C183D7F6-B498-43B3-948B-1728B52AA6E4}">
                <adec:decorative xmlns:adec="http://schemas.microsoft.com/office/drawing/2017/decorative" xmlns="" val="1"/>
              </a:ext>
            </a:extLst>
          </p:cNvPr>
          <p:cNvSpPr/>
          <p:nvPr userDrawn="1"/>
        </p:nvSpPr>
        <p:spPr>
          <a:xfrm>
            <a:off x="-2264735" y="24063"/>
            <a:ext cx="2160000" cy="778996"/>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Rubrik, innehåll, bild – färgad. </a:t>
            </a:r>
          </a:p>
          <a:p>
            <a:pPr marL="0" lvl="0" indent="0">
              <a:lnSpc>
                <a:spcPct val="107000"/>
              </a:lnSpc>
              <a:spcAft>
                <a:spcPts val="800"/>
              </a:spcAft>
              <a:buFont typeface="+mj-lt"/>
              <a:buNone/>
              <a:tabLst>
                <a:tab pos="712788" algn="l"/>
              </a:tabLst>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OBS! Kom ihåg att ange en alternativ text för din bild!</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datum 1">
            <a:extLst>
              <a:ext uri="{FF2B5EF4-FFF2-40B4-BE49-F238E27FC236}">
                <a16:creationId xmlns:a16="http://schemas.microsoft.com/office/drawing/2014/main" id="{0B5E329A-288B-4E4A-804F-5AF6E7E9C062}"/>
              </a:ext>
            </a:extLst>
          </p:cNvPr>
          <p:cNvSpPr>
            <a:spLocks noGrp="1"/>
          </p:cNvSpPr>
          <p:nvPr>
            <p:ph type="dt" sz="half" idx="12"/>
          </p:nvPr>
        </p:nvSpPr>
        <p:spPr>
          <a:xfrm>
            <a:off x="703263" y="6340474"/>
            <a:ext cx="2743200" cy="365125"/>
          </a:xfrm>
        </p:spPr>
        <p:txBody>
          <a:bodyPr/>
          <a:lstStyle>
            <a:lvl1pPr>
              <a:defRPr>
                <a:solidFill>
                  <a:schemeClr val="bg1"/>
                </a:solidFill>
              </a:defRPr>
            </a:lvl1pPr>
          </a:lstStyle>
          <a:p>
            <a:fld id="{2CE9C3A2-0C60-5640-9BA9-C042DC6B8910}" type="datetime1">
              <a:rPr lang="sv-SE" smtClean="0"/>
              <a:t>2023-12-13</a:t>
            </a:fld>
            <a:endParaRPr lang="sv-SE"/>
          </a:p>
        </p:txBody>
      </p:sp>
      <p:sp>
        <p:nvSpPr>
          <p:cNvPr id="3" name="Platshållare för sidfot 2">
            <a:extLst>
              <a:ext uri="{FF2B5EF4-FFF2-40B4-BE49-F238E27FC236}">
                <a16:creationId xmlns:a16="http://schemas.microsoft.com/office/drawing/2014/main" id="{812E7021-04D3-C246-B467-E217C4FDBB2C}"/>
              </a:ext>
            </a:extLst>
          </p:cNvPr>
          <p:cNvSpPr>
            <a:spLocks noGrp="1"/>
          </p:cNvSpPr>
          <p:nvPr>
            <p:ph type="ftr" sz="quarter" idx="13"/>
          </p:nvPr>
        </p:nvSpPr>
        <p:spPr/>
        <p:txBody>
          <a:bodyPr/>
          <a:lstStyle>
            <a:lvl1pPr>
              <a:defRPr>
                <a:solidFill>
                  <a:schemeClr val="bg1"/>
                </a:solidFill>
              </a:defRPr>
            </a:lvl1pPr>
          </a:lstStyle>
          <a:p>
            <a:endParaRPr lang="sv-SE"/>
          </a:p>
        </p:txBody>
      </p:sp>
      <p:sp>
        <p:nvSpPr>
          <p:cNvPr id="4" name="Platshållare för bildnummer 3">
            <a:extLst>
              <a:ext uri="{FF2B5EF4-FFF2-40B4-BE49-F238E27FC236}">
                <a16:creationId xmlns:a16="http://schemas.microsoft.com/office/drawing/2014/main" id="{08DE9E9C-D87B-4C4F-9F43-4E9F45162A4F}"/>
              </a:ext>
            </a:extLst>
          </p:cNvPr>
          <p:cNvSpPr>
            <a:spLocks noGrp="1"/>
          </p:cNvSpPr>
          <p:nvPr>
            <p:ph type="sldNum" sz="quarter" idx="14"/>
          </p:nvPr>
        </p:nvSpPr>
        <p:spPr/>
        <p:txBody>
          <a:bodyPr/>
          <a:lstStyle>
            <a:lvl1pPr>
              <a:defRPr>
                <a:solidFill>
                  <a:schemeClr val="bg1"/>
                </a:solidFill>
              </a:defRPr>
            </a:lvl1pPr>
          </a:lstStyle>
          <a:p>
            <a:fld id="{24069D2F-8DC6-6345-AA68-275ED444B143}" type="slidenum">
              <a:rPr lang="sv-SE" smtClean="0"/>
              <a:pPr/>
              <a:t>‹#›</a:t>
            </a:fld>
            <a:endParaRPr lang="sv-SE"/>
          </a:p>
        </p:txBody>
      </p:sp>
    </p:spTree>
    <p:extLst>
      <p:ext uri="{BB962C8B-B14F-4D97-AF65-F5344CB8AC3E}">
        <p14:creationId xmlns:p14="http://schemas.microsoft.com/office/powerpoint/2010/main" val="1402637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0" name="Rubrik 1">
            <a:extLst>
              <a:ext uri="{FF2B5EF4-FFF2-40B4-BE49-F238E27FC236}">
                <a16:creationId xmlns:a16="http://schemas.microsoft.com/office/drawing/2014/main" id="{87666009-871E-0A43-80E4-D01732BF18FD}"/>
              </a:ext>
            </a:extLst>
          </p:cNvPr>
          <p:cNvSpPr>
            <a:spLocks noGrp="1"/>
          </p:cNvSpPr>
          <p:nvPr>
            <p:ph type="title"/>
          </p:nvPr>
        </p:nvSpPr>
        <p:spPr>
          <a:xfrm>
            <a:off x="703341" y="960756"/>
            <a:ext cx="8343822" cy="782699"/>
          </a:xfrm>
          <a:prstGeom prst="rect">
            <a:avLst/>
          </a:prstGeom>
          <a:noFill/>
        </p:spPr>
        <p:txBody>
          <a:bodyPr anchor="b"/>
          <a:lstStyle>
            <a:lvl1pPr>
              <a:defRPr sz="4400" b="0" i="0">
                <a:solidFill>
                  <a:schemeClr val="accent1"/>
                </a:solidFill>
                <a:latin typeface="+mj-lt"/>
                <a:ea typeface="Ubuntu Light" charset="0"/>
                <a:cs typeface="Ubuntu Light" charset="0"/>
              </a:defRPr>
            </a:lvl1pPr>
          </a:lstStyle>
          <a:p>
            <a:r>
              <a:rPr lang="sv-SE"/>
              <a:t>Klicka här för att ändra mall för rubrikformat</a:t>
            </a:r>
          </a:p>
        </p:txBody>
      </p:sp>
      <p:sp>
        <p:nvSpPr>
          <p:cNvPr id="6" name="Platshållare för bild 9">
            <a:extLst>
              <a:ext uri="{FF2B5EF4-FFF2-40B4-BE49-F238E27FC236}">
                <a16:creationId xmlns:a16="http://schemas.microsoft.com/office/drawing/2014/main" id="{5E3FBD04-0A8D-F746-86EB-E976E3C2AC1C}"/>
              </a:ext>
              <a:ext uri="{C183D7F6-B498-43B3-948B-1728B52AA6E4}">
                <adec:decorative xmlns:adec="http://schemas.microsoft.com/office/drawing/2017/decorative" xmlns="" val="1"/>
              </a:ext>
            </a:extLst>
          </p:cNvPr>
          <p:cNvSpPr>
            <a:spLocks noGrp="1"/>
          </p:cNvSpPr>
          <p:nvPr>
            <p:ph type="pic" sz="quarter" idx="11"/>
          </p:nvPr>
        </p:nvSpPr>
        <p:spPr>
          <a:xfrm>
            <a:off x="703341"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6" name="Platshållare för text 10">
            <a:extLst>
              <a:ext uri="{FF2B5EF4-FFF2-40B4-BE49-F238E27FC236}">
                <a16:creationId xmlns:a16="http://schemas.microsoft.com/office/drawing/2014/main" id="{E13CFB29-0DEE-E743-B604-C9DC83350B02}"/>
              </a:ext>
            </a:extLst>
          </p:cNvPr>
          <p:cNvSpPr>
            <a:spLocks noGrp="1"/>
          </p:cNvSpPr>
          <p:nvPr>
            <p:ph type="body" sz="quarter" idx="10"/>
          </p:nvPr>
        </p:nvSpPr>
        <p:spPr>
          <a:xfrm>
            <a:off x="703342"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1" name="Platshållare för bild 9">
            <a:extLst>
              <a:ext uri="{FF2B5EF4-FFF2-40B4-BE49-F238E27FC236}">
                <a16:creationId xmlns:a16="http://schemas.microsoft.com/office/drawing/2014/main" id="{9CF74937-64E5-E64C-A0AC-6E0171C67DF1}"/>
              </a:ext>
              <a:ext uri="{C183D7F6-B498-43B3-948B-1728B52AA6E4}">
                <adec:decorative xmlns:adec="http://schemas.microsoft.com/office/drawing/2017/decorative" xmlns="" val="1"/>
              </a:ext>
            </a:extLst>
          </p:cNvPr>
          <p:cNvSpPr>
            <a:spLocks noGrp="1"/>
          </p:cNvSpPr>
          <p:nvPr>
            <p:ph type="pic" sz="quarter" idx="12"/>
          </p:nvPr>
        </p:nvSpPr>
        <p:spPr>
          <a:xfrm>
            <a:off x="3639046"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7" name="Platshållare för text 10">
            <a:extLst>
              <a:ext uri="{FF2B5EF4-FFF2-40B4-BE49-F238E27FC236}">
                <a16:creationId xmlns:a16="http://schemas.microsoft.com/office/drawing/2014/main" id="{7587250E-0742-A94E-A6BF-23A11DF48133}"/>
              </a:ext>
            </a:extLst>
          </p:cNvPr>
          <p:cNvSpPr>
            <a:spLocks noGrp="1"/>
          </p:cNvSpPr>
          <p:nvPr>
            <p:ph type="body" sz="quarter" idx="15"/>
          </p:nvPr>
        </p:nvSpPr>
        <p:spPr>
          <a:xfrm>
            <a:off x="3639046"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2" name="Platshållare för bild 9">
            <a:extLst>
              <a:ext uri="{FF2B5EF4-FFF2-40B4-BE49-F238E27FC236}">
                <a16:creationId xmlns:a16="http://schemas.microsoft.com/office/drawing/2014/main" id="{31DD97CD-9B3C-894B-AE89-9EA0B099CF10}"/>
              </a:ext>
              <a:ext uri="{C183D7F6-B498-43B3-948B-1728B52AA6E4}">
                <adec:decorative xmlns:adec="http://schemas.microsoft.com/office/drawing/2017/decorative" xmlns="" val="1"/>
              </a:ext>
            </a:extLst>
          </p:cNvPr>
          <p:cNvSpPr>
            <a:spLocks noGrp="1"/>
          </p:cNvSpPr>
          <p:nvPr>
            <p:ph type="pic" sz="quarter" idx="13"/>
          </p:nvPr>
        </p:nvSpPr>
        <p:spPr>
          <a:xfrm>
            <a:off x="6574751"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8" name="Platshållare för text 10">
            <a:extLst>
              <a:ext uri="{FF2B5EF4-FFF2-40B4-BE49-F238E27FC236}">
                <a16:creationId xmlns:a16="http://schemas.microsoft.com/office/drawing/2014/main" id="{2F653A43-FFEA-DC49-87F2-39833F76FF61}"/>
              </a:ext>
            </a:extLst>
          </p:cNvPr>
          <p:cNvSpPr>
            <a:spLocks noGrp="1"/>
          </p:cNvSpPr>
          <p:nvPr>
            <p:ph type="body" sz="quarter" idx="16"/>
          </p:nvPr>
        </p:nvSpPr>
        <p:spPr>
          <a:xfrm>
            <a:off x="6574750"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5" name="Platshållare för bild 9">
            <a:extLst>
              <a:ext uri="{FF2B5EF4-FFF2-40B4-BE49-F238E27FC236}">
                <a16:creationId xmlns:a16="http://schemas.microsoft.com/office/drawing/2014/main" id="{F78C33AD-EA3A-F448-BCEA-273D5E4211A4}"/>
              </a:ext>
              <a:ext uri="{C183D7F6-B498-43B3-948B-1728B52AA6E4}">
                <adec:decorative xmlns:adec="http://schemas.microsoft.com/office/drawing/2017/decorative" xmlns="" val="1"/>
              </a:ext>
            </a:extLst>
          </p:cNvPr>
          <p:cNvSpPr>
            <a:spLocks noGrp="1"/>
          </p:cNvSpPr>
          <p:nvPr>
            <p:ph type="pic" sz="quarter" idx="14"/>
          </p:nvPr>
        </p:nvSpPr>
        <p:spPr>
          <a:xfrm>
            <a:off x="9510456" y="2606105"/>
            <a:ext cx="2232190" cy="1963636"/>
          </a:xfrm>
          <a:prstGeom prst="rect">
            <a:avLst/>
          </a:prstGeom>
        </p:spPr>
        <p:txBody>
          <a:bodyPr/>
          <a:lstStyle>
            <a:lvl1pPr>
              <a:defRPr>
                <a:solidFill>
                  <a:schemeClr val="tx1"/>
                </a:solidFill>
                <a:latin typeface="+mn-lt"/>
              </a:defRPr>
            </a:lvl1pPr>
          </a:lstStyle>
          <a:p>
            <a:pPr lvl="0"/>
            <a:r>
              <a:rPr lang="sv-SE" noProof="0"/>
              <a:t>Klicka på ikonen för att lägga till en bild</a:t>
            </a:r>
          </a:p>
        </p:txBody>
      </p:sp>
      <p:sp>
        <p:nvSpPr>
          <p:cNvPr id="19" name="Platshållare för text 10">
            <a:extLst>
              <a:ext uri="{FF2B5EF4-FFF2-40B4-BE49-F238E27FC236}">
                <a16:creationId xmlns:a16="http://schemas.microsoft.com/office/drawing/2014/main" id="{1B04B297-7B39-0841-812E-A17FBB09B5B6}"/>
              </a:ext>
            </a:extLst>
          </p:cNvPr>
          <p:cNvSpPr>
            <a:spLocks noGrp="1"/>
          </p:cNvSpPr>
          <p:nvPr>
            <p:ph type="body" sz="quarter" idx="17"/>
          </p:nvPr>
        </p:nvSpPr>
        <p:spPr>
          <a:xfrm>
            <a:off x="9510456" y="4785358"/>
            <a:ext cx="2232190" cy="881516"/>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9" name="instruktioner">
            <a:extLst>
              <a:ext uri="{FF2B5EF4-FFF2-40B4-BE49-F238E27FC236}">
                <a16:creationId xmlns:a16="http://schemas.microsoft.com/office/drawing/2014/main" id="{619BEA3D-6D32-D94C-B0B6-1331272B59AE}"/>
              </a:ext>
              <a:ext uri="{C183D7F6-B498-43B3-948B-1728B52AA6E4}">
                <adec:decorative xmlns:adec="http://schemas.microsoft.com/office/drawing/2017/decorative" xmlns="" val="1"/>
              </a:ext>
            </a:extLst>
          </p:cNvPr>
          <p:cNvSpPr/>
          <p:nvPr userDrawn="1"/>
        </p:nvSpPr>
        <p:spPr>
          <a:xfrm>
            <a:off x="-2264735" y="24063"/>
            <a:ext cx="2160000" cy="1071640"/>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a:effectLst/>
                <a:latin typeface="Calibri" panose="020F0502020204030204" pitchFamily="34" charset="0"/>
                <a:ea typeface="Calibri" panose="020F0502020204030204" pitchFamily="34" charset="0"/>
                <a:cs typeface="Times New Roman" panose="02020603050405020304" pitchFamily="18" charset="0"/>
              </a:rPr>
              <a:t>Process</a:t>
            </a:r>
            <a:r>
              <a:rPr lang="sv-SE" sz="1200" i="0">
                <a:effectLst/>
                <a:latin typeface="Calibri" panose="020F0502020204030204" pitchFamily="34" charset="0"/>
                <a:ea typeface="Calibri" panose="020F0502020204030204" pitchFamily="34" charset="0"/>
                <a:cs typeface="Times New Roman" panose="02020603050405020304" pitchFamily="18" charset="0"/>
              </a:rPr>
              <a:t> Använd denna </a:t>
            </a:r>
            <a:r>
              <a:rPr lang="sv-SE" sz="1200" i="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a:effectLst/>
                <a:latin typeface="Calibri" panose="020F0502020204030204" pitchFamily="34" charset="0"/>
                <a:ea typeface="Calibri" panose="020F0502020204030204" pitchFamily="34" charset="0"/>
                <a:cs typeface="Times New Roman" panose="02020603050405020304" pitchFamily="18" charset="0"/>
              </a:rPr>
              <a:t> för att visa en process eller tidslinje etc. </a:t>
            </a:r>
            <a:br>
              <a:rPr lang="sv-SE" sz="1200" i="0">
                <a:effectLst/>
                <a:latin typeface="Calibri" panose="020F0502020204030204" pitchFamily="34" charset="0"/>
                <a:ea typeface="Calibri" panose="020F0502020204030204" pitchFamily="34" charset="0"/>
                <a:cs typeface="Times New Roman" panose="02020603050405020304" pitchFamily="18" charset="0"/>
              </a:rPr>
            </a:br>
            <a:r>
              <a:rPr lang="sv-SE" sz="1200" i="0">
                <a:effectLst/>
                <a:latin typeface="Calibri" panose="020F0502020204030204" pitchFamily="34" charset="0"/>
                <a:ea typeface="Calibri" panose="020F0502020204030204" pitchFamily="34" charset="0"/>
                <a:cs typeface="Times New Roman" panose="02020603050405020304" pitchFamily="18" charset="0"/>
              </a:rPr>
              <a:t/>
            </a:r>
            <a:br>
              <a:rPr lang="sv-SE" sz="1200" i="0">
                <a:effectLst/>
                <a:latin typeface="Calibri" panose="020F0502020204030204" pitchFamily="34" charset="0"/>
                <a:ea typeface="Calibri" panose="020F0502020204030204" pitchFamily="34" charset="0"/>
                <a:cs typeface="Times New Roman" panose="02020603050405020304" pitchFamily="18" charset="0"/>
              </a:rPr>
            </a:br>
            <a:r>
              <a:rPr lang="sv-SE" sz="1200" i="0">
                <a:effectLst/>
                <a:latin typeface="Calibri" panose="020F0502020204030204" pitchFamily="34" charset="0"/>
                <a:ea typeface="Calibri" panose="020F0502020204030204" pitchFamily="34" charset="0"/>
                <a:cs typeface="Times New Roman" panose="02020603050405020304" pitchFamily="18" charset="0"/>
              </a:rPr>
              <a:t>Använd ikoner från bildbanken</a:t>
            </a:r>
          </a:p>
        </p:txBody>
      </p:sp>
      <p:pic>
        <p:nvPicPr>
          <p:cNvPr id="10" name="Logotyp">
            <a:extLst>
              <a:ext uri="{FF2B5EF4-FFF2-40B4-BE49-F238E27FC236}">
                <a16:creationId xmlns:a16="http://schemas.microsoft.com/office/drawing/2014/main" id="{956A8E48-5C13-5F43-9B2D-519413E7D4D5}"/>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2" name="Platshållare för datum 1">
            <a:extLst>
              <a:ext uri="{FF2B5EF4-FFF2-40B4-BE49-F238E27FC236}">
                <a16:creationId xmlns:a16="http://schemas.microsoft.com/office/drawing/2014/main" id="{A95044D6-76A8-464A-984E-A65D08CF2DDD}"/>
              </a:ext>
            </a:extLst>
          </p:cNvPr>
          <p:cNvSpPr>
            <a:spLocks noGrp="1"/>
          </p:cNvSpPr>
          <p:nvPr>
            <p:ph type="dt" sz="half" idx="18"/>
          </p:nvPr>
        </p:nvSpPr>
        <p:spPr/>
        <p:txBody>
          <a:bodyPr/>
          <a:lstStyle/>
          <a:p>
            <a:fld id="{415FD1F4-4574-A644-AB70-A08C1D3D823A}" type="datetime1">
              <a:rPr lang="sv-SE" smtClean="0"/>
              <a:t>2023-12-13</a:t>
            </a:fld>
            <a:endParaRPr lang="sv-SE"/>
          </a:p>
        </p:txBody>
      </p:sp>
      <p:sp>
        <p:nvSpPr>
          <p:cNvPr id="3" name="Platshållare för sidfot 2">
            <a:extLst>
              <a:ext uri="{FF2B5EF4-FFF2-40B4-BE49-F238E27FC236}">
                <a16:creationId xmlns:a16="http://schemas.microsoft.com/office/drawing/2014/main" id="{4CEBEF8B-BA5F-1641-BB96-80730C0CAFCB}"/>
              </a:ext>
            </a:extLst>
          </p:cNvPr>
          <p:cNvSpPr>
            <a:spLocks noGrp="1"/>
          </p:cNvSpPr>
          <p:nvPr>
            <p:ph type="ftr" sz="quarter" idx="19"/>
          </p:nvPr>
        </p:nvSpPr>
        <p:spPr/>
        <p:txBody>
          <a:bodyPr/>
          <a:lstStyle/>
          <a:p>
            <a:endParaRPr lang="sv-SE"/>
          </a:p>
        </p:txBody>
      </p:sp>
      <p:sp>
        <p:nvSpPr>
          <p:cNvPr id="4" name="Platshållare för bildnummer 3">
            <a:extLst>
              <a:ext uri="{FF2B5EF4-FFF2-40B4-BE49-F238E27FC236}">
                <a16:creationId xmlns:a16="http://schemas.microsoft.com/office/drawing/2014/main" id="{D3B34620-D002-1649-AFDF-80ECA98206D2}"/>
              </a:ext>
            </a:extLst>
          </p:cNvPr>
          <p:cNvSpPr>
            <a:spLocks noGrp="1"/>
          </p:cNvSpPr>
          <p:nvPr>
            <p:ph type="sldNum" sz="quarter" idx="20"/>
          </p:nvPr>
        </p:nvSpPr>
        <p:spPr/>
        <p:txBody>
          <a:bodyPr/>
          <a:lstStyle/>
          <a:p>
            <a:fld id="{24069D2F-8DC6-6345-AA68-275ED444B143}" type="slidenum">
              <a:rPr lang="sv-SE" smtClean="0"/>
              <a:pPr/>
              <a:t>‹#›</a:t>
            </a:fld>
            <a:endParaRPr lang="sv-SE"/>
          </a:p>
        </p:txBody>
      </p:sp>
    </p:spTree>
    <p:extLst>
      <p:ext uri="{BB962C8B-B14F-4D97-AF65-F5344CB8AC3E}">
        <p14:creationId xmlns:p14="http://schemas.microsoft.com/office/powerpoint/2010/main" val="464007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dikatorer 3 st">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C77D4CA-AF50-034D-813E-4C9B837E275F}"/>
              </a:ext>
              <a:ext uri="{C183D7F6-B498-43B3-948B-1728B52AA6E4}">
                <adec:decorative xmlns:adec="http://schemas.microsoft.com/office/drawing/2017/decorative" xmlns="" val="1"/>
              </a:ext>
            </a:extLst>
          </p:cNvPr>
          <p:cNvSpPr/>
          <p:nvPr userDrawn="1"/>
        </p:nvSpPr>
        <p:spPr>
          <a:xfrm>
            <a:off x="0" y="0"/>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394508F6-8FEC-B642-88CE-18B33AB84AF9}"/>
              </a:ext>
            </a:extLst>
          </p:cNvPr>
          <p:cNvSpPr>
            <a:spLocks noGrp="1"/>
          </p:cNvSpPr>
          <p:nvPr>
            <p:ph type="title"/>
          </p:nvPr>
        </p:nvSpPr>
        <p:spPr>
          <a:xfrm>
            <a:off x="703341" y="960756"/>
            <a:ext cx="10011042" cy="1221612"/>
          </a:xfrm>
          <a:prstGeom prst="rect">
            <a:avLst/>
          </a:prstGeom>
          <a:noFill/>
        </p:spPr>
        <p:txBody>
          <a:bodyPr anchor="b"/>
          <a:lstStyle>
            <a:lvl1pPr>
              <a:defRPr sz="4400" b="0" i="0">
                <a:solidFill>
                  <a:schemeClr val="bg1"/>
                </a:solidFill>
                <a:latin typeface="Ubuntu Light" charset="0"/>
                <a:ea typeface="Ubuntu Light" charset="0"/>
                <a:cs typeface="Ubuntu Light" charset="0"/>
              </a:defRPr>
            </a:lvl1pPr>
          </a:lstStyle>
          <a:p>
            <a:r>
              <a:rPr lang="sv-SE"/>
              <a:t>Klicka här för att ändra mall för rubrikformat</a:t>
            </a:r>
          </a:p>
        </p:txBody>
      </p:sp>
      <p:sp>
        <p:nvSpPr>
          <p:cNvPr id="16" name="text1">
            <a:extLst>
              <a:ext uri="{FF2B5EF4-FFF2-40B4-BE49-F238E27FC236}">
                <a16:creationId xmlns:a16="http://schemas.microsoft.com/office/drawing/2014/main" id="{E13CFB29-0DEE-E743-B604-C9DC83350B02}"/>
              </a:ext>
            </a:extLst>
          </p:cNvPr>
          <p:cNvSpPr>
            <a:spLocks noGrp="1"/>
          </p:cNvSpPr>
          <p:nvPr>
            <p:ph type="body" sz="quarter" idx="10"/>
          </p:nvPr>
        </p:nvSpPr>
        <p:spPr>
          <a:xfrm>
            <a:off x="703342"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7" name="text2">
            <a:extLst>
              <a:ext uri="{FF2B5EF4-FFF2-40B4-BE49-F238E27FC236}">
                <a16:creationId xmlns:a16="http://schemas.microsoft.com/office/drawing/2014/main" id="{7587250E-0742-A94E-A6BF-23A11DF48133}"/>
              </a:ext>
            </a:extLst>
          </p:cNvPr>
          <p:cNvSpPr>
            <a:spLocks noGrp="1"/>
          </p:cNvSpPr>
          <p:nvPr>
            <p:ph type="body" sz="quarter" idx="15"/>
          </p:nvPr>
        </p:nvSpPr>
        <p:spPr>
          <a:xfrm>
            <a:off x="3639046"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8" name="text3">
            <a:extLst>
              <a:ext uri="{FF2B5EF4-FFF2-40B4-BE49-F238E27FC236}">
                <a16:creationId xmlns:a16="http://schemas.microsoft.com/office/drawing/2014/main" id="{2F653A43-FFEA-DC49-87F2-39833F76FF61}"/>
              </a:ext>
            </a:extLst>
          </p:cNvPr>
          <p:cNvSpPr>
            <a:spLocks noGrp="1"/>
          </p:cNvSpPr>
          <p:nvPr>
            <p:ph type="body" sz="quarter" idx="16"/>
          </p:nvPr>
        </p:nvSpPr>
        <p:spPr>
          <a:xfrm>
            <a:off x="6574750"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20" name="Ellips 19">
            <a:extLst>
              <a:ext uri="{FF2B5EF4-FFF2-40B4-BE49-F238E27FC236}">
                <a16:creationId xmlns:a16="http://schemas.microsoft.com/office/drawing/2014/main" id="{783F9449-4842-0747-850D-F6E7563BC9CF}"/>
              </a:ext>
              <a:ext uri="{C183D7F6-B498-43B3-948B-1728B52AA6E4}">
                <adec:decorative xmlns:adec="http://schemas.microsoft.com/office/drawing/2017/decorative" xmlns="" val="1"/>
              </a:ext>
            </a:extLst>
          </p:cNvPr>
          <p:cNvSpPr/>
          <p:nvPr userDrawn="1"/>
        </p:nvSpPr>
        <p:spPr>
          <a:xfrm>
            <a:off x="966179"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11AE12C2-0F74-E64A-A1FE-CBB388253819}"/>
              </a:ext>
              <a:ext uri="{C183D7F6-B498-43B3-948B-1728B52AA6E4}">
                <adec:decorative xmlns:adec="http://schemas.microsoft.com/office/drawing/2017/decorative" xmlns="" val="1"/>
              </a:ext>
            </a:extLst>
          </p:cNvPr>
          <p:cNvSpPr/>
          <p:nvPr userDrawn="1"/>
        </p:nvSpPr>
        <p:spPr>
          <a:xfrm>
            <a:off x="3910101"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8F08C173-EC43-134C-8989-CCCEDA7D6C76}"/>
              </a:ext>
              <a:ext uri="{C183D7F6-B498-43B3-948B-1728B52AA6E4}">
                <adec:decorative xmlns:adec="http://schemas.microsoft.com/office/drawing/2017/decorative" xmlns="" val="1"/>
              </a:ext>
            </a:extLst>
          </p:cNvPr>
          <p:cNvSpPr/>
          <p:nvPr userDrawn="1"/>
        </p:nvSpPr>
        <p:spPr>
          <a:xfrm>
            <a:off x="6854023"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011F05B-3264-2E4D-9FCD-8F20F82543BF}"/>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4383" y="6199189"/>
            <a:ext cx="1023594" cy="334961"/>
          </a:xfrm>
          <a:prstGeom prst="rect">
            <a:avLst/>
          </a:prstGeom>
        </p:spPr>
      </p:pic>
      <p:sp>
        <p:nvSpPr>
          <p:cNvPr id="9" name="Rektangel 8">
            <a:extLst>
              <a:ext uri="{FF2B5EF4-FFF2-40B4-BE49-F238E27FC236}">
                <a16:creationId xmlns:a16="http://schemas.microsoft.com/office/drawing/2014/main" id="{619BEA3D-6D32-D94C-B0B6-1331272B59AE}"/>
              </a:ext>
            </a:extLst>
          </p:cNvPr>
          <p:cNvSpPr/>
          <p:nvPr userDrawn="1"/>
        </p:nvSpPr>
        <p:spPr>
          <a:xfrm>
            <a:off x="-2264735" y="24063"/>
            <a:ext cx="2160000" cy="87402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Indikatorer 3 st</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Använd denna </a:t>
            </a:r>
            <a:r>
              <a:rPr lang="sv-SE" sz="1200" i="0" dirty="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visa en process, tidslinje eller för att visa indikatorer av något slag.</a:t>
            </a:r>
          </a:p>
        </p:txBody>
      </p:sp>
      <p:pic>
        <p:nvPicPr>
          <p:cNvPr id="10" name="Bildobjekt 9">
            <a:extLst>
              <a:ext uri="{FF2B5EF4-FFF2-40B4-BE49-F238E27FC236}">
                <a16:creationId xmlns:a16="http://schemas.microsoft.com/office/drawing/2014/main" id="{956A8E48-5C13-5F43-9B2D-519413E7D4D5}"/>
              </a:ext>
              <a:ext uri="{C183D7F6-B498-43B3-948B-1728B52AA6E4}">
                <adec:decorative xmlns:adec="http://schemas.microsoft.com/office/drawing/2017/decorative" xmlns=""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586"/>
          <a:stretch/>
        </p:blipFill>
        <p:spPr>
          <a:xfrm>
            <a:off x="10714383" y="6194004"/>
            <a:ext cx="1023592" cy="345330"/>
          </a:xfrm>
          <a:prstGeom prst="rect">
            <a:avLst/>
          </a:prstGeom>
        </p:spPr>
      </p:pic>
      <p:sp>
        <p:nvSpPr>
          <p:cNvPr id="3" name="Platshållare för innehåll 2">
            <a:extLst>
              <a:ext uri="{FF2B5EF4-FFF2-40B4-BE49-F238E27FC236}">
                <a16:creationId xmlns:a16="http://schemas.microsoft.com/office/drawing/2014/main" id="{2FC1F902-6221-8643-86BB-E4540CDB237C}"/>
              </a:ext>
              <a:ext uri="{C183D7F6-B498-43B3-948B-1728B52AA6E4}">
                <adec:decorative xmlns:adec="http://schemas.microsoft.com/office/drawing/2017/decorative" xmlns="" val="1"/>
              </a:ext>
            </a:extLst>
          </p:cNvPr>
          <p:cNvSpPr>
            <a:spLocks noGrp="1"/>
          </p:cNvSpPr>
          <p:nvPr>
            <p:ph sz="quarter" idx="17"/>
          </p:nvPr>
        </p:nvSpPr>
        <p:spPr>
          <a:xfrm>
            <a:off x="829437" y="2963220"/>
            <a:ext cx="1980000" cy="1980000"/>
          </a:xfrm>
        </p:spPr>
        <p:txBody>
          <a:bodyPr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26" name="Platshållare för innehåll 2">
            <a:extLst>
              <a:ext uri="{FF2B5EF4-FFF2-40B4-BE49-F238E27FC236}">
                <a16:creationId xmlns:a16="http://schemas.microsoft.com/office/drawing/2014/main" id="{54602595-FB73-244D-88AD-6DA12F395CE2}"/>
              </a:ext>
              <a:ext uri="{C183D7F6-B498-43B3-948B-1728B52AA6E4}">
                <adec:decorative xmlns:adec="http://schemas.microsoft.com/office/drawing/2017/decorative" xmlns="" val="1"/>
              </a:ext>
            </a:extLst>
          </p:cNvPr>
          <p:cNvSpPr>
            <a:spLocks noGrp="1"/>
          </p:cNvSpPr>
          <p:nvPr>
            <p:ph sz="quarter" idx="18"/>
          </p:nvPr>
        </p:nvSpPr>
        <p:spPr>
          <a:xfrm>
            <a:off x="3781185" y="2963220"/>
            <a:ext cx="1980000" cy="1980000"/>
          </a:xfrm>
        </p:spPr>
        <p:txBody>
          <a:bodyPr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27" name="Platshållare för innehåll 2">
            <a:extLst>
              <a:ext uri="{FF2B5EF4-FFF2-40B4-BE49-F238E27FC236}">
                <a16:creationId xmlns:a16="http://schemas.microsoft.com/office/drawing/2014/main" id="{04956AE5-5653-D643-938B-282248AEA29D}"/>
              </a:ext>
              <a:ext uri="{C183D7F6-B498-43B3-948B-1728B52AA6E4}">
                <adec:decorative xmlns:adec="http://schemas.microsoft.com/office/drawing/2017/decorative" xmlns="" val="1"/>
              </a:ext>
            </a:extLst>
          </p:cNvPr>
          <p:cNvSpPr>
            <a:spLocks noGrp="1"/>
          </p:cNvSpPr>
          <p:nvPr>
            <p:ph sz="quarter" idx="19"/>
          </p:nvPr>
        </p:nvSpPr>
        <p:spPr>
          <a:xfrm>
            <a:off x="6732933" y="2963220"/>
            <a:ext cx="1980000" cy="1980000"/>
          </a:xfrm>
        </p:spPr>
        <p:txBody>
          <a:bodyPr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Tree>
    <p:extLst>
      <p:ext uri="{BB962C8B-B14F-4D97-AF65-F5344CB8AC3E}">
        <p14:creationId xmlns:p14="http://schemas.microsoft.com/office/powerpoint/2010/main" val="20746809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dikatorer 4 st">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C77D4CA-AF50-034D-813E-4C9B837E275F}"/>
              </a:ext>
              <a:ext uri="{C183D7F6-B498-43B3-948B-1728B52AA6E4}">
                <adec:decorative xmlns:adec="http://schemas.microsoft.com/office/drawing/2017/decorative" xmlns="" val="1"/>
              </a:ext>
            </a:extLst>
          </p:cNvPr>
          <p:cNvSpPr/>
          <p:nvPr userDrawn="1"/>
        </p:nvSpPr>
        <p:spPr>
          <a:xfrm>
            <a:off x="0" y="0"/>
            <a:ext cx="12191999" cy="274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1">
            <a:extLst>
              <a:ext uri="{FF2B5EF4-FFF2-40B4-BE49-F238E27FC236}">
                <a16:creationId xmlns:a16="http://schemas.microsoft.com/office/drawing/2014/main" id="{394508F6-8FEC-B642-88CE-18B33AB84AF9}"/>
              </a:ext>
            </a:extLst>
          </p:cNvPr>
          <p:cNvSpPr>
            <a:spLocks noGrp="1"/>
          </p:cNvSpPr>
          <p:nvPr>
            <p:ph type="title"/>
          </p:nvPr>
        </p:nvSpPr>
        <p:spPr>
          <a:xfrm>
            <a:off x="703341" y="960756"/>
            <a:ext cx="10011042" cy="1221612"/>
          </a:xfrm>
          <a:prstGeom prst="rect">
            <a:avLst/>
          </a:prstGeom>
          <a:noFill/>
        </p:spPr>
        <p:txBody>
          <a:bodyPr anchor="b"/>
          <a:lstStyle>
            <a:lvl1pPr>
              <a:defRPr sz="4400" b="0" i="0">
                <a:solidFill>
                  <a:schemeClr val="bg1"/>
                </a:solidFill>
                <a:latin typeface="Ubuntu Light" charset="0"/>
                <a:ea typeface="Ubuntu Light" charset="0"/>
                <a:cs typeface="Ubuntu Light" charset="0"/>
              </a:defRPr>
            </a:lvl1pPr>
          </a:lstStyle>
          <a:p>
            <a:r>
              <a:rPr lang="sv-SE"/>
              <a:t>Klicka här för att ändra mall för rubrikformat</a:t>
            </a:r>
          </a:p>
        </p:txBody>
      </p:sp>
      <p:sp>
        <p:nvSpPr>
          <p:cNvPr id="16" name="text1">
            <a:extLst>
              <a:ext uri="{FF2B5EF4-FFF2-40B4-BE49-F238E27FC236}">
                <a16:creationId xmlns:a16="http://schemas.microsoft.com/office/drawing/2014/main" id="{E13CFB29-0DEE-E743-B604-C9DC83350B02}"/>
              </a:ext>
            </a:extLst>
          </p:cNvPr>
          <p:cNvSpPr>
            <a:spLocks noGrp="1"/>
          </p:cNvSpPr>
          <p:nvPr>
            <p:ph type="body" sz="quarter" idx="10"/>
          </p:nvPr>
        </p:nvSpPr>
        <p:spPr>
          <a:xfrm>
            <a:off x="703342"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7" name="text2">
            <a:extLst>
              <a:ext uri="{FF2B5EF4-FFF2-40B4-BE49-F238E27FC236}">
                <a16:creationId xmlns:a16="http://schemas.microsoft.com/office/drawing/2014/main" id="{7587250E-0742-A94E-A6BF-23A11DF48133}"/>
              </a:ext>
            </a:extLst>
          </p:cNvPr>
          <p:cNvSpPr>
            <a:spLocks noGrp="1"/>
          </p:cNvSpPr>
          <p:nvPr>
            <p:ph type="body" sz="quarter" idx="15"/>
          </p:nvPr>
        </p:nvSpPr>
        <p:spPr>
          <a:xfrm>
            <a:off x="3639046"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8" name="text3">
            <a:extLst>
              <a:ext uri="{FF2B5EF4-FFF2-40B4-BE49-F238E27FC236}">
                <a16:creationId xmlns:a16="http://schemas.microsoft.com/office/drawing/2014/main" id="{2F653A43-FFEA-DC49-87F2-39833F76FF61}"/>
              </a:ext>
            </a:extLst>
          </p:cNvPr>
          <p:cNvSpPr>
            <a:spLocks noGrp="1"/>
          </p:cNvSpPr>
          <p:nvPr>
            <p:ph type="body" sz="quarter" idx="16"/>
          </p:nvPr>
        </p:nvSpPr>
        <p:spPr>
          <a:xfrm>
            <a:off x="6574750"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19" name="text4">
            <a:extLst>
              <a:ext uri="{FF2B5EF4-FFF2-40B4-BE49-F238E27FC236}">
                <a16:creationId xmlns:a16="http://schemas.microsoft.com/office/drawing/2014/main" id="{1B04B297-7B39-0841-812E-A17FBB09B5B6}"/>
              </a:ext>
            </a:extLst>
          </p:cNvPr>
          <p:cNvSpPr>
            <a:spLocks noGrp="1"/>
          </p:cNvSpPr>
          <p:nvPr>
            <p:ph type="body" sz="quarter" idx="17"/>
          </p:nvPr>
        </p:nvSpPr>
        <p:spPr>
          <a:xfrm>
            <a:off x="9510456" y="5015728"/>
            <a:ext cx="2232190" cy="1518422"/>
          </a:xfrm>
          <a:prstGeom prst="rect">
            <a:avLst/>
          </a:prstGeom>
        </p:spPr>
        <p:txBody>
          <a:bodyPr/>
          <a:lstStyle>
            <a:lvl1pPr marL="0" indent="0">
              <a:buNone/>
              <a:defRPr sz="1800" b="0" i="0" baseline="0">
                <a:solidFill>
                  <a:schemeClr val="tx1"/>
                </a:solidFill>
                <a:latin typeface="+mn-lt"/>
                <a:ea typeface="Crimson Text" charset="0"/>
                <a:cs typeface="Crimson Text" charset="0"/>
              </a:defRPr>
            </a:lvl1pPr>
          </a:lstStyle>
          <a:p>
            <a:pPr lvl="0"/>
            <a:r>
              <a:rPr lang="sv-SE"/>
              <a:t>Redigera format för bakgrundstext</a:t>
            </a:r>
          </a:p>
        </p:txBody>
      </p:sp>
      <p:sp>
        <p:nvSpPr>
          <p:cNvPr id="9" name="Rektangel 8">
            <a:extLst>
              <a:ext uri="{FF2B5EF4-FFF2-40B4-BE49-F238E27FC236}">
                <a16:creationId xmlns:a16="http://schemas.microsoft.com/office/drawing/2014/main" id="{619BEA3D-6D32-D94C-B0B6-1331272B59AE}"/>
              </a:ext>
            </a:extLst>
          </p:cNvPr>
          <p:cNvSpPr/>
          <p:nvPr userDrawn="1"/>
        </p:nvSpPr>
        <p:spPr>
          <a:xfrm>
            <a:off x="-2264735" y="24063"/>
            <a:ext cx="2160000" cy="874022"/>
          </a:xfrm>
          <a:prstGeom prst="rect">
            <a:avLst/>
          </a:prstGeom>
          <a:solidFill>
            <a:schemeClr val="bg1">
              <a:lumMod val="85000"/>
            </a:schemeClr>
          </a:solidFill>
        </p:spPr>
        <p:txBody>
          <a:bodyPr wrap="square">
            <a:spAutoFit/>
          </a:bodyPr>
          <a:lstStyle/>
          <a:p>
            <a:pPr marL="0" lvl="0" indent="0">
              <a:lnSpc>
                <a:spcPct val="107000"/>
              </a:lnSpc>
              <a:spcAft>
                <a:spcPts val="800"/>
              </a:spcAft>
              <a:buFont typeface="+mj-lt"/>
              <a:buNone/>
              <a:tabLst>
                <a:tab pos="712788" algn="l"/>
              </a:tabLst>
            </a:pPr>
            <a:r>
              <a:rPr lang="sv-SE" sz="1200" i="0" dirty="0">
                <a:effectLst/>
                <a:latin typeface="Calibri" panose="020F0502020204030204" pitchFamily="34" charset="0"/>
                <a:ea typeface="Calibri" panose="020F0502020204030204" pitchFamily="34" charset="0"/>
                <a:cs typeface="Times New Roman" panose="02020603050405020304" pitchFamily="18" charset="0"/>
              </a:rPr>
              <a:t>Indikatorer 4 st. Använd denna </a:t>
            </a:r>
            <a:r>
              <a:rPr lang="sv-SE" sz="1200" i="0" dirty="0" err="1">
                <a:effectLst/>
                <a:latin typeface="Calibri" panose="020F0502020204030204" pitchFamily="34" charset="0"/>
                <a:ea typeface="Calibri" panose="020F0502020204030204" pitchFamily="34" charset="0"/>
                <a:cs typeface="Times New Roman" panose="02020603050405020304" pitchFamily="18" charset="0"/>
              </a:rPr>
              <a:t>sidtyp</a:t>
            </a:r>
            <a:r>
              <a:rPr lang="sv-SE" sz="1200" i="0" dirty="0">
                <a:effectLst/>
                <a:latin typeface="Calibri" panose="020F0502020204030204" pitchFamily="34" charset="0"/>
                <a:ea typeface="Calibri" panose="020F0502020204030204" pitchFamily="34" charset="0"/>
                <a:cs typeface="Times New Roman" panose="02020603050405020304" pitchFamily="18" charset="0"/>
              </a:rPr>
              <a:t> för att visa en process, tidslinje eller för att visa indikatorer av något slag.</a:t>
            </a:r>
          </a:p>
        </p:txBody>
      </p:sp>
      <p:sp>
        <p:nvSpPr>
          <p:cNvPr id="26" name="Ellips 25">
            <a:extLst>
              <a:ext uri="{FF2B5EF4-FFF2-40B4-BE49-F238E27FC236}">
                <a16:creationId xmlns:a16="http://schemas.microsoft.com/office/drawing/2014/main" id="{B6C66DDC-074B-3E43-9B53-581C7A765E2D}"/>
              </a:ext>
              <a:ext uri="{C183D7F6-B498-43B3-948B-1728B52AA6E4}">
                <adec:decorative xmlns:adec="http://schemas.microsoft.com/office/drawing/2017/decorative" xmlns="" val="1"/>
              </a:ext>
            </a:extLst>
          </p:cNvPr>
          <p:cNvSpPr/>
          <p:nvPr userDrawn="1"/>
        </p:nvSpPr>
        <p:spPr>
          <a:xfrm>
            <a:off x="966179"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7E335237-3B2D-7040-AF98-84F2E147953A}"/>
              </a:ext>
              <a:ext uri="{C183D7F6-B498-43B3-948B-1728B52AA6E4}">
                <adec:decorative xmlns:adec="http://schemas.microsoft.com/office/drawing/2017/decorative" xmlns="" val="1"/>
              </a:ext>
            </a:extLst>
          </p:cNvPr>
          <p:cNvSpPr/>
          <p:nvPr userDrawn="1"/>
        </p:nvSpPr>
        <p:spPr>
          <a:xfrm>
            <a:off x="3910101"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D1BB11B8-B1BE-F743-9DFB-5FE751FA997C}"/>
              </a:ext>
              <a:ext uri="{C183D7F6-B498-43B3-948B-1728B52AA6E4}">
                <adec:decorative xmlns:adec="http://schemas.microsoft.com/office/drawing/2017/decorative" xmlns="" val="1"/>
              </a:ext>
            </a:extLst>
          </p:cNvPr>
          <p:cNvSpPr/>
          <p:nvPr userDrawn="1"/>
        </p:nvSpPr>
        <p:spPr>
          <a:xfrm>
            <a:off x="6854023"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latshållare för innehåll 2">
            <a:extLst>
              <a:ext uri="{FF2B5EF4-FFF2-40B4-BE49-F238E27FC236}">
                <a16:creationId xmlns:a16="http://schemas.microsoft.com/office/drawing/2014/main" id="{1BAA90BB-DE94-624A-A524-34BD0D334A27}"/>
              </a:ext>
              <a:ext uri="{C183D7F6-B498-43B3-948B-1728B52AA6E4}">
                <adec:decorative xmlns:adec="http://schemas.microsoft.com/office/drawing/2017/decorative" xmlns="" val="1"/>
              </a:ext>
            </a:extLst>
          </p:cNvPr>
          <p:cNvSpPr>
            <a:spLocks noGrp="1"/>
          </p:cNvSpPr>
          <p:nvPr>
            <p:ph sz="quarter" idx="18"/>
          </p:nvPr>
        </p:nvSpPr>
        <p:spPr>
          <a:xfrm>
            <a:off x="829437"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30" name="Platshållare för innehåll 2">
            <a:extLst>
              <a:ext uri="{FF2B5EF4-FFF2-40B4-BE49-F238E27FC236}">
                <a16:creationId xmlns:a16="http://schemas.microsoft.com/office/drawing/2014/main" id="{C6CEF8E7-0B11-504D-8578-A1D8042B5F9D}"/>
              </a:ext>
              <a:ext uri="{C183D7F6-B498-43B3-948B-1728B52AA6E4}">
                <adec:decorative xmlns:adec="http://schemas.microsoft.com/office/drawing/2017/decorative" xmlns="" val="1"/>
              </a:ext>
            </a:extLst>
          </p:cNvPr>
          <p:cNvSpPr>
            <a:spLocks noGrp="1"/>
          </p:cNvSpPr>
          <p:nvPr>
            <p:ph sz="quarter" idx="19"/>
          </p:nvPr>
        </p:nvSpPr>
        <p:spPr>
          <a:xfrm>
            <a:off x="3781185"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31" name="Platshållare för innehåll 2">
            <a:extLst>
              <a:ext uri="{FF2B5EF4-FFF2-40B4-BE49-F238E27FC236}">
                <a16:creationId xmlns:a16="http://schemas.microsoft.com/office/drawing/2014/main" id="{ADB6D10A-4CF1-6943-9420-C27056751E23}"/>
              </a:ext>
              <a:ext uri="{C183D7F6-B498-43B3-948B-1728B52AA6E4}">
                <adec:decorative xmlns:adec="http://schemas.microsoft.com/office/drawing/2017/decorative" xmlns="" val="1"/>
              </a:ext>
            </a:extLst>
          </p:cNvPr>
          <p:cNvSpPr>
            <a:spLocks noGrp="1"/>
          </p:cNvSpPr>
          <p:nvPr>
            <p:ph sz="quarter" idx="20"/>
          </p:nvPr>
        </p:nvSpPr>
        <p:spPr>
          <a:xfrm>
            <a:off x="6732933"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32" name="Ellips 31">
            <a:extLst>
              <a:ext uri="{FF2B5EF4-FFF2-40B4-BE49-F238E27FC236}">
                <a16:creationId xmlns:a16="http://schemas.microsoft.com/office/drawing/2014/main" id="{EB4CC0BB-0963-9C4C-9474-7CE4BD13B610}"/>
              </a:ext>
              <a:ext uri="{C183D7F6-B498-43B3-948B-1728B52AA6E4}">
                <adec:decorative xmlns:adec="http://schemas.microsoft.com/office/drawing/2017/decorative" xmlns="" val="1"/>
              </a:ext>
            </a:extLst>
          </p:cNvPr>
          <p:cNvSpPr/>
          <p:nvPr userDrawn="1"/>
        </p:nvSpPr>
        <p:spPr>
          <a:xfrm>
            <a:off x="9741602" y="3093996"/>
            <a:ext cx="1718447" cy="17184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Platshållare för innehåll 2">
            <a:extLst>
              <a:ext uri="{FF2B5EF4-FFF2-40B4-BE49-F238E27FC236}">
                <a16:creationId xmlns:a16="http://schemas.microsoft.com/office/drawing/2014/main" id="{06F92F55-9A76-8C4C-87A0-9D9E35D06394}"/>
              </a:ext>
              <a:ext uri="{C183D7F6-B498-43B3-948B-1728B52AA6E4}">
                <adec:decorative xmlns:adec="http://schemas.microsoft.com/office/drawing/2017/decorative" xmlns="" val="1"/>
              </a:ext>
            </a:extLst>
          </p:cNvPr>
          <p:cNvSpPr>
            <a:spLocks noGrp="1"/>
          </p:cNvSpPr>
          <p:nvPr>
            <p:ph sz="quarter" idx="21"/>
          </p:nvPr>
        </p:nvSpPr>
        <p:spPr>
          <a:xfrm>
            <a:off x="9620512" y="2963220"/>
            <a:ext cx="1980000" cy="1980000"/>
          </a:xfrm>
        </p:spPr>
        <p:txBody>
          <a:bodyPr lIns="0" tIns="0" rIns="0" bIns="0" anchor="ctr" anchorCtr="0"/>
          <a:lstStyle>
            <a:lvl1pPr marL="0" indent="0" algn="ctr">
              <a:buNone/>
              <a:defRPr sz="3600" b="0" i="0" spc="-110" baseline="0">
                <a:solidFill>
                  <a:schemeClr val="bg1"/>
                </a:solidFill>
                <a:latin typeface="Ubuntu Medium" panose="020B05040306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Tree>
    <p:extLst>
      <p:ext uri="{BB962C8B-B14F-4D97-AF65-F5344CB8AC3E}">
        <p14:creationId xmlns:p14="http://schemas.microsoft.com/office/powerpoint/2010/main" val="2825272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örsta sida">
    <p:bg>
      <p:bgPr>
        <a:solidFill>
          <a:schemeClr val="tx2"/>
        </a:solidFill>
        <a:effectLst/>
      </p:bgPr>
    </p:bg>
    <p:spTree>
      <p:nvGrpSpPr>
        <p:cNvPr id="1" name=""/>
        <p:cNvGrpSpPr/>
        <p:nvPr/>
      </p:nvGrpSpPr>
      <p:grpSpPr>
        <a:xfrm>
          <a:off x="0" y="0"/>
          <a:ext cx="0" cy="0"/>
          <a:chOff x="0" y="0"/>
          <a:chExt cx="0" cy="0"/>
        </a:xfrm>
      </p:grpSpPr>
      <p:sp>
        <p:nvSpPr>
          <p:cNvPr id="2" name="Frihandsfigur 1">
            <a:extLst>
              <a:ext uri="{FF2B5EF4-FFF2-40B4-BE49-F238E27FC236}">
                <a16:creationId xmlns:a16="http://schemas.microsoft.com/office/drawing/2014/main" id="{59918432-3EA5-D4DF-FB7A-7622195A7966}"/>
              </a:ext>
            </a:extLst>
          </p:cNvPr>
          <p:cNvSpPr/>
          <p:nvPr/>
        </p:nvSpPr>
        <p:spPr>
          <a:xfrm>
            <a:off x="0" y="947605"/>
            <a:ext cx="8321786" cy="5934790"/>
          </a:xfrm>
          <a:custGeom>
            <a:avLst/>
            <a:gdLst>
              <a:gd name="connsiteX0" fmla="*/ 2156272 w 2362857"/>
              <a:gd name="connsiteY0" fmla="*/ 1450527 h 1685102"/>
              <a:gd name="connsiteX1" fmla="*/ 2362857 w 2362857"/>
              <a:gd name="connsiteY1" fmla="*/ 1685102 h 1685102"/>
              <a:gd name="connsiteX2" fmla="*/ 1919865 w 2362857"/>
              <a:gd name="connsiteY2" fmla="*/ 1685102 h 1685102"/>
              <a:gd name="connsiteX3" fmla="*/ 1758186 w 2362857"/>
              <a:gd name="connsiteY3" fmla="*/ 1071096 h 1685102"/>
              <a:gd name="connsiteX4" fmla="*/ 1985845 w 2362857"/>
              <a:gd name="connsiteY4" fmla="*/ 1298754 h 1685102"/>
              <a:gd name="connsiteX5" fmla="*/ 1599497 w 2362857"/>
              <a:gd name="connsiteY5" fmla="*/ 1685102 h 1685102"/>
              <a:gd name="connsiteX6" fmla="*/ 1149043 w 2362857"/>
              <a:gd name="connsiteY6" fmla="*/ 1685102 h 1685102"/>
              <a:gd name="connsiteX7" fmla="*/ 0 w 2362857"/>
              <a:gd name="connsiteY7" fmla="*/ 0 h 1685102"/>
              <a:gd name="connsiteX8" fmla="*/ 150495 w 2362857"/>
              <a:gd name="connsiteY8" fmla="*/ 7185 h 1685102"/>
              <a:gd name="connsiteX9" fmla="*/ 1179520 w 2362857"/>
              <a:gd name="connsiteY9" fmla="*/ 492556 h 1685102"/>
              <a:gd name="connsiteX10" fmla="*/ 1605904 w 2362857"/>
              <a:gd name="connsiteY10" fmla="*/ 919323 h 1685102"/>
              <a:gd name="connsiteX11" fmla="*/ 840535 w 2362857"/>
              <a:gd name="connsiteY11" fmla="*/ 1685102 h 1685102"/>
              <a:gd name="connsiteX12" fmla="*/ 384972 w 2362857"/>
              <a:gd name="connsiteY12" fmla="*/ 1685102 h 1685102"/>
              <a:gd name="connsiteX13" fmla="*/ 392229 w 2362857"/>
              <a:gd name="connsiteY13" fmla="*/ 1678187 h 1685102"/>
              <a:gd name="connsiteX14" fmla="*/ 193123 w 2362857"/>
              <a:gd name="connsiteY14" fmla="*/ 1479080 h 1685102"/>
              <a:gd name="connsiteX15" fmla="*/ 193046 w 2362857"/>
              <a:gd name="connsiteY15" fmla="*/ 1478953 h 1685102"/>
              <a:gd name="connsiteX16" fmla="*/ 51106 w 2362857"/>
              <a:gd name="connsiteY16" fmla="*/ 1403508 h 1685102"/>
              <a:gd name="connsiteX17" fmla="*/ 0 w 2362857"/>
              <a:gd name="connsiteY17" fmla="*/ 1398633 h 1685102"/>
              <a:gd name="connsiteX18" fmla="*/ 0 w 2362857"/>
              <a:gd name="connsiteY18" fmla="*/ 1083481 h 1685102"/>
              <a:gd name="connsiteX19" fmla="*/ 5844 w 2362857"/>
              <a:gd name="connsiteY19" fmla="*/ 1082992 h 1685102"/>
              <a:gd name="connsiteX20" fmla="*/ 420782 w 2362857"/>
              <a:gd name="connsiteY20" fmla="*/ 1260812 h 1685102"/>
              <a:gd name="connsiteX21" fmla="*/ 619889 w 2362857"/>
              <a:gd name="connsiteY21" fmla="*/ 1459918 h 1685102"/>
              <a:gd name="connsiteX22" fmla="*/ 781052 w 2362857"/>
              <a:gd name="connsiteY22" fmla="*/ 1298754 h 1685102"/>
              <a:gd name="connsiteX23" fmla="*/ 581946 w 2362857"/>
              <a:gd name="connsiteY23" fmla="*/ 1099648 h 1685102"/>
              <a:gd name="connsiteX24" fmla="*/ 573405 w 2362857"/>
              <a:gd name="connsiteY24" fmla="*/ 1091145 h 1685102"/>
              <a:gd name="connsiteX25" fmla="*/ 152595 w 2362857"/>
              <a:gd name="connsiteY25" fmla="*/ 871230 h 1685102"/>
              <a:gd name="connsiteX26" fmla="*/ 0 w 2362857"/>
              <a:gd name="connsiteY26" fmla="*/ 857743 h 1685102"/>
              <a:gd name="connsiteX27" fmla="*/ 0 w 2362857"/>
              <a:gd name="connsiteY27" fmla="*/ 538208 h 1685102"/>
              <a:gd name="connsiteX28" fmla="*/ 103258 w 2362857"/>
              <a:gd name="connsiteY28" fmla="*/ 543136 h 1685102"/>
              <a:gd name="connsiteX29" fmla="*/ 800214 w 2362857"/>
              <a:gd name="connsiteY29" fmla="*/ 871862 h 1685102"/>
              <a:gd name="connsiteX30" fmla="*/ 999321 w 2362857"/>
              <a:gd name="connsiteY30" fmla="*/ 1071096 h 1685102"/>
              <a:gd name="connsiteX31" fmla="*/ 1160484 w 2362857"/>
              <a:gd name="connsiteY31" fmla="*/ 909932 h 1685102"/>
              <a:gd name="connsiteX32" fmla="*/ 961377 w 2362857"/>
              <a:gd name="connsiteY32" fmla="*/ 710697 h 1685102"/>
              <a:gd name="connsiteX33" fmla="*/ 137190 w 2362857"/>
              <a:gd name="connsiteY33" fmla="*/ 315229 h 1685102"/>
              <a:gd name="connsiteX34" fmla="*/ 0 w 2362857"/>
              <a:gd name="connsiteY34" fmla="*/ 311090 h 168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2857" h="1685102">
                <a:moveTo>
                  <a:pt x="2156272" y="1450527"/>
                </a:moveTo>
                <a:lnTo>
                  <a:pt x="2362857" y="1685102"/>
                </a:lnTo>
                <a:lnTo>
                  <a:pt x="1919865" y="1685102"/>
                </a:lnTo>
                <a:close/>
                <a:moveTo>
                  <a:pt x="1758186" y="1071096"/>
                </a:moveTo>
                <a:lnTo>
                  <a:pt x="1985845" y="1298754"/>
                </a:lnTo>
                <a:lnTo>
                  <a:pt x="1599497" y="1685102"/>
                </a:lnTo>
                <a:lnTo>
                  <a:pt x="1149043" y="1685102"/>
                </a:lnTo>
                <a:close/>
                <a:moveTo>
                  <a:pt x="0" y="0"/>
                </a:moveTo>
                <a:lnTo>
                  <a:pt x="150495" y="7185"/>
                </a:lnTo>
                <a:cubicBezTo>
                  <a:pt x="526081" y="43139"/>
                  <a:pt x="891893" y="204929"/>
                  <a:pt x="1179520" y="492556"/>
                </a:cubicBezTo>
                <a:lnTo>
                  <a:pt x="1605904" y="919323"/>
                </a:lnTo>
                <a:lnTo>
                  <a:pt x="840535" y="1685102"/>
                </a:lnTo>
                <a:lnTo>
                  <a:pt x="384972" y="1685102"/>
                </a:lnTo>
                <a:lnTo>
                  <a:pt x="392229" y="1678187"/>
                </a:lnTo>
                <a:lnTo>
                  <a:pt x="193123" y="1479080"/>
                </a:lnTo>
                <a:cubicBezTo>
                  <a:pt x="193098" y="1479080"/>
                  <a:pt x="193073" y="1479080"/>
                  <a:pt x="193046" y="1478953"/>
                </a:cubicBezTo>
                <a:cubicBezTo>
                  <a:pt x="152768" y="1438694"/>
                  <a:pt x="103109" y="1413550"/>
                  <a:pt x="51106" y="1403508"/>
                </a:cubicBezTo>
                <a:lnTo>
                  <a:pt x="0" y="1398633"/>
                </a:lnTo>
                <a:lnTo>
                  <a:pt x="0" y="1083481"/>
                </a:lnTo>
                <a:lnTo>
                  <a:pt x="5844" y="1082992"/>
                </a:lnTo>
                <a:cubicBezTo>
                  <a:pt x="156785" y="1084832"/>
                  <a:pt x="307022" y="1144253"/>
                  <a:pt x="420782" y="1260812"/>
                </a:cubicBezTo>
                <a:lnTo>
                  <a:pt x="619889" y="1459918"/>
                </a:lnTo>
                <a:lnTo>
                  <a:pt x="781052" y="1298754"/>
                </a:lnTo>
                <a:lnTo>
                  <a:pt x="581946" y="1099648"/>
                </a:lnTo>
                <a:cubicBezTo>
                  <a:pt x="579115" y="1096730"/>
                  <a:pt x="576273" y="1093937"/>
                  <a:pt x="573405" y="1091145"/>
                </a:cubicBezTo>
                <a:cubicBezTo>
                  <a:pt x="453589" y="973081"/>
                  <a:pt x="306391" y="899827"/>
                  <a:pt x="152595" y="871230"/>
                </a:cubicBezTo>
                <a:lnTo>
                  <a:pt x="0" y="857743"/>
                </a:lnTo>
                <a:lnTo>
                  <a:pt x="0" y="538208"/>
                </a:lnTo>
                <a:lnTo>
                  <a:pt x="103258" y="543136"/>
                </a:lnTo>
                <a:cubicBezTo>
                  <a:pt x="357640" y="567481"/>
                  <a:pt x="605404" y="677057"/>
                  <a:pt x="800214" y="871862"/>
                </a:cubicBezTo>
                <a:lnTo>
                  <a:pt x="999321" y="1071096"/>
                </a:lnTo>
                <a:lnTo>
                  <a:pt x="1160484" y="909932"/>
                </a:lnTo>
                <a:lnTo>
                  <a:pt x="961377" y="710697"/>
                </a:lnTo>
                <a:cubicBezTo>
                  <a:pt x="737367" y="482142"/>
                  <a:pt x="444195" y="345862"/>
                  <a:pt x="137190" y="315229"/>
                </a:cubicBezTo>
                <a:lnTo>
                  <a:pt x="0" y="311090"/>
                </a:lnTo>
                <a:close/>
              </a:path>
            </a:pathLst>
          </a:custGeom>
          <a:solidFill>
            <a:schemeClr val="accent1">
              <a:lumMod val="50000"/>
              <a:alpha val="100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9" name="Rubrik 28">
            <a:extLst>
              <a:ext uri="{FF2B5EF4-FFF2-40B4-BE49-F238E27FC236}">
                <a16:creationId xmlns:a16="http://schemas.microsoft.com/office/drawing/2014/main" id="{46C2B64B-A227-44D7-B726-04C45DBD1020}"/>
              </a:ext>
            </a:extLst>
          </p:cNvPr>
          <p:cNvSpPr>
            <a:spLocks noGrp="1"/>
          </p:cNvSpPr>
          <p:nvPr>
            <p:ph type="title" hasCustomPrompt="1"/>
          </p:nvPr>
        </p:nvSpPr>
        <p:spPr>
          <a:xfrm>
            <a:off x="1884000" y="2997000"/>
            <a:ext cx="8424000" cy="553998"/>
          </a:xfrm>
        </p:spPr>
        <p:txBody>
          <a:bodyPr wrap="square" anchor="b" anchorCtr="0">
            <a:spAutoFit/>
          </a:bodyPr>
          <a:lstStyle>
            <a:lvl1pPr algn="l">
              <a:defRPr b="1" i="0">
                <a:solidFill>
                  <a:srgbClr val="FFE098"/>
                </a:solidFill>
                <a:latin typeface="Public Sans" pitchFamily="2" charset="77"/>
              </a:defRPr>
            </a:lvl1pPr>
          </a:lstStyle>
          <a:p>
            <a:r>
              <a:rPr lang="sv-SE" dirty="0"/>
              <a:t>Namn på presentation</a:t>
            </a:r>
            <a:endParaRPr lang="en-US" dirty="0"/>
          </a:p>
        </p:txBody>
      </p:sp>
      <p:sp>
        <p:nvSpPr>
          <p:cNvPr id="3" name="Bild 6">
            <a:extLst>
              <a:ext uri="{FF2B5EF4-FFF2-40B4-BE49-F238E27FC236}">
                <a16:creationId xmlns:a16="http://schemas.microsoft.com/office/drawing/2014/main" id="{53FE9666-BE73-4983-9594-913158F324DC}"/>
              </a:ext>
            </a:extLst>
          </p:cNvPr>
          <p:cNvSpPr/>
          <p:nvPr/>
        </p:nvSpPr>
        <p:spPr>
          <a:xfrm>
            <a:off x="318015" y="261019"/>
            <a:ext cx="1945275" cy="252039"/>
          </a:xfrm>
          <a:custGeom>
            <a:avLst/>
            <a:gdLst>
              <a:gd name="connsiteX0" fmla="*/ 202452 w 1945275"/>
              <a:gd name="connsiteY0" fmla="*/ 198194 h 252039"/>
              <a:gd name="connsiteX1" fmla="*/ 202452 w 1945275"/>
              <a:gd name="connsiteY1" fmla="*/ 198194 h 252039"/>
              <a:gd name="connsiteX2" fmla="*/ 55031 w 1945275"/>
              <a:gd name="connsiteY2" fmla="*/ 198194 h 252039"/>
              <a:gd name="connsiteX3" fmla="*/ 52826 w 1945275"/>
              <a:gd name="connsiteY3" fmla="*/ 55972 h 252039"/>
              <a:gd name="connsiteX4" fmla="*/ 55031 w 1945275"/>
              <a:gd name="connsiteY4" fmla="*/ 53845 h 252039"/>
              <a:gd name="connsiteX5" fmla="*/ 202452 w 1945275"/>
              <a:gd name="connsiteY5" fmla="*/ 53845 h 252039"/>
              <a:gd name="connsiteX6" fmla="*/ 202452 w 1945275"/>
              <a:gd name="connsiteY6" fmla="*/ 53845 h 252039"/>
              <a:gd name="connsiteX7" fmla="*/ 217415 w 1945275"/>
              <a:gd name="connsiteY7" fmla="*/ 68493 h 252039"/>
              <a:gd name="connsiteX8" fmla="*/ 205208 w 1945275"/>
              <a:gd name="connsiteY8" fmla="*/ 80384 h 252039"/>
              <a:gd name="connsiteX9" fmla="*/ 190246 w 1945275"/>
              <a:gd name="connsiteY9" fmla="*/ 65737 h 252039"/>
              <a:gd name="connsiteX10" fmla="*/ 67159 w 1945275"/>
              <a:gd name="connsiteY10" fmla="*/ 65737 h 252039"/>
              <a:gd name="connsiteX11" fmla="*/ 65348 w 1945275"/>
              <a:gd name="connsiteY11" fmla="*/ 184492 h 252039"/>
              <a:gd name="connsiteX12" fmla="*/ 67080 w 1945275"/>
              <a:gd name="connsiteY12" fmla="*/ 186224 h 252039"/>
              <a:gd name="connsiteX13" fmla="*/ 190167 w 1945275"/>
              <a:gd name="connsiteY13" fmla="*/ 186224 h 252039"/>
              <a:gd name="connsiteX14" fmla="*/ 190246 w 1945275"/>
              <a:gd name="connsiteY14" fmla="*/ 186303 h 252039"/>
              <a:gd name="connsiteX15" fmla="*/ 281281 w 1945275"/>
              <a:gd name="connsiteY15" fmla="*/ 97237 h 252039"/>
              <a:gd name="connsiteX16" fmla="*/ 263956 w 1945275"/>
              <a:gd name="connsiteY16" fmla="*/ 80305 h 252039"/>
              <a:gd name="connsiteX17" fmla="*/ 173078 w 1945275"/>
              <a:gd name="connsiteY17" fmla="*/ 169450 h 252039"/>
              <a:gd name="connsiteX18" fmla="*/ 173078 w 1945275"/>
              <a:gd name="connsiteY18" fmla="*/ 169450 h 252039"/>
              <a:gd name="connsiteX19" fmla="*/ 152682 w 1945275"/>
              <a:gd name="connsiteY19" fmla="*/ 182759 h 252039"/>
              <a:gd name="connsiteX20" fmla="*/ 104723 w 1945275"/>
              <a:gd name="connsiteY20" fmla="*/ 182759 h 252039"/>
              <a:gd name="connsiteX21" fmla="*/ 84405 w 1945275"/>
              <a:gd name="connsiteY21" fmla="*/ 169450 h 252039"/>
              <a:gd name="connsiteX22" fmla="*/ 70781 w 1945275"/>
              <a:gd name="connsiteY22" fmla="*/ 149527 h 252039"/>
              <a:gd name="connsiteX23" fmla="*/ 70781 w 1945275"/>
              <a:gd name="connsiteY23" fmla="*/ 102592 h 252039"/>
              <a:gd name="connsiteX24" fmla="*/ 84405 w 1945275"/>
              <a:gd name="connsiteY24" fmla="*/ 82668 h 252039"/>
              <a:gd name="connsiteX25" fmla="*/ 104723 w 1945275"/>
              <a:gd name="connsiteY25" fmla="*/ 69359 h 252039"/>
              <a:gd name="connsiteX26" fmla="*/ 152682 w 1945275"/>
              <a:gd name="connsiteY26" fmla="*/ 69359 h 252039"/>
              <a:gd name="connsiteX27" fmla="*/ 172999 w 1945275"/>
              <a:gd name="connsiteY27" fmla="*/ 82668 h 252039"/>
              <a:gd name="connsiteX28" fmla="*/ 172999 w 1945275"/>
              <a:gd name="connsiteY28" fmla="*/ 82668 h 252039"/>
              <a:gd name="connsiteX29" fmla="*/ 187962 w 1945275"/>
              <a:gd name="connsiteY29" fmla="*/ 97315 h 252039"/>
              <a:gd name="connsiteX30" fmla="*/ 175992 w 1945275"/>
              <a:gd name="connsiteY30" fmla="*/ 109049 h 252039"/>
              <a:gd name="connsiteX31" fmla="*/ 161029 w 1945275"/>
              <a:gd name="connsiteY31" fmla="*/ 94402 h 252039"/>
              <a:gd name="connsiteX32" fmla="*/ 137562 w 1945275"/>
              <a:gd name="connsiteY32" fmla="*/ 82117 h 252039"/>
              <a:gd name="connsiteX33" fmla="*/ 111102 w 1945275"/>
              <a:gd name="connsiteY33" fmla="*/ 84637 h 252039"/>
              <a:gd name="connsiteX34" fmla="*/ 90548 w 1945275"/>
              <a:gd name="connsiteY34" fmla="*/ 101174 h 252039"/>
              <a:gd name="connsiteX35" fmla="*/ 90548 w 1945275"/>
              <a:gd name="connsiteY35" fmla="*/ 150944 h 252039"/>
              <a:gd name="connsiteX36" fmla="*/ 111102 w 1945275"/>
              <a:gd name="connsiteY36" fmla="*/ 167403 h 252039"/>
              <a:gd name="connsiteX37" fmla="*/ 137562 w 1945275"/>
              <a:gd name="connsiteY37" fmla="*/ 169923 h 252039"/>
              <a:gd name="connsiteX38" fmla="*/ 161029 w 1945275"/>
              <a:gd name="connsiteY38" fmla="*/ 157638 h 252039"/>
              <a:gd name="connsiteX39" fmla="*/ 252143 w 1945275"/>
              <a:gd name="connsiteY39" fmla="*/ 68572 h 252039"/>
              <a:gd name="connsiteX40" fmla="*/ 219698 w 1945275"/>
              <a:gd name="connsiteY40" fmla="*/ 36914 h 252039"/>
              <a:gd name="connsiteX41" fmla="*/ 37706 w 1945275"/>
              <a:gd name="connsiteY41" fmla="*/ 36914 h 252039"/>
              <a:gd name="connsiteX42" fmla="*/ 35029 w 1945275"/>
              <a:gd name="connsiteY42" fmla="*/ 212448 h 252039"/>
              <a:gd name="connsiteX43" fmla="*/ 37706 w 1945275"/>
              <a:gd name="connsiteY43" fmla="*/ 215125 h 252039"/>
              <a:gd name="connsiteX44" fmla="*/ 219777 w 1945275"/>
              <a:gd name="connsiteY44" fmla="*/ 215125 h 252039"/>
              <a:gd name="connsiteX45" fmla="*/ 310734 w 1945275"/>
              <a:gd name="connsiteY45" fmla="*/ 125980 h 252039"/>
              <a:gd name="connsiteX46" fmla="*/ 293409 w 1945275"/>
              <a:gd name="connsiteY46" fmla="*/ 109049 h 252039"/>
              <a:gd name="connsiteX47" fmla="*/ 202452 w 1945275"/>
              <a:gd name="connsiteY47" fmla="*/ 198194 h 252039"/>
              <a:gd name="connsiteX48" fmla="*/ 143704 w 1945275"/>
              <a:gd name="connsiteY48" fmla="*/ 140707 h 252039"/>
              <a:gd name="connsiteX49" fmla="*/ 143625 w 1945275"/>
              <a:gd name="connsiteY49" fmla="*/ 140628 h 252039"/>
              <a:gd name="connsiteX50" fmla="*/ 132837 w 1945275"/>
              <a:gd name="connsiteY50" fmla="*/ 146298 h 252039"/>
              <a:gd name="connsiteX51" fmla="*/ 120709 w 1945275"/>
              <a:gd name="connsiteY51" fmla="*/ 145117 h 252039"/>
              <a:gd name="connsiteX52" fmla="*/ 111259 w 1945275"/>
              <a:gd name="connsiteY52" fmla="*/ 137557 h 252039"/>
              <a:gd name="connsiteX53" fmla="*/ 111259 w 1945275"/>
              <a:gd name="connsiteY53" fmla="*/ 114640 h 252039"/>
              <a:gd name="connsiteX54" fmla="*/ 120709 w 1945275"/>
              <a:gd name="connsiteY54" fmla="*/ 107080 h 252039"/>
              <a:gd name="connsiteX55" fmla="*/ 132837 w 1945275"/>
              <a:gd name="connsiteY55" fmla="*/ 105899 h 252039"/>
              <a:gd name="connsiteX56" fmla="*/ 143625 w 1945275"/>
              <a:gd name="connsiteY56" fmla="*/ 111569 h 252039"/>
              <a:gd name="connsiteX57" fmla="*/ 143704 w 1945275"/>
              <a:gd name="connsiteY57" fmla="*/ 111490 h 252039"/>
              <a:gd name="connsiteX58" fmla="*/ 158667 w 1945275"/>
              <a:gd name="connsiteY58" fmla="*/ 126138 h 252039"/>
              <a:gd name="connsiteX59" fmla="*/ 143704 w 1945275"/>
              <a:gd name="connsiteY59" fmla="*/ 140707 h 252039"/>
              <a:gd name="connsiteX60" fmla="*/ 405234 w 1945275"/>
              <a:gd name="connsiteY60" fmla="*/ 81250 h 252039"/>
              <a:gd name="connsiteX61" fmla="*/ 359480 w 1945275"/>
              <a:gd name="connsiteY61" fmla="*/ 127713 h 252039"/>
              <a:gd name="connsiteX62" fmla="*/ 359480 w 1945275"/>
              <a:gd name="connsiteY62" fmla="*/ 129130 h 252039"/>
              <a:gd name="connsiteX63" fmla="*/ 403974 w 1945275"/>
              <a:gd name="connsiteY63" fmla="*/ 177719 h 252039"/>
              <a:gd name="connsiteX64" fmla="*/ 407518 w 1945275"/>
              <a:gd name="connsiteY64" fmla="*/ 177719 h 252039"/>
              <a:gd name="connsiteX65" fmla="*/ 449807 w 1945275"/>
              <a:gd name="connsiteY65" fmla="*/ 148897 h 252039"/>
              <a:gd name="connsiteX66" fmla="*/ 428859 w 1945275"/>
              <a:gd name="connsiteY66" fmla="*/ 142754 h 252039"/>
              <a:gd name="connsiteX67" fmla="*/ 407675 w 1945275"/>
              <a:gd name="connsiteY67" fmla="*/ 156614 h 252039"/>
              <a:gd name="connsiteX68" fmla="*/ 384286 w 1945275"/>
              <a:gd name="connsiteY68" fmla="*/ 135903 h 252039"/>
              <a:gd name="connsiteX69" fmla="*/ 450752 w 1945275"/>
              <a:gd name="connsiteY69" fmla="*/ 135903 h 252039"/>
              <a:gd name="connsiteX70" fmla="*/ 451145 w 1945275"/>
              <a:gd name="connsiteY70" fmla="*/ 128343 h 252039"/>
              <a:gd name="connsiteX71" fmla="*/ 405234 w 1945275"/>
              <a:gd name="connsiteY71" fmla="*/ 81250 h 252039"/>
              <a:gd name="connsiteX72" fmla="*/ 405234 w 1945275"/>
              <a:gd name="connsiteY72" fmla="*/ 81250 h 252039"/>
              <a:gd name="connsiteX73" fmla="*/ 384838 w 1945275"/>
              <a:gd name="connsiteY73" fmla="*/ 119129 h 252039"/>
              <a:gd name="connsiteX74" fmla="*/ 405549 w 1945275"/>
              <a:gd name="connsiteY74" fmla="*/ 101174 h 252039"/>
              <a:gd name="connsiteX75" fmla="*/ 426182 w 1945275"/>
              <a:gd name="connsiteY75" fmla="*/ 117318 h 252039"/>
              <a:gd name="connsiteX76" fmla="*/ 426339 w 1945275"/>
              <a:gd name="connsiteY76" fmla="*/ 119129 h 252039"/>
              <a:gd name="connsiteX77" fmla="*/ 384838 w 1945275"/>
              <a:gd name="connsiteY77" fmla="*/ 119129 h 252039"/>
              <a:gd name="connsiteX78" fmla="*/ 384838 w 1945275"/>
              <a:gd name="connsiteY78" fmla="*/ 119129 h 252039"/>
              <a:gd name="connsiteX79" fmla="*/ 546985 w 1945275"/>
              <a:gd name="connsiteY79" fmla="*/ 96607 h 252039"/>
              <a:gd name="connsiteX80" fmla="*/ 488631 w 1945275"/>
              <a:gd name="connsiteY80" fmla="*/ 96607 h 252039"/>
              <a:gd name="connsiteX81" fmla="*/ 488631 w 1945275"/>
              <a:gd name="connsiteY81" fmla="*/ 43844 h 252039"/>
              <a:gd name="connsiteX82" fmla="*/ 462564 w 1945275"/>
              <a:gd name="connsiteY82" fmla="*/ 43844 h 252039"/>
              <a:gd name="connsiteX83" fmla="*/ 462564 w 1945275"/>
              <a:gd name="connsiteY83" fmla="*/ 174963 h 252039"/>
              <a:gd name="connsiteX84" fmla="*/ 488631 w 1945275"/>
              <a:gd name="connsiteY84" fmla="*/ 174963 h 252039"/>
              <a:gd name="connsiteX85" fmla="*/ 488631 w 1945275"/>
              <a:gd name="connsiteY85" fmla="*/ 120625 h 252039"/>
              <a:gd name="connsiteX86" fmla="*/ 546985 w 1945275"/>
              <a:gd name="connsiteY86" fmla="*/ 120625 h 252039"/>
              <a:gd name="connsiteX87" fmla="*/ 546985 w 1945275"/>
              <a:gd name="connsiteY87" fmla="*/ 174963 h 252039"/>
              <a:gd name="connsiteX88" fmla="*/ 573287 w 1945275"/>
              <a:gd name="connsiteY88" fmla="*/ 174963 h 252039"/>
              <a:gd name="connsiteX89" fmla="*/ 573287 w 1945275"/>
              <a:gd name="connsiteY89" fmla="*/ 43844 h 252039"/>
              <a:gd name="connsiteX90" fmla="*/ 546985 w 1945275"/>
              <a:gd name="connsiteY90" fmla="*/ 43844 h 252039"/>
              <a:gd name="connsiteX91" fmla="*/ 546985 w 1945275"/>
              <a:gd name="connsiteY91" fmla="*/ 96607 h 252039"/>
              <a:gd name="connsiteX92" fmla="*/ 546985 w 1945275"/>
              <a:gd name="connsiteY92" fmla="*/ 96607 h 252039"/>
              <a:gd name="connsiteX93" fmla="*/ 647076 w 1945275"/>
              <a:gd name="connsiteY93" fmla="*/ 71800 h 252039"/>
              <a:gd name="connsiteX94" fmla="*/ 660464 w 1945275"/>
              <a:gd name="connsiteY94" fmla="*/ 59358 h 252039"/>
              <a:gd name="connsiteX95" fmla="*/ 656526 w 1945275"/>
              <a:gd name="connsiteY95" fmla="*/ 49593 h 252039"/>
              <a:gd name="connsiteX96" fmla="*/ 647076 w 1945275"/>
              <a:gd name="connsiteY96" fmla="*/ 45734 h 252039"/>
              <a:gd name="connsiteX97" fmla="*/ 633846 w 1945275"/>
              <a:gd name="connsiteY97" fmla="*/ 58570 h 252039"/>
              <a:gd name="connsiteX98" fmla="*/ 633846 w 1945275"/>
              <a:gd name="connsiteY98" fmla="*/ 58885 h 252039"/>
              <a:gd name="connsiteX99" fmla="*/ 646683 w 1945275"/>
              <a:gd name="connsiteY99" fmla="*/ 71800 h 252039"/>
              <a:gd name="connsiteX100" fmla="*/ 647076 w 1945275"/>
              <a:gd name="connsiteY100" fmla="*/ 71800 h 252039"/>
              <a:gd name="connsiteX101" fmla="*/ 647076 w 1945275"/>
              <a:gd name="connsiteY101" fmla="*/ 71800 h 252039"/>
              <a:gd name="connsiteX102" fmla="*/ 607386 w 1945275"/>
              <a:gd name="connsiteY102" fmla="*/ 71800 h 252039"/>
              <a:gd name="connsiteX103" fmla="*/ 620774 w 1945275"/>
              <a:gd name="connsiteY103" fmla="*/ 59358 h 252039"/>
              <a:gd name="connsiteX104" fmla="*/ 616836 w 1945275"/>
              <a:gd name="connsiteY104" fmla="*/ 49593 h 252039"/>
              <a:gd name="connsiteX105" fmla="*/ 607386 w 1945275"/>
              <a:gd name="connsiteY105" fmla="*/ 45734 h 252039"/>
              <a:gd name="connsiteX106" fmla="*/ 594156 w 1945275"/>
              <a:gd name="connsiteY106" fmla="*/ 58807 h 252039"/>
              <a:gd name="connsiteX107" fmla="*/ 594156 w 1945275"/>
              <a:gd name="connsiteY107" fmla="*/ 58807 h 252039"/>
              <a:gd name="connsiteX108" fmla="*/ 595101 w 1945275"/>
              <a:gd name="connsiteY108" fmla="*/ 63768 h 252039"/>
              <a:gd name="connsiteX109" fmla="*/ 597936 w 1945275"/>
              <a:gd name="connsiteY109" fmla="*/ 67942 h 252039"/>
              <a:gd name="connsiteX110" fmla="*/ 602346 w 1945275"/>
              <a:gd name="connsiteY110" fmla="*/ 70855 h 252039"/>
              <a:gd name="connsiteX111" fmla="*/ 607386 w 1945275"/>
              <a:gd name="connsiteY111" fmla="*/ 71800 h 252039"/>
              <a:gd name="connsiteX112" fmla="*/ 666921 w 1945275"/>
              <a:gd name="connsiteY112" fmla="*/ 115822 h 252039"/>
              <a:gd name="connsiteX113" fmla="*/ 626522 w 1945275"/>
              <a:gd name="connsiteY113" fmla="*/ 81250 h 252039"/>
              <a:gd name="connsiteX114" fmla="*/ 586675 w 1945275"/>
              <a:gd name="connsiteY114" fmla="*/ 111175 h 252039"/>
              <a:gd name="connsiteX115" fmla="*/ 608961 w 1945275"/>
              <a:gd name="connsiteY115" fmla="*/ 115822 h 252039"/>
              <a:gd name="connsiteX116" fmla="*/ 626680 w 1945275"/>
              <a:gd name="connsiteY116" fmla="*/ 101017 h 252039"/>
              <a:gd name="connsiteX117" fmla="*/ 642351 w 1945275"/>
              <a:gd name="connsiteY117" fmla="*/ 112829 h 252039"/>
              <a:gd name="connsiteX118" fmla="*/ 635343 w 1945275"/>
              <a:gd name="connsiteY118" fmla="*/ 119287 h 252039"/>
              <a:gd name="connsiteX119" fmla="*/ 612505 w 1945275"/>
              <a:gd name="connsiteY119" fmla="*/ 122594 h 252039"/>
              <a:gd name="connsiteX120" fmla="*/ 584706 w 1945275"/>
              <a:gd name="connsiteY120" fmla="*/ 150157 h 252039"/>
              <a:gd name="connsiteX121" fmla="*/ 616679 w 1945275"/>
              <a:gd name="connsiteY121" fmla="*/ 177562 h 252039"/>
              <a:gd name="connsiteX122" fmla="*/ 644084 w 1945275"/>
              <a:gd name="connsiteY122" fmla="*/ 164095 h 252039"/>
              <a:gd name="connsiteX123" fmla="*/ 645029 w 1945275"/>
              <a:gd name="connsiteY123" fmla="*/ 175042 h 252039"/>
              <a:gd name="connsiteX124" fmla="*/ 668103 w 1945275"/>
              <a:gd name="connsiteY124" fmla="*/ 175042 h 252039"/>
              <a:gd name="connsiteX125" fmla="*/ 667000 w 1945275"/>
              <a:gd name="connsiteY125" fmla="*/ 160630 h 252039"/>
              <a:gd name="connsiteX126" fmla="*/ 666921 w 1945275"/>
              <a:gd name="connsiteY126" fmla="*/ 115822 h 252039"/>
              <a:gd name="connsiteX127" fmla="*/ 642351 w 1945275"/>
              <a:gd name="connsiteY127" fmla="*/ 138187 h 252039"/>
              <a:gd name="connsiteX128" fmla="*/ 626286 w 1945275"/>
              <a:gd name="connsiteY128" fmla="*/ 159213 h 252039"/>
              <a:gd name="connsiteX129" fmla="*/ 621876 w 1945275"/>
              <a:gd name="connsiteY129" fmla="*/ 159292 h 252039"/>
              <a:gd name="connsiteX130" fmla="*/ 609827 w 1945275"/>
              <a:gd name="connsiteY130" fmla="*/ 149842 h 252039"/>
              <a:gd name="connsiteX131" fmla="*/ 609749 w 1945275"/>
              <a:gd name="connsiteY131" fmla="*/ 148739 h 252039"/>
              <a:gd name="connsiteX132" fmla="*/ 621246 w 1945275"/>
              <a:gd name="connsiteY132" fmla="*/ 137242 h 252039"/>
              <a:gd name="connsiteX133" fmla="*/ 642194 w 1945275"/>
              <a:gd name="connsiteY133" fmla="*/ 134092 h 252039"/>
              <a:gd name="connsiteX134" fmla="*/ 642351 w 1945275"/>
              <a:gd name="connsiteY134" fmla="*/ 138187 h 252039"/>
              <a:gd name="connsiteX135" fmla="*/ 681411 w 1945275"/>
              <a:gd name="connsiteY135" fmla="*/ 41088 h 252039"/>
              <a:gd name="connsiteX136" fmla="*/ 706533 w 1945275"/>
              <a:gd name="connsiteY136" fmla="*/ 41088 h 252039"/>
              <a:gd name="connsiteX137" fmla="*/ 706533 w 1945275"/>
              <a:gd name="connsiteY137" fmla="*/ 174963 h 252039"/>
              <a:gd name="connsiteX138" fmla="*/ 681411 w 1945275"/>
              <a:gd name="connsiteY138" fmla="*/ 174963 h 252039"/>
              <a:gd name="connsiteX139" fmla="*/ 681411 w 1945275"/>
              <a:gd name="connsiteY139" fmla="*/ 41088 h 252039"/>
              <a:gd name="connsiteX140" fmla="*/ 763233 w 1945275"/>
              <a:gd name="connsiteY140" fmla="*/ 119838 h 252039"/>
              <a:gd name="connsiteX141" fmla="*/ 750003 w 1945275"/>
              <a:gd name="connsiteY141" fmla="*/ 117082 h 252039"/>
              <a:gd name="connsiteX142" fmla="*/ 741498 w 1945275"/>
              <a:gd name="connsiteY142" fmla="*/ 108970 h 252039"/>
              <a:gd name="connsiteX143" fmla="*/ 753389 w 1945275"/>
              <a:gd name="connsiteY143" fmla="*/ 99914 h 252039"/>
              <a:gd name="connsiteX144" fmla="*/ 768667 w 1945275"/>
              <a:gd name="connsiteY144" fmla="*/ 112120 h 252039"/>
              <a:gd name="connsiteX145" fmla="*/ 789614 w 1945275"/>
              <a:gd name="connsiteY145" fmla="*/ 107474 h 252039"/>
              <a:gd name="connsiteX146" fmla="*/ 753153 w 1945275"/>
              <a:gd name="connsiteY146" fmla="*/ 81250 h 252039"/>
              <a:gd name="connsiteX147" fmla="*/ 718424 w 1945275"/>
              <a:gd name="connsiteY147" fmla="*/ 111018 h 252039"/>
              <a:gd name="connsiteX148" fmla="*/ 744490 w 1945275"/>
              <a:gd name="connsiteY148" fmla="*/ 138187 h 252039"/>
              <a:gd name="connsiteX149" fmla="*/ 756775 w 1945275"/>
              <a:gd name="connsiteY149" fmla="*/ 140943 h 252039"/>
              <a:gd name="connsiteX150" fmla="*/ 766777 w 1945275"/>
              <a:gd name="connsiteY150" fmla="*/ 149842 h 252039"/>
              <a:gd name="connsiteX151" fmla="*/ 754492 w 1945275"/>
              <a:gd name="connsiteY151" fmla="*/ 158898 h 252039"/>
              <a:gd name="connsiteX152" fmla="*/ 737482 w 1945275"/>
              <a:gd name="connsiteY152" fmla="*/ 145353 h 252039"/>
              <a:gd name="connsiteX153" fmla="*/ 737482 w 1945275"/>
              <a:gd name="connsiteY153" fmla="*/ 145038 h 252039"/>
              <a:gd name="connsiteX154" fmla="*/ 715983 w 1945275"/>
              <a:gd name="connsiteY154" fmla="*/ 149605 h 252039"/>
              <a:gd name="connsiteX155" fmla="*/ 754728 w 1945275"/>
              <a:gd name="connsiteY155" fmla="*/ 177719 h 252039"/>
              <a:gd name="connsiteX156" fmla="*/ 790796 w 1945275"/>
              <a:gd name="connsiteY156" fmla="*/ 147794 h 252039"/>
              <a:gd name="connsiteX157" fmla="*/ 763233 w 1945275"/>
              <a:gd name="connsiteY157" fmla="*/ 119838 h 252039"/>
              <a:gd name="connsiteX158" fmla="*/ 763233 w 1945275"/>
              <a:gd name="connsiteY158" fmla="*/ 119838 h 252039"/>
              <a:gd name="connsiteX159" fmla="*/ 845133 w 1945275"/>
              <a:gd name="connsiteY159" fmla="*/ 81172 h 252039"/>
              <a:gd name="connsiteX160" fmla="*/ 796387 w 1945275"/>
              <a:gd name="connsiteY160" fmla="*/ 126610 h 252039"/>
              <a:gd name="connsiteX161" fmla="*/ 796387 w 1945275"/>
              <a:gd name="connsiteY161" fmla="*/ 129445 h 252039"/>
              <a:gd name="connsiteX162" fmla="*/ 845133 w 1945275"/>
              <a:gd name="connsiteY162" fmla="*/ 178192 h 252039"/>
              <a:gd name="connsiteX163" fmla="*/ 893880 w 1945275"/>
              <a:gd name="connsiteY163" fmla="*/ 129445 h 252039"/>
              <a:gd name="connsiteX164" fmla="*/ 847968 w 1945275"/>
              <a:gd name="connsiteY164" fmla="*/ 81172 h 252039"/>
              <a:gd name="connsiteX165" fmla="*/ 845133 w 1945275"/>
              <a:gd name="connsiteY165" fmla="*/ 81172 h 252039"/>
              <a:gd name="connsiteX166" fmla="*/ 845133 w 1945275"/>
              <a:gd name="connsiteY166" fmla="*/ 81172 h 252039"/>
              <a:gd name="connsiteX167" fmla="*/ 845133 w 1945275"/>
              <a:gd name="connsiteY167" fmla="*/ 155354 h 252039"/>
              <a:gd name="connsiteX168" fmla="*/ 821430 w 1945275"/>
              <a:gd name="connsiteY168" fmla="*/ 131729 h 252039"/>
              <a:gd name="connsiteX169" fmla="*/ 821508 w 1945275"/>
              <a:gd name="connsiteY169" fmla="*/ 129445 h 252039"/>
              <a:gd name="connsiteX170" fmla="*/ 843086 w 1945275"/>
              <a:gd name="connsiteY170" fmla="*/ 103773 h 252039"/>
              <a:gd name="connsiteX171" fmla="*/ 868758 w 1945275"/>
              <a:gd name="connsiteY171" fmla="*/ 125350 h 252039"/>
              <a:gd name="connsiteX172" fmla="*/ 868758 w 1945275"/>
              <a:gd name="connsiteY172" fmla="*/ 129367 h 252039"/>
              <a:gd name="connsiteX173" fmla="*/ 847653 w 1945275"/>
              <a:gd name="connsiteY173" fmla="*/ 155118 h 252039"/>
              <a:gd name="connsiteX174" fmla="*/ 845133 w 1945275"/>
              <a:gd name="connsiteY174" fmla="*/ 155354 h 252039"/>
              <a:gd name="connsiteX175" fmla="*/ 845133 w 1945275"/>
              <a:gd name="connsiteY175" fmla="*/ 155354 h 252039"/>
              <a:gd name="connsiteX176" fmla="*/ 1011218 w 1945275"/>
              <a:gd name="connsiteY176" fmla="*/ 81408 h 252039"/>
              <a:gd name="connsiteX177" fmla="*/ 981765 w 1945275"/>
              <a:gd name="connsiteY177" fmla="*/ 96607 h 252039"/>
              <a:gd name="connsiteX178" fmla="*/ 954203 w 1945275"/>
              <a:gd name="connsiteY178" fmla="*/ 81408 h 252039"/>
              <a:gd name="connsiteX179" fmla="*/ 926955 w 1945275"/>
              <a:gd name="connsiteY179" fmla="*/ 95110 h 252039"/>
              <a:gd name="connsiteX180" fmla="*/ 926955 w 1945275"/>
              <a:gd name="connsiteY180" fmla="*/ 84007 h 252039"/>
              <a:gd name="connsiteX181" fmla="*/ 902936 w 1945275"/>
              <a:gd name="connsiteY181" fmla="*/ 84007 h 252039"/>
              <a:gd name="connsiteX182" fmla="*/ 902936 w 1945275"/>
              <a:gd name="connsiteY182" fmla="*/ 174963 h 252039"/>
              <a:gd name="connsiteX183" fmla="*/ 928057 w 1945275"/>
              <a:gd name="connsiteY183" fmla="*/ 174963 h 252039"/>
              <a:gd name="connsiteX184" fmla="*/ 928057 w 1945275"/>
              <a:gd name="connsiteY184" fmla="*/ 121728 h 252039"/>
              <a:gd name="connsiteX185" fmla="*/ 943650 w 1945275"/>
              <a:gd name="connsiteY185" fmla="*/ 103852 h 252039"/>
              <a:gd name="connsiteX186" fmla="*/ 945383 w 1945275"/>
              <a:gd name="connsiteY186" fmla="*/ 103852 h 252039"/>
              <a:gd name="connsiteX187" fmla="*/ 961920 w 1945275"/>
              <a:gd name="connsiteY187" fmla="*/ 118027 h 252039"/>
              <a:gd name="connsiteX188" fmla="*/ 961841 w 1945275"/>
              <a:gd name="connsiteY188" fmla="*/ 121019 h 252039"/>
              <a:gd name="connsiteX189" fmla="*/ 961841 w 1945275"/>
              <a:gd name="connsiteY189" fmla="*/ 175042 h 252039"/>
              <a:gd name="connsiteX190" fmla="*/ 986805 w 1945275"/>
              <a:gd name="connsiteY190" fmla="*/ 175042 h 252039"/>
              <a:gd name="connsiteX191" fmla="*/ 986805 w 1945275"/>
              <a:gd name="connsiteY191" fmla="*/ 121807 h 252039"/>
              <a:gd name="connsiteX192" fmla="*/ 1002555 w 1945275"/>
              <a:gd name="connsiteY192" fmla="*/ 103930 h 252039"/>
              <a:gd name="connsiteX193" fmla="*/ 1003973 w 1945275"/>
              <a:gd name="connsiteY193" fmla="*/ 103930 h 252039"/>
              <a:gd name="connsiteX194" fmla="*/ 1020510 w 1945275"/>
              <a:gd name="connsiteY194" fmla="*/ 117948 h 252039"/>
              <a:gd name="connsiteX195" fmla="*/ 1020432 w 1945275"/>
              <a:gd name="connsiteY195" fmla="*/ 121177 h 252039"/>
              <a:gd name="connsiteX196" fmla="*/ 1020432 w 1945275"/>
              <a:gd name="connsiteY196" fmla="*/ 175199 h 252039"/>
              <a:gd name="connsiteX197" fmla="*/ 1044844 w 1945275"/>
              <a:gd name="connsiteY197" fmla="*/ 175199 h 252039"/>
              <a:gd name="connsiteX198" fmla="*/ 1044844 w 1945275"/>
              <a:gd name="connsiteY198" fmla="*/ 116215 h 252039"/>
              <a:gd name="connsiteX199" fmla="*/ 1016022 w 1945275"/>
              <a:gd name="connsiteY199" fmla="*/ 81723 h 252039"/>
              <a:gd name="connsiteX200" fmla="*/ 1011218 w 1945275"/>
              <a:gd name="connsiteY200" fmla="*/ 81408 h 252039"/>
              <a:gd name="connsiteX201" fmla="*/ 1011218 w 1945275"/>
              <a:gd name="connsiteY201" fmla="*/ 81408 h 252039"/>
              <a:gd name="connsiteX202" fmla="*/ 1098709 w 1945275"/>
              <a:gd name="connsiteY202" fmla="*/ 137242 h 252039"/>
              <a:gd name="connsiteX203" fmla="*/ 1073982 w 1945275"/>
              <a:gd name="connsiteY203" fmla="*/ 84007 h 252039"/>
              <a:gd name="connsiteX204" fmla="*/ 1045868 w 1945275"/>
              <a:gd name="connsiteY204" fmla="*/ 84007 h 252039"/>
              <a:gd name="connsiteX205" fmla="*/ 1085322 w 1945275"/>
              <a:gd name="connsiteY205" fmla="*/ 163544 h 252039"/>
              <a:gd name="connsiteX206" fmla="*/ 1063429 w 1945275"/>
              <a:gd name="connsiteY206" fmla="*/ 210873 h 252039"/>
              <a:gd name="connsiteX207" fmla="*/ 1090047 w 1945275"/>
              <a:gd name="connsiteY207" fmla="*/ 210873 h 252039"/>
              <a:gd name="connsiteX208" fmla="*/ 1148401 w 1945275"/>
              <a:gd name="connsiteY208" fmla="*/ 84007 h 252039"/>
              <a:gd name="connsiteX209" fmla="*/ 1121547 w 1945275"/>
              <a:gd name="connsiteY209" fmla="*/ 84007 h 252039"/>
              <a:gd name="connsiteX210" fmla="*/ 1098709 w 1945275"/>
              <a:gd name="connsiteY210" fmla="*/ 137242 h 252039"/>
              <a:gd name="connsiteX211" fmla="*/ 1206755 w 1945275"/>
              <a:gd name="connsiteY211" fmla="*/ 81565 h 252039"/>
              <a:gd name="connsiteX212" fmla="*/ 1179901 w 1945275"/>
              <a:gd name="connsiteY212" fmla="*/ 95268 h 252039"/>
              <a:gd name="connsiteX213" fmla="*/ 1179901 w 1945275"/>
              <a:gd name="connsiteY213" fmla="*/ 84007 h 252039"/>
              <a:gd name="connsiteX214" fmla="*/ 1155488 w 1945275"/>
              <a:gd name="connsiteY214" fmla="*/ 84007 h 252039"/>
              <a:gd name="connsiteX215" fmla="*/ 1155488 w 1945275"/>
              <a:gd name="connsiteY215" fmla="*/ 174963 h 252039"/>
              <a:gd name="connsiteX216" fmla="*/ 1180610 w 1945275"/>
              <a:gd name="connsiteY216" fmla="*/ 174963 h 252039"/>
              <a:gd name="connsiteX217" fmla="*/ 1180610 w 1945275"/>
              <a:gd name="connsiteY217" fmla="*/ 122594 h 252039"/>
              <a:gd name="connsiteX218" fmla="*/ 1196202 w 1945275"/>
              <a:gd name="connsiteY218" fmla="*/ 103773 h 252039"/>
              <a:gd name="connsiteX219" fmla="*/ 1198014 w 1945275"/>
              <a:gd name="connsiteY219" fmla="*/ 103694 h 252039"/>
              <a:gd name="connsiteX220" fmla="*/ 1215260 w 1945275"/>
              <a:gd name="connsiteY220" fmla="*/ 118657 h 252039"/>
              <a:gd name="connsiteX221" fmla="*/ 1215181 w 1945275"/>
              <a:gd name="connsiteY221" fmla="*/ 121807 h 252039"/>
              <a:gd name="connsiteX222" fmla="*/ 1215181 w 1945275"/>
              <a:gd name="connsiteY222" fmla="*/ 174884 h 252039"/>
              <a:gd name="connsiteX223" fmla="*/ 1240303 w 1945275"/>
              <a:gd name="connsiteY223" fmla="*/ 174884 h 252039"/>
              <a:gd name="connsiteX224" fmla="*/ 1240303 w 1945275"/>
              <a:gd name="connsiteY224" fmla="*/ 117554 h 252039"/>
              <a:gd name="connsiteX225" fmla="*/ 1206755 w 1945275"/>
              <a:gd name="connsiteY225" fmla="*/ 81565 h 252039"/>
              <a:gd name="connsiteX226" fmla="*/ 1206755 w 1945275"/>
              <a:gd name="connsiteY226" fmla="*/ 81565 h 252039"/>
              <a:gd name="connsiteX227" fmla="*/ 1345040 w 1945275"/>
              <a:gd name="connsiteY227" fmla="*/ 41088 h 252039"/>
              <a:gd name="connsiteX228" fmla="*/ 1320313 w 1945275"/>
              <a:gd name="connsiteY228" fmla="*/ 41088 h 252039"/>
              <a:gd name="connsiteX229" fmla="*/ 1320313 w 1945275"/>
              <a:gd name="connsiteY229" fmla="*/ 93063 h 252039"/>
              <a:gd name="connsiteX230" fmla="*/ 1294010 w 1945275"/>
              <a:gd name="connsiteY230" fmla="*/ 81802 h 252039"/>
              <a:gd name="connsiteX231" fmla="*/ 1249438 w 1945275"/>
              <a:gd name="connsiteY231" fmla="*/ 129367 h 252039"/>
              <a:gd name="connsiteX232" fmla="*/ 1291726 w 1945275"/>
              <a:gd name="connsiteY232" fmla="*/ 177168 h 252039"/>
              <a:gd name="connsiteX233" fmla="*/ 1294719 w 1945275"/>
              <a:gd name="connsiteY233" fmla="*/ 177247 h 252039"/>
              <a:gd name="connsiteX234" fmla="*/ 1320785 w 1945275"/>
              <a:gd name="connsiteY234" fmla="*/ 164489 h 252039"/>
              <a:gd name="connsiteX235" fmla="*/ 1321730 w 1945275"/>
              <a:gd name="connsiteY235" fmla="*/ 175042 h 252039"/>
              <a:gd name="connsiteX236" fmla="*/ 1345749 w 1945275"/>
              <a:gd name="connsiteY236" fmla="*/ 175042 h 252039"/>
              <a:gd name="connsiteX237" fmla="*/ 1344962 w 1945275"/>
              <a:gd name="connsiteY237" fmla="*/ 158583 h 252039"/>
              <a:gd name="connsiteX238" fmla="*/ 1345040 w 1945275"/>
              <a:gd name="connsiteY238" fmla="*/ 41088 h 252039"/>
              <a:gd name="connsiteX239" fmla="*/ 1345040 w 1945275"/>
              <a:gd name="connsiteY239" fmla="*/ 41088 h 252039"/>
              <a:gd name="connsiteX240" fmla="*/ 1297790 w 1945275"/>
              <a:gd name="connsiteY240" fmla="*/ 155197 h 252039"/>
              <a:gd name="connsiteX241" fmla="*/ 1274716 w 1945275"/>
              <a:gd name="connsiteY241" fmla="*/ 129288 h 252039"/>
              <a:gd name="connsiteX242" fmla="*/ 1295192 w 1945275"/>
              <a:gd name="connsiteY242" fmla="*/ 103930 h 252039"/>
              <a:gd name="connsiteX243" fmla="*/ 1297790 w 1945275"/>
              <a:gd name="connsiteY243" fmla="*/ 103773 h 252039"/>
              <a:gd name="connsiteX244" fmla="*/ 1320785 w 1945275"/>
              <a:gd name="connsiteY244" fmla="*/ 126295 h 252039"/>
              <a:gd name="connsiteX245" fmla="*/ 1320628 w 1945275"/>
              <a:gd name="connsiteY245" fmla="*/ 129130 h 252039"/>
              <a:gd name="connsiteX246" fmla="*/ 1297790 w 1945275"/>
              <a:gd name="connsiteY246" fmla="*/ 155197 h 252039"/>
              <a:gd name="connsiteX247" fmla="*/ 1297790 w 1945275"/>
              <a:gd name="connsiteY247" fmla="*/ 155197 h 252039"/>
              <a:gd name="connsiteX248" fmla="*/ 1361893 w 1945275"/>
              <a:gd name="connsiteY248" fmla="*/ 84007 h 252039"/>
              <a:gd name="connsiteX249" fmla="*/ 1387014 w 1945275"/>
              <a:gd name="connsiteY249" fmla="*/ 84007 h 252039"/>
              <a:gd name="connsiteX250" fmla="*/ 1387014 w 1945275"/>
              <a:gd name="connsiteY250" fmla="*/ 175042 h 252039"/>
              <a:gd name="connsiteX251" fmla="*/ 1361893 w 1945275"/>
              <a:gd name="connsiteY251" fmla="*/ 175042 h 252039"/>
              <a:gd name="connsiteX252" fmla="*/ 1361893 w 1945275"/>
              <a:gd name="connsiteY252" fmla="*/ 84007 h 252039"/>
              <a:gd name="connsiteX253" fmla="*/ 1374336 w 1945275"/>
              <a:gd name="connsiteY253" fmla="*/ 38883 h 252039"/>
              <a:gd name="connsiteX254" fmla="*/ 1359137 w 1945275"/>
              <a:gd name="connsiteY254" fmla="*/ 54003 h 252039"/>
              <a:gd name="connsiteX255" fmla="*/ 1374257 w 1945275"/>
              <a:gd name="connsiteY255" fmla="*/ 69202 h 252039"/>
              <a:gd name="connsiteX256" fmla="*/ 1374257 w 1945275"/>
              <a:gd name="connsiteY256" fmla="*/ 69202 h 252039"/>
              <a:gd name="connsiteX257" fmla="*/ 1380163 w 1945275"/>
              <a:gd name="connsiteY257" fmla="*/ 68099 h 252039"/>
              <a:gd name="connsiteX258" fmla="*/ 1385203 w 1945275"/>
              <a:gd name="connsiteY258" fmla="*/ 64870 h 252039"/>
              <a:gd name="connsiteX259" fmla="*/ 1388589 w 1945275"/>
              <a:gd name="connsiteY259" fmla="*/ 59988 h 252039"/>
              <a:gd name="connsiteX260" fmla="*/ 1389771 w 1945275"/>
              <a:gd name="connsiteY260" fmla="*/ 54239 h 252039"/>
              <a:gd name="connsiteX261" fmla="*/ 1374493 w 1945275"/>
              <a:gd name="connsiteY261" fmla="*/ 38962 h 252039"/>
              <a:gd name="connsiteX262" fmla="*/ 1374336 w 1945275"/>
              <a:gd name="connsiteY262" fmla="*/ 38883 h 252039"/>
              <a:gd name="connsiteX263" fmla="*/ 1374336 w 1945275"/>
              <a:gd name="connsiteY263" fmla="*/ 38883 h 252039"/>
              <a:gd name="connsiteX264" fmla="*/ 1467891 w 1945275"/>
              <a:gd name="connsiteY264" fmla="*/ 94717 h 252039"/>
              <a:gd name="connsiteX265" fmla="*/ 1441431 w 1945275"/>
              <a:gd name="connsiteY265" fmla="*/ 82353 h 252039"/>
              <a:gd name="connsiteX266" fmla="*/ 1398118 w 1945275"/>
              <a:gd name="connsiteY266" fmla="*/ 125272 h 252039"/>
              <a:gd name="connsiteX267" fmla="*/ 1398118 w 1945275"/>
              <a:gd name="connsiteY267" fmla="*/ 126768 h 252039"/>
              <a:gd name="connsiteX268" fmla="*/ 1438911 w 1945275"/>
              <a:gd name="connsiteY268" fmla="*/ 170947 h 252039"/>
              <a:gd name="connsiteX269" fmla="*/ 1441352 w 1945275"/>
              <a:gd name="connsiteY269" fmla="*/ 170947 h 252039"/>
              <a:gd name="connsiteX270" fmla="*/ 1467261 w 1945275"/>
              <a:gd name="connsiteY270" fmla="*/ 159292 h 252039"/>
              <a:gd name="connsiteX271" fmla="*/ 1467261 w 1945275"/>
              <a:gd name="connsiteY271" fmla="*/ 165907 h 252039"/>
              <a:gd name="connsiteX272" fmla="*/ 1442533 w 1945275"/>
              <a:gd name="connsiteY272" fmla="*/ 191264 h 252039"/>
              <a:gd name="connsiteX273" fmla="*/ 1420798 w 1945275"/>
              <a:gd name="connsiteY273" fmla="*/ 174097 h 252039"/>
              <a:gd name="connsiteX274" fmla="*/ 1398118 w 1945275"/>
              <a:gd name="connsiteY274" fmla="*/ 180003 h 252039"/>
              <a:gd name="connsiteX275" fmla="*/ 1443242 w 1945275"/>
              <a:gd name="connsiteY275" fmla="*/ 212920 h 252039"/>
              <a:gd name="connsiteX276" fmla="*/ 1491989 w 1945275"/>
              <a:gd name="connsiteY276" fmla="*/ 165198 h 252039"/>
              <a:gd name="connsiteX277" fmla="*/ 1491989 w 1945275"/>
              <a:gd name="connsiteY277" fmla="*/ 84007 h 252039"/>
              <a:gd name="connsiteX278" fmla="*/ 1467812 w 1945275"/>
              <a:gd name="connsiteY278" fmla="*/ 84007 h 252039"/>
              <a:gd name="connsiteX279" fmla="*/ 1467812 w 1945275"/>
              <a:gd name="connsiteY279" fmla="*/ 94717 h 252039"/>
              <a:gd name="connsiteX280" fmla="*/ 1445841 w 1945275"/>
              <a:gd name="connsiteY280" fmla="*/ 149842 h 252039"/>
              <a:gd name="connsiteX281" fmla="*/ 1423476 w 1945275"/>
              <a:gd name="connsiteY281" fmla="*/ 129288 h 252039"/>
              <a:gd name="connsiteX282" fmla="*/ 1423555 w 1945275"/>
              <a:gd name="connsiteY282" fmla="*/ 126689 h 252039"/>
              <a:gd name="connsiteX283" fmla="*/ 1444738 w 1945275"/>
              <a:gd name="connsiteY283" fmla="*/ 103694 h 252039"/>
              <a:gd name="connsiteX284" fmla="*/ 1467734 w 1945275"/>
              <a:gd name="connsiteY284" fmla="*/ 124878 h 252039"/>
              <a:gd name="connsiteX285" fmla="*/ 1467734 w 1945275"/>
              <a:gd name="connsiteY285" fmla="*/ 126768 h 252039"/>
              <a:gd name="connsiteX286" fmla="*/ 1448203 w 1945275"/>
              <a:gd name="connsiteY286" fmla="*/ 149842 h 252039"/>
              <a:gd name="connsiteX287" fmla="*/ 1445841 w 1945275"/>
              <a:gd name="connsiteY287" fmla="*/ 149842 h 252039"/>
              <a:gd name="connsiteX288" fmla="*/ 1445841 w 1945275"/>
              <a:gd name="connsiteY288" fmla="*/ 149842 h 252039"/>
              <a:gd name="connsiteX289" fmla="*/ 1557115 w 1945275"/>
              <a:gd name="connsiteY289" fmla="*/ 81565 h 252039"/>
              <a:gd name="connsiteX290" fmla="*/ 1531994 w 1945275"/>
              <a:gd name="connsiteY290" fmla="*/ 91567 h 252039"/>
              <a:gd name="connsiteX291" fmla="*/ 1531994 w 1945275"/>
              <a:gd name="connsiteY291" fmla="*/ 41088 h 252039"/>
              <a:gd name="connsiteX292" fmla="*/ 1506872 w 1945275"/>
              <a:gd name="connsiteY292" fmla="*/ 41088 h 252039"/>
              <a:gd name="connsiteX293" fmla="*/ 1506872 w 1945275"/>
              <a:gd name="connsiteY293" fmla="*/ 174963 h 252039"/>
              <a:gd name="connsiteX294" fmla="*/ 1531994 w 1945275"/>
              <a:gd name="connsiteY294" fmla="*/ 174963 h 252039"/>
              <a:gd name="connsiteX295" fmla="*/ 1531994 w 1945275"/>
              <a:gd name="connsiteY295" fmla="*/ 121570 h 252039"/>
              <a:gd name="connsiteX296" fmla="*/ 1548610 w 1945275"/>
              <a:gd name="connsiteY296" fmla="*/ 103852 h 252039"/>
              <a:gd name="connsiteX297" fmla="*/ 1549319 w 1945275"/>
              <a:gd name="connsiteY297" fmla="*/ 103852 h 252039"/>
              <a:gd name="connsiteX298" fmla="*/ 1566644 w 1945275"/>
              <a:gd name="connsiteY298" fmla="*/ 118735 h 252039"/>
              <a:gd name="connsiteX299" fmla="*/ 1566565 w 1945275"/>
              <a:gd name="connsiteY299" fmla="*/ 121964 h 252039"/>
              <a:gd name="connsiteX300" fmla="*/ 1566565 w 1945275"/>
              <a:gd name="connsiteY300" fmla="*/ 175042 h 252039"/>
              <a:gd name="connsiteX301" fmla="*/ 1591686 w 1945275"/>
              <a:gd name="connsiteY301" fmla="*/ 175042 h 252039"/>
              <a:gd name="connsiteX302" fmla="*/ 1591686 w 1945275"/>
              <a:gd name="connsiteY302" fmla="*/ 117712 h 252039"/>
              <a:gd name="connsiteX303" fmla="*/ 1557115 w 1945275"/>
              <a:gd name="connsiteY303" fmla="*/ 81565 h 252039"/>
              <a:gd name="connsiteX304" fmla="*/ 1557115 w 1945275"/>
              <a:gd name="connsiteY304" fmla="*/ 81565 h 252039"/>
              <a:gd name="connsiteX305" fmla="*/ 1646418 w 1945275"/>
              <a:gd name="connsiteY305" fmla="*/ 81250 h 252039"/>
              <a:gd name="connsiteX306" fmla="*/ 1600664 w 1945275"/>
              <a:gd name="connsiteY306" fmla="*/ 127713 h 252039"/>
              <a:gd name="connsiteX307" fmla="*/ 1600664 w 1945275"/>
              <a:gd name="connsiteY307" fmla="*/ 129130 h 252039"/>
              <a:gd name="connsiteX308" fmla="*/ 1645079 w 1945275"/>
              <a:gd name="connsiteY308" fmla="*/ 177719 h 252039"/>
              <a:gd name="connsiteX309" fmla="*/ 1648623 w 1945275"/>
              <a:gd name="connsiteY309" fmla="*/ 177719 h 252039"/>
              <a:gd name="connsiteX310" fmla="*/ 1690912 w 1945275"/>
              <a:gd name="connsiteY310" fmla="*/ 148897 h 252039"/>
              <a:gd name="connsiteX311" fmla="*/ 1669964 w 1945275"/>
              <a:gd name="connsiteY311" fmla="*/ 142754 h 252039"/>
              <a:gd name="connsiteX312" fmla="*/ 1648780 w 1945275"/>
              <a:gd name="connsiteY312" fmla="*/ 156614 h 252039"/>
              <a:gd name="connsiteX313" fmla="*/ 1625392 w 1945275"/>
              <a:gd name="connsiteY313" fmla="*/ 135903 h 252039"/>
              <a:gd name="connsiteX314" fmla="*/ 1691857 w 1945275"/>
              <a:gd name="connsiteY314" fmla="*/ 135903 h 252039"/>
              <a:gd name="connsiteX315" fmla="*/ 1692251 w 1945275"/>
              <a:gd name="connsiteY315" fmla="*/ 128343 h 252039"/>
              <a:gd name="connsiteX316" fmla="*/ 1646418 w 1945275"/>
              <a:gd name="connsiteY316" fmla="*/ 81250 h 252039"/>
              <a:gd name="connsiteX317" fmla="*/ 1646418 w 1945275"/>
              <a:gd name="connsiteY317" fmla="*/ 81250 h 252039"/>
              <a:gd name="connsiteX318" fmla="*/ 1626022 w 1945275"/>
              <a:gd name="connsiteY318" fmla="*/ 119129 h 252039"/>
              <a:gd name="connsiteX319" fmla="*/ 1646812 w 1945275"/>
              <a:gd name="connsiteY319" fmla="*/ 101174 h 252039"/>
              <a:gd name="connsiteX320" fmla="*/ 1667444 w 1945275"/>
              <a:gd name="connsiteY320" fmla="*/ 117318 h 252039"/>
              <a:gd name="connsiteX321" fmla="*/ 1667602 w 1945275"/>
              <a:gd name="connsiteY321" fmla="*/ 119129 h 252039"/>
              <a:gd name="connsiteX322" fmla="*/ 1626022 w 1945275"/>
              <a:gd name="connsiteY322" fmla="*/ 119129 h 252039"/>
              <a:gd name="connsiteX323" fmla="*/ 1735406 w 1945275"/>
              <a:gd name="connsiteY323" fmla="*/ 56838 h 252039"/>
              <a:gd name="connsiteX324" fmla="*/ 1712726 w 1945275"/>
              <a:gd name="connsiteY324" fmla="*/ 56838 h 252039"/>
              <a:gd name="connsiteX325" fmla="*/ 1712726 w 1945275"/>
              <a:gd name="connsiteY325" fmla="*/ 69595 h 252039"/>
              <a:gd name="connsiteX326" fmla="*/ 1700756 w 1945275"/>
              <a:gd name="connsiteY326" fmla="*/ 84007 h 252039"/>
              <a:gd name="connsiteX327" fmla="*/ 1698314 w 1945275"/>
              <a:gd name="connsiteY327" fmla="*/ 84007 h 252039"/>
              <a:gd name="connsiteX328" fmla="*/ 1693589 w 1945275"/>
              <a:gd name="connsiteY328" fmla="*/ 84007 h 252039"/>
              <a:gd name="connsiteX329" fmla="*/ 1693589 w 1945275"/>
              <a:gd name="connsiteY329" fmla="*/ 105820 h 252039"/>
              <a:gd name="connsiteX330" fmla="*/ 1710363 w 1945275"/>
              <a:gd name="connsiteY330" fmla="*/ 105820 h 252039"/>
              <a:gd name="connsiteX331" fmla="*/ 1710363 w 1945275"/>
              <a:gd name="connsiteY331" fmla="*/ 148188 h 252039"/>
              <a:gd name="connsiteX332" fmla="*/ 1739816 w 1945275"/>
              <a:gd name="connsiteY332" fmla="*/ 176302 h 252039"/>
              <a:gd name="connsiteX333" fmla="*/ 1753991 w 1945275"/>
              <a:gd name="connsiteY333" fmla="*/ 174097 h 252039"/>
              <a:gd name="connsiteX334" fmla="*/ 1753991 w 1945275"/>
              <a:gd name="connsiteY334" fmla="*/ 153779 h 252039"/>
              <a:gd name="connsiteX335" fmla="*/ 1746273 w 1945275"/>
              <a:gd name="connsiteY335" fmla="*/ 154488 h 252039"/>
              <a:gd name="connsiteX336" fmla="*/ 1735327 w 1945275"/>
              <a:gd name="connsiteY336" fmla="*/ 143935 h 252039"/>
              <a:gd name="connsiteX337" fmla="*/ 1735327 w 1945275"/>
              <a:gd name="connsiteY337" fmla="*/ 105820 h 252039"/>
              <a:gd name="connsiteX338" fmla="*/ 1754070 w 1945275"/>
              <a:gd name="connsiteY338" fmla="*/ 105820 h 252039"/>
              <a:gd name="connsiteX339" fmla="*/ 1754070 w 1945275"/>
              <a:gd name="connsiteY339" fmla="*/ 84007 h 252039"/>
              <a:gd name="connsiteX340" fmla="*/ 1735406 w 1945275"/>
              <a:gd name="connsiteY340" fmla="*/ 84007 h 252039"/>
              <a:gd name="connsiteX341" fmla="*/ 1735406 w 1945275"/>
              <a:gd name="connsiteY341" fmla="*/ 56838 h 252039"/>
              <a:gd name="connsiteX342" fmla="*/ 1735406 w 1945275"/>
              <a:gd name="connsiteY342" fmla="*/ 56838 h 252039"/>
              <a:gd name="connsiteX343" fmla="*/ 1804234 w 1945275"/>
              <a:gd name="connsiteY343" fmla="*/ 81250 h 252039"/>
              <a:gd name="connsiteX344" fmla="*/ 1758480 w 1945275"/>
              <a:gd name="connsiteY344" fmla="*/ 127713 h 252039"/>
              <a:gd name="connsiteX345" fmla="*/ 1758480 w 1945275"/>
              <a:gd name="connsiteY345" fmla="*/ 129130 h 252039"/>
              <a:gd name="connsiteX346" fmla="*/ 1802974 w 1945275"/>
              <a:gd name="connsiteY346" fmla="*/ 177719 h 252039"/>
              <a:gd name="connsiteX347" fmla="*/ 1806517 w 1945275"/>
              <a:gd name="connsiteY347" fmla="*/ 177719 h 252039"/>
              <a:gd name="connsiteX348" fmla="*/ 1848806 w 1945275"/>
              <a:gd name="connsiteY348" fmla="*/ 148897 h 252039"/>
              <a:gd name="connsiteX349" fmla="*/ 1827859 w 1945275"/>
              <a:gd name="connsiteY349" fmla="*/ 142754 h 252039"/>
              <a:gd name="connsiteX350" fmla="*/ 1806675 w 1945275"/>
              <a:gd name="connsiteY350" fmla="*/ 156614 h 252039"/>
              <a:gd name="connsiteX351" fmla="*/ 1783207 w 1945275"/>
              <a:gd name="connsiteY351" fmla="*/ 135903 h 252039"/>
              <a:gd name="connsiteX352" fmla="*/ 1849673 w 1945275"/>
              <a:gd name="connsiteY352" fmla="*/ 135903 h 252039"/>
              <a:gd name="connsiteX353" fmla="*/ 1850066 w 1945275"/>
              <a:gd name="connsiteY353" fmla="*/ 128343 h 252039"/>
              <a:gd name="connsiteX354" fmla="*/ 1804234 w 1945275"/>
              <a:gd name="connsiteY354" fmla="*/ 81250 h 252039"/>
              <a:gd name="connsiteX355" fmla="*/ 1804234 w 1945275"/>
              <a:gd name="connsiteY355" fmla="*/ 81250 h 252039"/>
              <a:gd name="connsiteX356" fmla="*/ 1783837 w 1945275"/>
              <a:gd name="connsiteY356" fmla="*/ 119129 h 252039"/>
              <a:gd name="connsiteX357" fmla="*/ 1804627 w 1945275"/>
              <a:gd name="connsiteY357" fmla="*/ 101174 h 252039"/>
              <a:gd name="connsiteX358" fmla="*/ 1825260 w 1945275"/>
              <a:gd name="connsiteY358" fmla="*/ 117318 h 252039"/>
              <a:gd name="connsiteX359" fmla="*/ 1825417 w 1945275"/>
              <a:gd name="connsiteY359" fmla="*/ 119129 h 252039"/>
              <a:gd name="connsiteX360" fmla="*/ 1783837 w 1945275"/>
              <a:gd name="connsiteY360" fmla="*/ 119129 h 252039"/>
              <a:gd name="connsiteX361" fmla="*/ 1911728 w 1945275"/>
              <a:gd name="connsiteY361" fmla="*/ 81644 h 252039"/>
              <a:gd name="connsiteX362" fmla="*/ 1884874 w 1945275"/>
              <a:gd name="connsiteY362" fmla="*/ 95347 h 252039"/>
              <a:gd name="connsiteX363" fmla="*/ 1884874 w 1945275"/>
              <a:gd name="connsiteY363" fmla="*/ 84085 h 252039"/>
              <a:gd name="connsiteX364" fmla="*/ 1860461 w 1945275"/>
              <a:gd name="connsiteY364" fmla="*/ 84085 h 252039"/>
              <a:gd name="connsiteX365" fmla="*/ 1860461 w 1945275"/>
              <a:gd name="connsiteY365" fmla="*/ 175042 h 252039"/>
              <a:gd name="connsiteX366" fmla="*/ 1885583 w 1945275"/>
              <a:gd name="connsiteY366" fmla="*/ 175042 h 252039"/>
              <a:gd name="connsiteX367" fmla="*/ 1885583 w 1945275"/>
              <a:gd name="connsiteY367" fmla="*/ 122673 h 252039"/>
              <a:gd name="connsiteX368" fmla="*/ 1901175 w 1945275"/>
              <a:gd name="connsiteY368" fmla="*/ 103852 h 252039"/>
              <a:gd name="connsiteX369" fmla="*/ 1902908 w 1945275"/>
              <a:gd name="connsiteY369" fmla="*/ 103773 h 252039"/>
              <a:gd name="connsiteX370" fmla="*/ 1920233 w 1945275"/>
              <a:gd name="connsiteY370" fmla="*/ 118657 h 252039"/>
              <a:gd name="connsiteX371" fmla="*/ 1920154 w 1945275"/>
              <a:gd name="connsiteY371" fmla="*/ 121885 h 252039"/>
              <a:gd name="connsiteX372" fmla="*/ 1920154 w 1945275"/>
              <a:gd name="connsiteY372" fmla="*/ 174963 h 252039"/>
              <a:gd name="connsiteX373" fmla="*/ 1945275 w 1945275"/>
              <a:gd name="connsiteY373" fmla="*/ 174963 h 252039"/>
              <a:gd name="connsiteX374" fmla="*/ 1945275 w 1945275"/>
              <a:gd name="connsiteY374" fmla="*/ 117633 h 252039"/>
              <a:gd name="connsiteX375" fmla="*/ 1911728 w 1945275"/>
              <a:gd name="connsiteY375" fmla="*/ 81644 h 252039"/>
              <a:gd name="connsiteX376" fmla="*/ 1911728 w 1945275"/>
              <a:gd name="connsiteY376" fmla="*/ 81644 h 2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1945275" h="252039">
                <a:moveTo>
                  <a:pt x="202452" y="198194"/>
                </a:moveTo>
                <a:lnTo>
                  <a:pt x="202452" y="198194"/>
                </a:lnTo>
                <a:cubicBezTo>
                  <a:pt x="161423" y="238042"/>
                  <a:pt x="96060" y="238042"/>
                  <a:pt x="55031" y="198194"/>
                </a:cubicBezTo>
                <a:cubicBezTo>
                  <a:pt x="15105" y="159528"/>
                  <a:pt x="14160" y="95819"/>
                  <a:pt x="52826" y="55972"/>
                </a:cubicBezTo>
                <a:cubicBezTo>
                  <a:pt x="53535" y="55263"/>
                  <a:pt x="54244" y="54554"/>
                  <a:pt x="55031" y="53845"/>
                </a:cubicBezTo>
                <a:cubicBezTo>
                  <a:pt x="96060" y="13998"/>
                  <a:pt x="161423" y="13998"/>
                  <a:pt x="202452" y="53845"/>
                </a:cubicBezTo>
                <a:lnTo>
                  <a:pt x="202452" y="53845"/>
                </a:lnTo>
                <a:lnTo>
                  <a:pt x="217415" y="68493"/>
                </a:lnTo>
                <a:lnTo>
                  <a:pt x="205208" y="80384"/>
                </a:lnTo>
                <a:lnTo>
                  <a:pt x="190246" y="65737"/>
                </a:lnTo>
                <a:cubicBezTo>
                  <a:pt x="155989" y="32425"/>
                  <a:pt x="101415" y="32425"/>
                  <a:pt x="67159" y="65737"/>
                </a:cubicBezTo>
                <a:cubicBezTo>
                  <a:pt x="33848" y="98024"/>
                  <a:pt x="33060" y="151180"/>
                  <a:pt x="65348" y="184492"/>
                </a:cubicBezTo>
                <a:cubicBezTo>
                  <a:pt x="65899" y="185122"/>
                  <a:pt x="66529" y="185673"/>
                  <a:pt x="67080" y="186224"/>
                </a:cubicBezTo>
                <a:cubicBezTo>
                  <a:pt x="101415" y="219535"/>
                  <a:pt x="155911" y="219535"/>
                  <a:pt x="190167" y="186224"/>
                </a:cubicBezTo>
                <a:lnTo>
                  <a:pt x="190246" y="186303"/>
                </a:lnTo>
                <a:lnTo>
                  <a:pt x="281281" y="97237"/>
                </a:lnTo>
                <a:lnTo>
                  <a:pt x="263956" y="80305"/>
                </a:lnTo>
                <a:lnTo>
                  <a:pt x="173078" y="169450"/>
                </a:lnTo>
                <a:lnTo>
                  <a:pt x="173078" y="169450"/>
                </a:lnTo>
                <a:cubicBezTo>
                  <a:pt x="167251" y="175120"/>
                  <a:pt x="160321" y="179688"/>
                  <a:pt x="152682" y="182759"/>
                </a:cubicBezTo>
                <a:cubicBezTo>
                  <a:pt x="137325" y="188980"/>
                  <a:pt x="120079" y="188980"/>
                  <a:pt x="104723" y="182759"/>
                </a:cubicBezTo>
                <a:cubicBezTo>
                  <a:pt x="97163" y="179688"/>
                  <a:pt x="90233" y="175199"/>
                  <a:pt x="84405" y="169450"/>
                </a:cubicBezTo>
                <a:cubicBezTo>
                  <a:pt x="78578" y="163780"/>
                  <a:pt x="74010" y="157008"/>
                  <a:pt x="70781" y="149527"/>
                </a:cubicBezTo>
                <a:cubicBezTo>
                  <a:pt x="64403" y="134485"/>
                  <a:pt x="64403" y="117554"/>
                  <a:pt x="70781" y="102592"/>
                </a:cubicBezTo>
                <a:cubicBezTo>
                  <a:pt x="73931" y="95110"/>
                  <a:pt x="78578" y="88338"/>
                  <a:pt x="84405" y="82668"/>
                </a:cubicBezTo>
                <a:cubicBezTo>
                  <a:pt x="90233" y="76919"/>
                  <a:pt x="97163" y="72430"/>
                  <a:pt x="104723" y="69359"/>
                </a:cubicBezTo>
                <a:cubicBezTo>
                  <a:pt x="120079" y="63138"/>
                  <a:pt x="137325" y="63138"/>
                  <a:pt x="152682" y="69359"/>
                </a:cubicBezTo>
                <a:cubicBezTo>
                  <a:pt x="160242" y="72430"/>
                  <a:pt x="167172" y="76919"/>
                  <a:pt x="172999" y="82668"/>
                </a:cubicBezTo>
                <a:lnTo>
                  <a:pt x="172999" y="82668"/>
                </a:lnTo>
                <a:lnTo>
                  <a:pt x="187962" y="97315"/>
                </a:lnTo>
                <a:lnTo>
                  <a:pt x="175992" y="109049"/>
                </a:lnTo>
                <a:lnTo>
                  <a:pt x="161029" y="94402"/>
                </a:lnTo>
                <a:cubicBezTo>
                  <a:pt x="154572" y="88102"/>
                  <a:pt x="146460" y="83849"/>
                  <a:pt x="137562" y="82117"/>
                </a:cubicBezTo>
                <a:cubicBezTo>
                  <a:pt x="128663" y="80384"/>
                  <a:pt x="119528" y="81250"/>
                  <a:pt x="111102" y="84637"/>
                </a:cubicBezTo>
                <a:cubicBezTo>
                  <a:pt x="102754" y="88023"/>
                  <a:pt x="95667" y="93772"/>
                  <a:pt x="90548" y="101174"/>
                </a:cubicBezTo>
                <a:cubicBezTo>
                  <a:pt x="80231" y="116137"/>
                  <a:pt x="80231" y="135982"/>
                  <a:pt x="90548" y="150944"/>
                </a:cubicBezTo>
                <a:cubicBezTo>
                  <a:pt x="95588" y="158347"/>
                  <a:pt x="102754" y="164095"/>
                  <a:pt x="111102" y="167403"/>
                </a:cubicBezTo>
                <a:cubicBezTo>
                  <a:pt x="119449" y="170789"/>
                  <a:pt x="128663" y="171655"/>
                  <a:pt x="137562" y="169923"/>
                </a:cubicBezTo>
                <a:cubicBezTo>
                  <a:pt x="146382" y="168190"/>
                  <a:pt x="154572" y="163938"/>
                  <a:pt x="161029" y="157638"/>
                </a:cubicBezTo>
                <a:lnTo>
                  <a:pt x="252143" y="68572"/>
                </a:lnTo>
                <a:lnTo>
                  <a:pt x="219698" y="36914"/>
                </a:lnTo>
                <a:cubicBezTo>
                  <a:pt x="168983" y="-12305"/>
                  <a:pt x="88343" y="-12305"/>
                  <a:pt x="37706" y="36914"/>
                </a:cubicBezTo>
                <a:cubicBezTo>
                  <a:pt x="-11513" y="84637"/>
                  <a:pt x="-12694" y="163229"/>
                  <a:pt x="35029" y="212448"/>
                </a:cubicBezTo>
                <a:cubicBezTo>
                  <a:pt x="35895" y="213393"/>
                  <a:pt x="36840" y="214259"/>
                  <a:pt x="37706" y="215125"/>
                </a:cubicBezTo>
                <a:cubicBezTo>
                  <a:pt x="88421" y="264344"/>
                  <a:pt x="169062" y="264344"/>
                  <a:pt x="219777" y="215125"/>
                </a:cubicBezTo>
                <a:lnTo>
                  <a:pt x="310734" y="125980"/>
                </a:lnTo>
                <a:lnTo>
                  <a:pt x="293409" y="109049"/>
                </a:lnTo>
                <a:lnTo>
                  <a:pt x="202452" y="198194"/>
                </a:lnTo>
                <a:close/>
                <a:moveTo>
                  <a:pt x="143704" y="140707"/>
                </a:moveTo>
                <a:lnTo>
                  <a:pt x="143625" y="140628"/>
                </a:lnTo>
                <a:cubicBezTo>
                  <a:pt x="140633" y="143542"/>
                  <a:pt x="136932" y="145510"/>
                  <a:pt x="132837" y="146298"/>
                </a:cubicBezTo>
                <a:cubicBezTo>
                  <a:pt x="128742" y="147085"/>
                  <a:pt x="124489" y="146692"/>
                  <a:pt x="120709" y="145117"/>
                </a:cubicBezTo>
                <a:cubicBezTo>
                  <a:pt x="116850" y="143542"/>
                  <a:pt x="113622" y="140943"/>
                  <a:pt x="111259" y="137557"/>
                </a:cubicBezTo>
                <a:cubicBezTo>
                  <a:pt x="106534" y="130627"/>
                  <a:pt x="106534" y="121570"/>
                  <a:pt x="111259" y="114640"/>
                </a:cubicBezTo>
                <a:cubicBezTo>
                  <a:pt x="113622" y="111254"/>
                  <a:pt x="116850" y="108577"/>
                  <a:pt x="120709" y="107080"/>
                </a:cubicBezTo>
                <a:cubicBezTo>
                  <a:pt x="124568" y="105505"/>
                  <a:pt x="128820" y="105112"/>
                  <a:pt x="132837" y="105899"/>
                </a:cubicBezTo>
                <a:cubicBezTo>
                  <a:pt x="136932" y="106687"/>
                  <a:pt x="140633" y="108655"/>
                  <a:pt x="143625" y="111569"/>
                </a:cubicBezTo>
                <a:lnTo>
                  <a:pt x="143704" y="111490"/>
                </a:lnTo>
                <a:lnTo>
                  <a:pt x="158667" y="126138"/>
                </a:lnTo>
                <a:lnTo>
                  <a:pt x="143704" y="140707"/>
                </a:lnTo>
                <a:close/>
                <a:moveTo>
                  <a:pt x="405234" y="81250"/>
                </a:moveTo>
                <a:cubicBezTo>
                  <a:pt x="379719" y="81487"/>
                  <a:pt x="359244" y="102277"/>
                  <a:pt x="359480" y="127713"/>
                </a:cubicBezTo>
                <a:cubicBezTo>
                  <a:pt x="359480" y="128185"/>
                  <a:pt x="359480" y="128658"/>
                  <a:pt x="359480" y="129130"/>
                </a:cubicBezTo>
                <a:cubicBezTo>
                  <a:pt x="358299" y="154803"/>
                  <a:pt x="378223" y="176617"/>
                  <a:pt x="403974" y="177719"/>
                </a:cubicBezTo>
                <a:cubicBezTo>
                  <a:pt x="405155" y="177798"/>
                  <a:pt x="406337" y="177798"/>
                  <a:pt x="407518" y="177719"/>
                </a:cubicBezTo>
                <a:cubicBezTo>
                  <a:pt x="426575" y="178900"/>
                  <a:pt x="443979" y="167009"/>
                  <a:pt x="449807" y="148897"/>
                </a:cubicBezTo>
                <a:lnTo>
                  <a:pt x="428859" y="142754"/>
                </a:lnTo>
                <a:cubicBezTo>
                  <a:pt x="425867" y="151732"/>
                  <a:pt x="417125" y="157480"/>
                  <a:pt x="407675" y="156614"/>
                </a:cubicBezTo>
                <a:cubicBezTo>
                  <a:pt x="395548" y="157165"/>
                  <a:pt x="385153" y="148030"/>
                  <a:pt x="384286" y="135903"/>
                </a:cubicBezTo>
                <a:lnTo>
                  <a:pt x="450752" y="135903"/>
                </a:lnTo>
                <a:cubicBezTo>
                  <a:pt x="450752" y="135509"/>
                  <a:pt x="451145" y="131808"/>
                  <a:pt x="451145" y="128343"/>
                </a:cubicBezTo>
                <a:cubicBezTo>
                  <a:pt x="451145" y="99205"/>
                  <a:pt x="433899" y="81250"/>
                  <a:pt x="405234" y="81250"/>
                </a:cubicBezTo>
                <a:lnTo>
                  <a:pt x="405234" y="81250"/>
                </a:lnTo>
                <a:close/>
                <a:moveTo>
                  <a:pt x="384838" y="119129"/>
                </a:moveTo>
                <a:cubicBezTo>
                  <a:pt x="385861" y="108577"/>
                  <a:pt x="394997" y="100702"/>
                  <a:pt x="405549" y="101174"/>
                </a:cubicBezTo>
                <a:cubicBezTo>
                  <a:pt x="415708" y="99914"/>
                  <a:pt x="424922" y="107159"/>
                  <a:pt x="426182" y="117318"/>
                </a:cubicBezTo>
                <a:cubicBezTo>
                  <a:pt x="426260" y="117948"/>
                  <a:pt x="426260" y="118499"/>
                  <a:pt x="426339" y="119129"/>
                </a:cubicBezTo>
                <a:lnTo>
                  <a:pt x="384838" y="119129"/>
                </a:lnTo>
                <a:lnTo>
                  <a:pt x="384838" y="119129"/>
                </a:lnTo>
                <a:close/>
                <a:moveTo>
                  <a:pt x="546985" y="96607"/>
                </a:moveTo>
                <a:lnTo>
                  <a:pt x="488631" y="96607"/>
                </a:lnTo>
                <a:lnTo>
                  <a:pt x="488631" y="43844"/>
                </a:lnTo>
                <a:lnTo>
                  <a:pt x="462564" y="43844"/>
                </a:lnTo>
                <a:lnTo>
                  <a:pt x="462564" y="174963"/>
                </a:lnTo>
                <a:lnTo>
                  <a:pt x="488631" y="174963"/>
                </a:lnTo>
                <a:lnTo>
                  <a:pt x="488631" y="120625"/>
                </a:lnTo>
                <a:lnTo>
                  <a:pt x="546985" y="120625"/>
                </a:lnTo>
                <a:lnTo>
                  <a:pt x="546985" y="174963"/>
                </a:lnTo>
                <a:lnTo>
                  <a:pt x="573287" y="174963"/>
                </a:lnTo>
                <a:lnTo>
                  <a:pt x="573287" y="43844"/>
                </a:lnTo>
                <a:lnTo>
                  <a:pt x="546985" y="43844"/>
                </a:lnTo>
                <a:lnTo>
                  <a:pt x="546985" y="96607"/>
                </a:lnTo>
                <a:lnTo>
                  <a:pt x="546985" y="96607"/>
                </a:lnTo>
                <a:close/>
                <a:moveTo>
                  <a:pt x="647076" y="71800"/>
                </a:moveTo>
                <a:cubicBezTo>
                  <a:pt x="654243" y="72037"/>
                  <a:pt x="660228" y="66524"/>
                  <a:pt x="660464" y="59358"/>
                </a:cubicBezTo>
                <a:cubicBezTo>
                  <a:pt x="660621" y="55657"/>
                  <a:pt x="659204" y="52113"/>
                  <a:pt x="656526" y="49593"/>
                </a:cubicBezTo>
                <a:cubicBezTo>
                  <a:pt x="654006" y="47152"/>
                  <a:pt x="650620" y="45734"/>
                  <a:pt x="647076" y="45734"/>
                </a:cubicBezTo>
                <a:cubicBezTo>
                  <a:pt x="639910" y="45655"/>
                  <a:pt x="633925" y="51404"/>
                  <a:pt x="633846" y="58570"/>
                </a:cubicBezTo>
                <a:cubicBezTo>
                  <a:pt x="633846" y="58649"/>
                  <a:pt x="633846" y="58728"/>
                  <a:pt x="633846" y="58885"/>
                </a:cubicBezTo>
                <a:cubicBezTo>
                  <a:pt x="633846" y="65973"/>
                  <a:pt x="639516" y="71800"/>
                  <a:pt x="646683" y="71800"/>
                </a:cubicBezTo>
                <a:cubicBezTo>
                  <a:pt x="646761" y="71800"/>
                  <a:pt x="646919" y="71800"/>
                  <a:pt x="647076" y="71800"/>
                </a:cubicBezTo>
                <a:lnTo>
                  <a:pt x="647076" y="71800"/>
                </a:lnTo>
                <a:close/>
                <a:moveTo>
                  <a:pt x="607386" y="71800"/>
                </a:moveTo>
                <a:cubicBezTo>
                  <a:pt x="614552" y="72037"/>
                  <a:pt x="620537" y="66524"/>
                  <a:pt x="620774" y="59358"/>
                </a:cubicBezTo>
                <a:cubicBezTo>
                  <a:pt x="620931" y="55657"/>
                  <a:pt x="619514" y="52113"/>
                  <a:pt x="616836" y="49593"/>
                </a:cubicBezTo>
                <a:cubicBezTo>
                  <a:pt x="614316" y="47152"/>
                  <a:pt x="610930" y="45734"/>
                  <a:pt x="607386" y="45734"/>
                </a:cubicBezTo>
                <a:cubicBezTo>
                  <a:pt x="600141" y="45734"/>
                  <a:pt x="594235" y="51562"/>
                  <a:pt x="594156" y="58807"/>
                </a:cubicBezTo>
                <a:cubicBezTo>
                  <a:pt x="594156" y="58807"/>
                  <a:pt x="594156" y="58807"/>
                  <a:pt x="594156" y="58807"/>
                </a:cubicBezTo>
                <a:cubicBezTo>
                  <a:pt x="594156" y="60539"/>
                  <a:pt x="594471" y="62193"/>
                  <a:pt x="595101" y="63768"/>
                </a:cubicBezTo>
                <a:cubicBezTo>
                  <a:pt x="595731" y="65343"/>
                  <a:pt x="596755" y="66760"/>
                  <a:pt x="597936" y="67942"/>
                </a:cubicBezTo>
                <a:cubicBezTo>
                  <a:pt x="599275" y="69280"/>
                  <a:pt x="600692" y="70225"/>
                  <a:pt x="602346" y="70855"/>
                </a:cubicBezTo>
                <a:cubicBezTo>
                  <a:pt x="603921" y="71485"/>
                  <a:pt x="605654" y="71800"/>
                  <a:pt x="607386" y="71800"/>
                </a:cubicBezTo>
                <a:close/>
                <a:moveTo>
                  <a:pt x="666921" y="115822"/>
                </a:moveTo>
                <a:cubicBezTo>
                  <a:pt x="666921" y="97552"/>
                  <a:pt x="655975" y="81250"/>
                  <a:pt x="626522" y="81250"/>
                </a:cubicBezTo>
                <a:cubicBezTo>
                  <a:pt x="601559" y="81250"/>
                  <a:pt x="588171" y="97000"/>
                  <a:pt x="586675" y="111175"/>
                </a:cubicBezTo>
                <a:lnTo>
                  <a:pt x="608961" y="115822"/>
                </a:lnTo>
                <a:cubicBezTo>
                  <a:pt x="609827" y="106844"/>
                  <a:pt x="617702" y="100229"/>
                  <a:pt x="626680" y="101017"/>
                </a:cubicBezTo>
                <a:cubicBezTo>
                  <a:pt x="637233" y="101017"/>
                  <a:pt x="642351" y="106372"/>
                  <a:pt x="642351" y="112829"/>
                </a:cubicBezTo>
                <a:cubicBezTo>
                  <a:pt x="642351" y="115979"/>
                  <a:pt x="640619" y="118578"/>
                  <a:pt x="635343" y="119287"/>
                </a:cubicBezTo>
                <a:lnTo>
                  <a:pt x="612505" y="122594"/>
                </a:lnTo>
                <a:cubicBezTo>
                  <a:pt x="596991" y="124799"/>
                  <a:pt x="584706" y="133855"/>
                  <a:pt x="584706" y="150157"/>
                </a:cubicBezTo>
                <a:cubicBezTo>
                  <a:pt x="584706" y="164410"/>
                  <a:pt x="596834" y="177562"/>
                  <a:pt x="616679" y="177562"/>
                </a:cubicBezTo>
                <a:cubicBezTo>
                  <a:pt x="627546" y="178113"/>
                  <a:pt x="637941" y="172994"/>
                  <a:pt x="644084" y="164095"/>
                </a:cubicBezTo>
                <a:cubicBezTo>
                  <a:pt x="644084" y="167718"/>
                  <a:pt x="644399" y="171419"/>
                  <a:pt x="645029" y="175042"/>
                </a:cubicBezTo>
                <a:lnTo>
                  <a:pt x="668103" y="175042"/>
                </a:lnTo>
                <a:cubicBezTo>
                  <a:pt x="667394" y="170238"/>
                  <a:pt x="667000" y="165434"/>
                  <a:pt x="667000" y="160630"/>
                </a:cubicBezTo>
                <a:lnTo>
                  <a:pt x="666921" y="115822"/>
                </a:lnTo>
                <a:close/>
                <a:moveTo>
                  <a:pt x="642351" y="138187"/>
                </a:moveTo>
                <a:cubicBezTo>
                  <a:pt x="643690" y="148424"/>
                  <a:pt x="636524" y="157795"/>
                  <a:pt x="626286" y="159213"/>
                </a:cubicBezTo>
                <a:cubicBezTo>
                  <a:pt x="624869" y="159370"/>
                  <a:pt x="623372" y="159449"/>
                  <a:pt x="621876" y="159292"/>
                </a:cubicBezTo>
                <a:cubicBezTo>
                  <a:pt x="615970" y="160000"/>
                  <a:pt x="610536" y="155748"/>
                  <a:pt x="609827" y="149842"/>
                </a:cubicBezTo>
                <a:cubicBezTo>
                  <a:pt x="609749" y="149448"/>
                  <a:pt x="609749" y="149133"/>
                  <a:pt x="609749" y="148739"/>
                </a:cubicBezTo>
                <a:cubicBezTo>
                  <a:pt x="609749" y="141730"/>
                  <a:pt x="614867" y="138187"/>
                  <a:pt x="621246" y="137242"/>
                </a:cubicBezTo>
                <a:lnTo>
                  <a:pt x="642194" y="134092"/>
                </a:lnTo>
                <a:lnTo>
                  <a:pt x="642351" y="138187"/>
                </a:lnTo>
                <a:close/>
                <a:moveTo>
                  <a:pt x="681411" y="41088"/>
                </a:moveTo>
                <a:lnTo>
                  <a:pt x="706533" y="41088"/>
                </a:lnTo>
                <a:lnTo>
                  <a:pt x="706533" y="174963"/>
                </a:lnTo>
                <a:lnTo>
                  <a:pt x="681411" y="174963"/>
                </a:lnTo>
                <a:lnTo>
                  <a:pt x="681411" y="41088"/>
                </a:lnTo>
                <a:close/>
                <a:moveTo>
                  <a:pt x="763233" y="119838"/>
                </a:moveTo>
                <a:lnTo>
                  <a:pt x="750003" y="117082"/>
                </a:lnTo>
                <a:cubicBezTo>
                  <a:pt x="744884" y="116137"/>
                  <a:pt x="741498" y="113380"/>
                  <a:pt x="741498" y="108970"/>
                </a:cubicBezTo>
                <a:cubicBezTo>
                  <a:pt x="741498" y="103773"/>
                  <a:pt x="746774" y="99914"/>
                  <a:pt x="753389" y="99914"/>
                </a:cubicBezTo>
                <a:cubicBezTo>
                  <a:pt x="760949" y="99205"/>
                  <a:pt x="767722" y="104560"/>
                  <a:pt x="768667" y="112120"/>
                </a:cubicBezTo>
                <a:lnTo>
                  <a:pt x="789614" y="107474"/>
                </a:lnTo>
                <a:cubicBezTo>
                  <a:pt x="788512" y="97709"/>
                  <a:pt x="779613" y="81250"/>
                  <a:pt x="753153" y="81250"/>
                </a:cubicBezTo>
                <a:cubicBezTo>
                  <a:pt x="733150" y="81250"/>
                  <a:pt x="718424" y="94717"/>
                  <a:pt x="718424" y="111018"/>
                </a:cubicBezTo>
                <a:cubicBezTo>
                  <a:pt x="718424" y="123775"/>
                  <a:pt x="726535" y="134328"/>
                  <a:pt x="744490" y="138187"/>
                </a:cubicBezTo>
                <a:lnTo>
                  <a:pt x="756775" y="140943"/>
                </a:lnTo>
                <a:cubicBezTo>
                  <a:pt x="763942" y="142439"/>
                  <a:pt x="766777" y="145747"/>
                  <a:pt x="766777" y="149842"/>
                </a:cubicBezTo>
                <a:cubicBezTo>
                  <a:pt x="766777" y="154645"/>
                  <a:pt x="762839" y="158898"/>
                  <a:pt x="754492" y="158898"/>
                </a:cubicBezTo>
                <a:cubicBezTo>
                  <a:pt x="746065" y="159843"/>
                  <a:pt x="738505" y="153779"/>
                  <a:pt x="737482" y="145353"/>
                </a:cubicBezTo>
                <a:cubicBezTo>
                  <a:pt x="737482" y="145274"/>
                  <a:pt x="737482" y="145117"/>
                  <a:pt x="737482" y="145038"/>
                </a:cubicBezTo>
                <a:lnTo>
                  <a:pt x="715983" y="149605"/>
                </a:lnTo>
                <a:cubicBezTo>
                  <a:pt x="717085" y="160000"/>
                  <a:pt x="726772" y="177719"/>
                  <a:pt x="754728" y="177719"/>
                </a:cubicBezTo>
                <a:cubicBezTo>
                  <a:pt x="779062" y="177719"/>
                  <a:pt x="790796" y="162599"/>
                  <a:pt x="790796" y="147794"/>
                </a:cubicBezTo>
                <a:cubicBezTo>
                  <a:pt x="790796" y="134485"/>
                  <a:pt x="781582" y="123618"/>
                  <a:pt x="763233" y="119838"/>
                </a:cubicBezTo>
                <a:lnTo>
                  <a:pt x="763233" y="119838"/>
                </a:lnTo>
                <a:close/>
                <a:moveTo>
                  <a:pt x="845133" y="81172"/>
                </a:moveTo>
                <a:cubicBezTo>
                  <a:pt x="819146" y="80227"/>
                  <a:pt x="797332" y="100623"/>
                  <a:pt x="796387" y="126610"/>
                </a:cubicBezTo>
                <a:cubicBezTo>
                  <a:pt x="796387" y="127555"/>
                  <a:pt x="796387" y="128500"/>
                  <a:pt x="796387" y="129445"/>
                </a:cubicBezTo>
                <a:cubicBezTo>
                  <a:pt x="796387" y="156378"/>
                  <a:pt x="818201" y="178192"/>
                  <a:pt x="845133" y="178192"/>
                </a:cubicBezTo>
                <a:cubicBezTo>
                  <a:pt x="872066" y="178192"/>
                  <a:pt x="893801" y="156378"/>
                  <a:pt x="893880" y="129445"/>
                </a:cubicBezTo>
                <a:cubicBezTo>
                  <a:pt x="894510" y="103458"/>
                  <a:pt x="874035" y="81802"/>
                  <a:pt x="847968" y="81172"/>
                </a:cubicBezTo>
                <a:cubicBezTo>
                  <a:pt x="847023" y="81172"/>
                  <a:pt x="846078" y="81172"/>
                  <a:pt x="845133" y="81172"/>
                </a:cubicBezTo>
                <a:lnTo>
                  <a:pt x="845133" y="81172"/>
                </a:lnTo>
                <a:close/>
                <a:moveTo>
                  <a:pt x="845133" y="155354"/>
                </a:moveTo>
                <a:cubicBezTo>
                  <a:pt x="832061" y="155354"/>
                  <a:pt x="821430" y="144802"/>
                  <a:pt x="821430" y="131729"/>
                </a:cubicBezTo>
                <a:cubicBezTo>
                  <a:pt x="821430" y="130942"/>
                  <a:pt x="821430" y="130233"/>
                  <a:pt x="821508" y="129445"/>
                </a:cubicBezTo>
                <a:cubicBezTo>
                  <a:pt x="820406" y="116373"/>
                  <a:pt x="830092" y="104875"/>
                  <a:pt x="843086" y="103773"/>
                </a:cubicBezTo>
                <a:cubicBezTo>
                  <a:pt x="856158" y="102670"/>
                  <a:pt x="867656" y="112357"/>
                  <a:pt x="868758" y="125350"/>
                </a:cubicBezTo>
                <a:cubicBezTo>
                  <a:pt x="868837" y="126689"/>
                  <a:pt x="868837" y="128028"/>
                  <a:pt x="868758" y="129367"/>
                </a:cubicBezTo>
                <a:cubicBezTo>
                  <a:pt x="870019" y="142282"/>
                  <a:pt x="860568" y="153858"/>
                  <a:pt x="847653" y="155118"/>
                </a:cubicBezTo>
                <a:cubicBezTo>
                  <a:pt x="846787" y="155354"/>
                  <a:pt x="846000" y="155354"/>
                  <a:pt x="845133" y="155354"/>
                </a:cubicBezTo>
                <a:lnTo>
                  <a:pt x="845133" y="155354"/>
                </a:lnTo>
                <a:close/>
                <a:moveTo>
                  <a:pt x="1011218" y="81408"/>
                </a:moveTo>
                <a:cubicBezTo>
                  <a:pt x="999327" y="80699"/>
                  <a:pt x="988065" y="86527"/>
                  <a:pt x="981765" y="96607"/>
                </a:cubicBezTo>
                <a:cubicBezTo>
                  <a:pt x="976410" y="86527"/>
                  <a:pt x="965543" y="80620"/>
                  <a:pt x="954203" y="81408"/>
                </a:cubicBezTo>
                <a:cubicBezTo>
                  <a:pt x="943414" y="81093"/>
                  <a:pt x="933176" y="86290"/>
                  <a:pt x="926955" y="95110"/>
                </a:cubicBezTo>
                <a:lnTo>
                  <a:pt x="926955" y="84007"/>
                </a:lnTo>
                <a:lnTo>
                  <a:pt x="902936" y="84007"/>
                </a:lnTo>
                <a:lnTo>
                  <a:pt x="902936" y="174963"/>
                </a:lnTo>
                <a:lnTo>
                  <a:pt x="928057" y="174963"/>
                </a:lnTo>
                <a:lnTo>
                  <a:pt x="928057" y="121728"/>
                </a:lnTo>
                <a:cubicBezTo>
                  <a:pt x="927427" y="112435"/>
                  <a:pt x="934436" y="104482"/>
                  <a:pt x="943650" y="103852"/>
                </a:cubicBezTo>
                <a:cubicBezTo>
                  <a:pt x="944201" y="103773"/>
                  <a:pt x="944831" y="103773"/>
                  <a:pt x="945383" y="103852"/>
                </a:cubicBezTo>
                <a:cubicBezTo>
                  <a:pt x="953888" y="103222"/>
                  <a:pt x="961211" y="109600"/>
                  <a:pt x="961920" y="118027"/>
                </a:cubicBezTo>
                <a:cubicBezTo>
                  <a:pt x="961999" y="119050"/>
                  <a:pt x="961999" y="119995"/>
                  <a:pt x="961841" y="121019"/>
                </a:cubicBezTo>
                <a:lnTo>
                  <a:pt x="961841" y="175042"/>
                </a:lnTo>
                <a:lnTo>
                  <a:pt x="986805" y="175042"/>
                </a:lnTo>
                <a:lnTo>
                  <a:pt x="986805" y="121807"/>
                </a:lnTo>
                <a:cubicBezTo>
                  <a:pt x="986175" y="112514"/>
                  <a:pt x="993263" y="104482"/>
                  <a:pt x="1002555" y="103930"/>
                </a:cubicBezTo>
                <a:cubicBezTo>
                  <a:pt x="1003028" y="103930"/>
                  <a:pt x="1003500" y="103852"/>
                  <a:pt x="1003973" y="103930"/>
                </a:cubicBezTo>
                <a:cubicBezTo>
                  <a:pt x="1012399" y="103222"/>
                  <a:pt x="1019802" y="109522"/>
                  <a:pt x="1020510" y="117948"/>
                </a:cubicBezTo>
                <a:cubicBezTo>
                  <a:pt x="1020589" y="119050"/>
                  <a:pt x="1020589" y="120074"/>
                  <a:pt x="1020432" y="121177"/>
                </a:cubicBezTo>
                <a:lnTo>
                  <a:pt x="1020432" y="175199"/>
                </a:lnTo>
                <a:lnTo>
                  <a:pt x="1044844" y="175199"/>
                </a:lnTo>
                <a:lnTo>
                  <a:pt x="1044844" y="116215"/>
                </a:lnTo>
                <a:cubicBezTo>
                  <a:pt x="1046419" y="98733"/>
                  <a:pt x="1033504" y="83298"/>
                  <a:pt x="1016022" y="81723"/>
                </a:cubicBezTo>
                <a:cubicBezTo>
                  <a:pt x="1014447" y="81329"/>
                  <a:pt x="1012793" y="81329"/>
                  <a:pt x="1011218" y="81408"/>
                </a:cubicBezTo>
                <a:lnTo>
                  <a:pt x="1011218" y="81408"/>
                </a:lnTo>
                <a:close/>
                <a:moveTo>
                  <a:pt x="1098709" y="137242"/>
                </a:moveTo>
                <a:lnTo>
                  <a:pt x="1073982" y="84007"/>
                </a:lnTo>
                <a:lnTo>
                  <a:pt x="1045868" y="84007"/>
                </a:lnTo>
                <a:lnTo>
                  <a:pt x="1085322" y="163544"/>
                </a:lnTo>
                <a:lnTo>
                  <a:pt x="1063429" y="210873"/>
                </a:lnTo>
                <a:lnTo>
                  <a:pt x="1090047" y="210873"/>
                </a:lnTo>
                <a:lnTo>
                  <a:pt x="1148401" y="84007"/>
                </a:lnTo>
                <a:lnTo>
                  <a:pt x="1121547" y="84007"/>
                </a:lnTo>
                <a:lnTo>
                  <a:pt x="1098709" y="137242"/>
                </a:lnTo>
                <a:close/>
                <a:moveTo>
                  <a:pt x="1206755" y="81565"/>
                </a:moveTo>
                <a:cubicBezTo>
                  <a:pt x="1196045" y="81172"/>
                  <a:pt x="1185886" y="86369"/>
                  <a:pt x="1179901" y="95268"/>
                </a:cubicBezTo>
                <a:lnTo>
                  <a:pt x="1179901" y="84007"/>
                </a:lnTo>
                <a:lnTo>
                  <a:pt x="1155488" y="84007"/>
                </a:lnTo>
                <a:lnTo>
                  <a:pt x="1155488" y="174963"/>
                </a:lnTo>
                <a:lnTo>
                  <a:pt x="1180610" y="174963"/>
                </a:lnTo>
                <a:lnTo>
                  <a:pt x="1180610" y="122594"/>
                </a:lnTo>
                <a:cubicBezTo>
                  <a:pt x="1179744" y="113065"/>
                  <a:pt x="1186752" y="104718"/>
                  <a:pt x="1196202" y="103773"/>
                </a:cubicBezTo>
                <a:cubicBezTo>
                  <a:pt x="1196754" y="103694"/>
                  <a:pt x="1197384" y="103694"/>
                  <a:pt x="1198014" y="103694"/>
                </a:cubicBezTo>
                <a:cubicBezTo>
                  <a:pt x="1206912" y="103064"/>
                  <a:pt x="1214630" y="109758"/>
                  <a:pt x="1215260" y="118657"/>
                </a:cubicBezTo>
                <a:cubicBezTo>
                  <a:pt x="1215339" y="119680"/>
                  <a:pt x="1215339" y="120783"/>
                  <a:pt x="1215181" y="121807"/>
                </a:cubicBezTo>
                <a:lnTo>
                  <a:pt x="1215181" y="174884"/>
                </a:lnTo>
                <a:lnTo>
                  <a:pt x="1240303" y="174884"/>
                </a:lnTo>
                <a:lnTo>
                  <a:pt x="1240303" y="117554"/>
                </a:lnTo>
                <a:cubicBezTo>
                  <a:pt x="1240303" y="97709"/>
                  <a:pt x="1229750" y="81565"/>
                  <a:pt x="1206755" y="81565"/>
                </a:cubicBezTo>
                <a:lnTo>
                  <a:pt x="1206755" y="81565"/>
                </a:lnTo>
                <a:close/>
                <a:moveTo>
                  <a:pt x="1345040" y="41088"/>
                </a:moveTo>
                <a:lnTo>
                  <a:pt x="1320313" y="41088"/>
                </a:lnTo>
                <a:lnTo>
                  <a:pt x="1320313" y="93063"/>
                </a:lnTo>
                <a:cubicBezTo>
                  <a:pt x="1317635" y="88259"/>
                  <a:pt x="1310075" y="81802"/>
                  <a:pt x="1294010" y="81802"/>
                </a:cubicBezTo>
                <a:cubicBezTo>
                  <a:pt x="1267708" y="81802"/>
                  <a:pt x="1249438" y="102670"/>
                  <a:pt x="1249438" y="129367"/>
                </a:cubicBezTo>
                <a:cubicBezTo>
                  <a:pt x="1247941" y="154252"/>
                  <a:pt x="1266841" y="175672"/>
                  <a:pt x="1291726" y="177168"/>
                </a:cubicBezTo>
                <a:cubicBezTo>
                  <a:pt x="1292750" y="177247"/>
                  <a:pt x="1293774" y="177247"/>
                  <a:pt x="1294719" y="177247"/>
                </a:cubicBezTo>
                <a:cubicBezTo>
                  <a:pt x="1305035" y="177877"/>
                  <a:pt x="1314958" y="173073"/>
                  <a:pt x="1320785" y="164489"/>
                </a:cubicBezTo>
                <a:cubicBezTo>
                  <a:pt x="1320785" y="168033"/>
                  <a:pt x="1321100" y="171577"/>
                  <a:pt x="1321730" y="175042"/>
                </a:cubicBezTo>
                <a:lnTo>
                  <a:pt x="1345749" y="175042"/>
                </a:lnTo>
                <a:cubicBezTo>
                  <a:pt x="1345198" y="169529"/>
                  <a:pt x="1344962" y="164095"/>
                  <a:pt x="1344962" y="158583"/>
                </a:cubicBezTo>
                <a:lnTo>
                  <a:pt x="1345040" y="41088"/>
                </a:lnTo>
                <a:lnTo>
                  <a:pt x="1345040" y="41088"/>
                </a:lnTo>
                <a:close/>
                <a:moveTo>
                  <a:pt x="1297790" y="155197"/>
                </a:moveTo>
                <a:cubicBezTo>
                  <a:pt x="1284560" y="155197"/>
                  <a:pt x="1274716" y="145589"/>
                  <a:pt x="1274716" y="129288"/>
                </a:cubicBezTo>
                <a:cubicBezTo>
                  <a:pt x="1273378" y="116609"/>
                  <a:pt x="1282513" y="105269"/>
                  <a:pt x="1295192" y="103930"/>
                </a:cubicBezTo>
                <a:cubicBezTo>
                  <a:pt x="1296058" y="103852"/>
                  <a:pt x="1296924" y="103773"/>
                  <a:pt x="1297790" y="103773"/>
                </a:cubicBezTo>
                <a:cubicBezTo>
                  <a:pt x="1310390" y="103615"/>
                  <a:pt x="1320628" y="113695"/>
                  <a:pt x="1320785" y="126295"/>
                </a:cubicBezTo>
                <a:cubicBezTo>
                  <a:pt x="1320785" y="127240"/>
                  <a:pt x="1320785" y="128185"/>
                  <a:pt x="1320628" y="129130"/>
                </a:cubicBezTo>
                <a:cubicBezTo>
                  <a:pt x="1320628" y="145510"/>
                  <a:pt x="1310548" y="155118"/>
                  <a:pt x="1297790" y="155197"/>
                </a:cubicBezTo>
                <a:lnTo>
                  <a:pt x="1297790" y="155197"/>
                </a:lnTo>
                <a:close/>
                <a:moveTo>
                  <a:pt x="1361893" y="84007"/>
                </a:moveTo>
                <a:lnTo>
                  <a:pt x="1387014" y="84007"/>
                </a:lnTo>
                <a:lnTo>
                  <a:pt x="1387014" y="175042"/>
                </a:lnTo>
                <a:lnTo>
                  <a:pt x="1361893" y="175042"/>
                </a:lnTo>
                <a:lnTo>
                  <a:pt x="1361893" y="84007"/>
                </a:lnTo>
                <a:close/>
                <a:moveTo>
                  <a:pt x="1374336" y="38883"/>
                </a:moveTo>
                <a:cubicBezTo>
                  <a:pt x="1365988" y="38883"/>
                  <a:pt x="1359137" y="45655"/>
                  <a:pt x="1359137" y="54003"/>
                </a:cubicBezTo>
                <a:cubicBezTo>
                  <a:pt x="1359137" y="62350"/>
                  <a:pt x="1365909" y="69202"/>
                  <a:pt x="1374257" y="69202"/>
                </a:cubicBezTo>
                <a:cubicBezTo>
                  <a:pt x="1374257" y="69202"/>
                  <a:pt x="1374257" y="69202"/>
                  <a:pt x="1374257" y="69202"/>
                </a:cubicBezTo>
                <a:cubicBezTo>
                  <a:pt x="1376304" y="69202"/>
                  <a:pt x="1378273" y="68808"/>
                  <a:pt x="1380163" y="68099"/>
                </a:cubicBezTo>
                <a:cubicBezTo>
                  <a:pt x="1382053" y="67390"/>
                  <a:pt x="1383707" y="66288"/>
                  <a:pt x="1385203" y="64870"/>
                </a:cubicBezTo>
                <a:cubicBezTo>
                  <a:pt x="1386621" y="63453"/>
                  <a:pt x="1387802" y="61799"/>
                  <a:pt x="1388589" y="59988"/>
                </a:cubicBezTo>
                <a:cubicBezTo>
                  <a:pt x="1389377" y="58177"/>
                  <a:pt x="1389771" y="56208"/>
                  <a:pt x="1389771" y="54239"/>
                </a:cubicBezTo>
                <a:cubicBezTo>
                  <a:pt x="1389771" y="45813"/>
                  <a:pt x="1382919" y="38962"/>
                  <a:pt x="1374493" y="38962"/>
                </a:cubicBezTo>
                <a:cubicBezTo>
                  <a:pt x="1374414" y="38883"/>
                  <a:pt x="1374414" y="38883"/>
                  <a:pt x="1374336" y="38883"/>
                </a:cubicBezTo>
                <a:lnTo>
                  <a:pt x="1374336" y="38883"/>
                </a:lnTo>
                <a:close/>
                <a:moveTo>
                  <a:pt x="1467891" y="94717"/>
                </a:moveTo>
                <a:cubicBezTo>
                  <a:pt x="1462063" y="85975"/>
                  <a:pt x="1451905" y="81250"/>
                  <a:pt x="1441431" y="82353"/>
                </a:cubicBezTo>
                <a:cubicBezTo>
                  <a:pt x="1417648" y="82274"/>
                  <a:pt x="1398276" y="101489"/>
                  <a:pt x="1398118" y="125272"/>
                </a:cubicBezTo>
                <a:cubicBezTo>
                  <a:pt x="1398118" y="125744"/>
                  <a:pt x="1398118" y="126295"/>
                  <a:pt x="1398118" y="126768"/>
                </a:cubicBezTo>
                <a:cubicBezTo>
                  <a:pt x="1397173" y="150235"/>
                  <a:pt x="1415443" y="170002"/>
                  <a:pt x="1438911" y="170947"/>
                </a:cubicBezTo>
                <a:cubicBezTo>
                  <a:pt x="1439698" y="170947"/>
                  <a:pt x="1440565" y="171025"/>
                  <a:pt x="1441352" y="170947"/>
                </a:cubicBezTo>
                <a:cubicBezTo>
                  <a:pt x="1451432" y="171655"/>
                  <a:pt x="1461118" y="167324"/>
                  <a:pt x="1467261" y="159292"/>
                </a:cubicBezTo>
                <a:lnTo>
                  <a:pt x="1467261" y="165907"/>
                </a:lnTo>
                <a:cubicBezTo>
                  <a:pt x="1467261" y="183468"/>
                  <a:pt x="1458362" y="191264"/>
                  <a:pt x="1442533" y="191264"/>
                </a:cubicBezTo>
                <a:cubicBezTo>
                  <a:pt x="1431981" y="191894"/>
                  <a:pt x="1422609" y="184492"/>
                  <a:pt x="1420798" y="174097"/>
                </a:cubicBezTo>
                <a:lnTo>
                  <a:pt x="1398118" y="180003"/>
                </a:lnTo>
                <a:cubicBezTo>
                  <a:pt x="1400796" y="197407"/>
                  <a:pt x="1417806" y="212920"/>
                  <a:pt x="1443242" y="212920"/>
                </a:cubicBezTo>
                <a:cubicBezTo>
                  <a:pt x="1478207" y="212920"/>
                  <a:pt x="1491989" y="190162"/>
                  <a:pt x="1491989" y="165198"/>
                </a:cubicBezTo>
                <a:lnTo>
                  <a:pt x="1491989" y="84007"/>
                </a:lnTo>
                <a:lnTo>
                  <a:pt x="1467812" y="84007"/>
                </a:lnTo>
                <a:lnTo>
                  <a:pt x="1467812" y="94717"/>
                </a:lnTo>
                <a:close/>
                <a:moveTo>
                  <a:pt x="1445841" y="149842"/>
                </a:moveTo>
                <a:cubicBezTo>
                  <a:pt x="1434028" y="150314"/>
                  <a:pt x="1424027" y="141179"/>
                  <a:pt x="1423476" y="129288"/>
                </a:cubicBezTo>
                <a:cubicBezTo>
                  <a:pt x="1423476" y="128422"/>
                  <a:pt x="1423476" y="127555"/>
                  <a:pt x="1423555" y="126689"/>
                </a:cubicBezTo>
                <a:cubicBezTo>
                  <a:pt x="1423003" y="114483"/>
                  <a:pt x="1432532" y="104167"/>
                  <a:pt x="1444738" y="103694"/>
                </a:cubicBezTo>
                <a:cubicBezTo>
                  <a:pt x="1456945" y="103222"/>
                  <a:pt x="1467261" y="112672"/>
                  <a:pt x="1467734" y="124878"/>
                </a:cubicBezTo>
                <a:cubicBezTo>
                  <a:pt x="1467734" y="125508"/>
                  <a:pt x="1467734" y="126138"/>
                  <a:pt x="1467734" y="126768"/>
                </a:cubicBezTo>
                <a:cubicBezTo>
                  <a:pt x="1468678" y="138502"/>
                  <a:pt x="1459937" y="148818"/>
                  <a:pt x="1448203" y="149842"/>
                </a:cubicBezTo>
                <a:cubicBezTo>
                  <a:pt x="1447416" y="149842"/>
                  <a:pt x="1446550" y="149842"/>
                  <a:pt x="1445841" y="149842"/>
                </a:cubicBezTo>
                <a:lnTo>
                  <a:pt x="1445841" y="149842"/>
                </a:lnTo>
                <a:close/>
                <a:moveTo>
                  <a:pt x="1557115" y="81565"/>
                </a:moveTo>
                <a:cubicBezTo>
                  <a:pt x="1547744" y="81250"/>
                  <a:pt x="1538609" y="84873"/>
                  <a:pt x="1531994" y="91567"/>
                </a:cubicBezTo>
                <a:lnTo>
                  <a:pt x="1531994" y="41088"/>
                </a:lnTo>
                <a:lnTo>
                  <a:pt x="1506872" y="41088"/>
                </a:lnTo>
                <a:lnTo>
                  <a:pt x="1506872" y="174963"/>
                </a:lnTo>
                <a:lnTo>
                  <a:pt x="1531994" y="174963"/>
                </a:lnTo>
                <a:lnTo>
                  <a:pt x="1531994" y="121570"/>
                </a:lnTo>
                <a:cubicBezTo>
                  <a:pt x="1531679" y="112042"/>
                  <a:pt x="1539160" y="104167"/>
                  <a:pt x="1548610" y="103852"/>
                </a:cubicBezTo>
                <a:cubicBezTo>
                  <a:pt x="1548846" y="103852"/>
                  <a:pt x="1549083" y="103852"/>
                  <a:pt x="1549319" y="103852"/>
                </a:cubicBezTo>
                <a:cubicBezTo>
                  <a:pt x="1558218" y="103222"/>
                  <a:pt x="1565935" y="109837"/>
                  <a:pt x="1566644" y="118735"/>
                </a:cubicBezTo>
                <a:cubicBezTo>
                  <a:pt x="1566723" y="119838"/>
                  <a:pt x="1566723" y="120862"/>
                  <a:pt x="1566565" y="121964"/>
                </a:cubicBezTo>
                <a:lnTo>
                  <a:pt x="1566565" y="175042"/>
                </a:lnTo>
                <a:lnTo>
                  <a:pt x="1591686" y="175042"/>
                </a:lnTo>
                <a:lnTo>
                  <a:pt x="1591686" y="117712"/>
                </a:lnTo>
                <a:cubicBezTo>
                  <a:pt x="1591686" y="97709"/>
                  <a:pt x="1580740" y="81565"/>
                  <a:pt x="1557115" y="81565"/>
                </a:cubicBezTo>
                <a:lnTo>
                  <a:pt x="1557115" y="81565"/>
                </a:lnTo>
                <a:close/>
                <a:moveTo>
                  <a:pt x="1646418" y="81250"/>
                </a:moveTo>
                <a:cubicBezTo>
                  <a:pt x="1620982" y="81487"/>
                  <a:pt x="1600507" y="102277"/>
                  <a:pt x="1600664" y="127713"/>
                </a:cubicBezTo>
                <a:cubicBezTo>
                  <a:pt x="1600664" y="128185"/>
                  <a:pt x="1600664" y="128658"/>
                  <a:pt x="1600664" y="129130"/>
                </a:cubicBezTo>
                <a:cubicBezTo>
                  <a:pt x="1599483" y="154803"/>
                  <a:pt x="1619407" y="176617"/>
                  <a:pt x="1645079" y="177719"/>
                </a:cubicBezTo>
                <a:cubicBezTo>
                  <a:pt x="1646260" y="177798"/>
                  <a:pt x="1647442" y="177798"/>
                  <a:pt x="1648623" y="177719"/>
                </a:cubicBezTo>
                <a:cubicBezTo>
                  <a:pt x="1667681" y="178900"/>
                  <a:pt x="1685084" y="167009"/>
                  <a:pt x="1690912" y="148897"/>
                </a:cubicBezTo>
                <a:lnTo>
                  <a:pt x="1669964" y="142754"/>
                </a:lnTo>
                <a:cubicBezTo>
                  <a:pt x="1666972" y="151732"/>
                  <a:pt x="1658231" y="157402"/>
                  <a:pt x="1648780" y="156614"/>
                </a:cubicBezTo>
                <a:cubicBezTo>
                  <a:pt x="1636653" y="157165"/>
                  <a:pt x="1626258" y="148030"/>
                  <a:pt x="1625392" y="135903"/>
                </a:cubicBezTo>
                <a:lnTo>
                  <a:pt x="1691857" y="135903"/>
                </a:lnTo>
                <a:cubicBezTo>
                  <a:pt x="1691857" y="135509"/>
                  <a:pt x="1692251" y="131808"/>
                  <a:pt x="1692251" y="128343"/>
                </a:cubicBezTo>
                <a:cubicBezTo>
                  <a:pt x="1692329" y="99205"/>
                  <a:pt x="1675162" y="81250"/>
                  <a:pt x="1646418" y="81250"/>
                </a:cubicBezTo>
                <a:lnTo>
                  <a:pt x="1646418" y="81250"/>
                </a:lnTo>
                <a:close/>
                <a:moveTo>
                  <a:pt x="1626022" y="119129"/>
                </a:moveTo>
                <a:cubicBezTo>
                  <a:pt x="1627045" y="108577"/>
                  <a:pt x="1636180" y="100702"/>
                  <a:pt x="1646812" y="101174"/>
                </a:cubicBezTo>
                <a:cubicBezTo>
                  <a:pt x="1656971" y="99914"/>
                  <a:pt x="1666184" y="107159"/>
                  <a:pt x="1667444" y="117318"/>
                </a:cubicBezTo>
                <a:cubicBezTo>
                  <a:pt x="1667523" y="117948"/>
                  <a:pt x="1667523" y="118499"/>
                  <a:pt x="1667602" y="119129"/>
                </a:cubicBezTo>
                <a:lnTo>
                  <a:pt x="1626022" y="119129"/>
                </a:lnTo>
                <a:close/>
                <a:moveTo>
                  <a:pt x="1735406" y="56838"/>
                </a:moveTo>
                <a:lnTo>
                  <a:pt x="1712726" y="56838"/>
                </a:lnTo>
                <a:lnTo>
                  <a:pt x="1712726" y="69595"/>
                </a:lnTo>
                <a:cubicBezTo>
                  <a:pt x="1713434" y="76840"/>
                  <a:pt x="1708079" y="83298"/>
                  <a:pt x="1700756" y="84007"/>
                </a:cubicBezTo>
                <a:cubicBezTo>
                  <a:pt x="1699968" y="84085"/>
                  <a:pt x="1699181" y="84085"/>
                  <a:pt x="1698314" y="84007"/>
                </a:cubicBezTo>
                <a:lnTo>
                  <a:pt x="1693589" y="84007"/>
                </a:lnTo>
                <a:lnTo>
                  <a:pt x="1693589" y="105820"/>
                </a:lnTo>
                <a:lnTo>
                  <a:pt x="1710363" y="105820"/>
                </a:lnTo>
                <a:lnTo>
                  <a:pt x="1710363" y="148188"/>
                </a:lnTo>
                <a:cubicBezTo>
                  <a:pt x="1710363" y="165749"/>
                  <a:pt x="1721703" y="176302"/>
                  <a:pt x="1739816" y="176302"/>
                </a:cubicBezTo>
                <a:cubicBezTo>
                  <a:pt x="1744620" y="176459"/>
                  <a:pt x="1749423" y="175750"/>
                  <a:pt x="1753991" y="174097"/>
                </a:cubicBezTo>
                <a:lnTo>
                  <a:pt x="1753991" y="153779"/>
                </a:lnTo>
                <a:cubicBezTo>
                  <a:pt x="1751471" y="154252"/>
                  <a:pt x="1748872" y="154567"/>
                  <a:pt x="1746273" y="154488"/>
                </a:cubicBezTo>
                <a:cubicBezTo>
                  <a:pt x="1739107" y="154488"/>
                  <a:pt x="1735327" y="151889"/>
                  <a:pt x="1735327" y="143935"/>
                </a:cubicBezTo>
                <a:lnTo>
                  <a:pt x="1735327" y="105820"/>
                </a:lnTo>
                <a:lnTo>
                  <a:pt x="1754070" y="105820"/>
                </a:lnTo>
                <a:lnTo>
                  <a:pt x="1754070" y="84007"/>
                </a:lnTo>
                <a:lnTo>
                  <a:pt x="1735406" y="84007"/>
                </a:lnTo>
                <a:lnTo>
                  <a:pt x="1735406" y="56838"/>
                </a:lnTo>
                <a:lnTo>
                  <a:pt x="1735406" y="56838"/>
                </a:lnTo>
                <a:close/>
                <a:moveTo>
                  <a:pt x="1804234" y="81250"/>
                </a:moveTo>
                <a:cubicBezTo>
                  <a:pt x="1778718" y="81408"/>
                  <a:pt x="1758243" y="102277"/>
                  <a:pt x="1758480" y="127713"/>
                </a:cubicBezTo>
                <a:cubicBezTo>
                  <a:pt x="1758480" y="128185"/>
                  <a:pt x="1758480" y="128658"/>
                  <a:pt x="1758480" y="129130"/>
                </a:cubicBezTo>
                <a:cubicBezTo>
                  <a:pt x="1757298" y="154803"/>
                  <a:pt x="1777222" y="176617"/>
                  <a:pt x="1802974" y="177719"/>
                </a:cubicBezTo>
                <a:cubicBezTo>
                  <a:pt x="1804155" y="177798"/>
                  <a:pt x="1805336" y="177798"/>
                  <a:pt x="1806517" y="177719"/>
                </a:cubicBezTo>
                <a:cubicBezTo>
                  <a:pt x="1825575" y="178900"/>
                  <a:pt x="1842979" y="167009"/>
                  <a:pt x="1848806" y="148897"/>
                </a:cubicBezTo>
                <a:lnTo>
                  <a:pt x="1827859" y="142754"/>
                </a:lnTo>
                <a:cubicBezTo>
                  <a:pt x="1824866" y="151732"/>
                  <a:pt x="1816125" y="157402"/>
                  <a:pt x="1806675" y="156614"/>
                </a:cubicBezTo>
                <a:cubicBezTo>
                  <a:pt x="1794547" y="157165"/>
                  <a:pt x="1784152" y="148030"/>
                  <a:pt x="1783207" y="135903"/>
                </a:cubicBezTo>
                <a:lnTo>
                  <a:pt x="1849673" y="135903"/>
                </a:lnTo>
                <a:cubicBezTo>
                  <a:pt x="1849673" y="135509"/>
                  <a:pt x="1850066" y="131808"/>
                  <a:pt x="1850066" y="128343"/>
                </a:cubicBezTo>
                <a:cubicBezTo>
                  <a:pt x="1850145" y="99205"/>
                  <a:pt x="1832899" y="81250"/>
                  <a:pt x="1804234" y="81250"/>
                </a:cubicBezTo>
                <a:lnTo>
                  <a:pt x="1804234" y="81250"/>
                </a:lnTo>
                <a:close/>
                <a:moveTo>
                  <a:pt x="1783837" y="119129"/>
                </a:moveTo>
                <a:cubicBezTo>
                  <a:pt x="1784861" y="108577"/>
                  <a:pt x="1793996" y="100702"/>
                  <a:pt x="1804627" y="101174"/>
                </a:cubicBezTo>
                <a:cubicBezTo>
                  <a:pt x="1814786" y="99914"/>
                  <a:pt x="1824079" y="107159"/>
                  <a:pt x="1825260" y="117318"/>
                </a:cubicBezTo>
                <a:cubicBezTo>
                  <a:pt x="1825339" y="117869"/>
                  <a:pt x="1825339" y="118499"/>
                  <a:pt x="1825417" y="119129"/>
                </a:cubicBezTo>
                <a:lnTo>
                  <a:pt x="1783837" y="119129"/>
                </a:lnTo>
                <a:close/>
                <a:moveTo>
                  <a:pt x="1911728" y="81644"/>
                </a:moveTo>
                <a:cubicBezTo>
                  <a:pt x="1901018" y="81250"/>
                  <a:pt x="1890859" y="86448"/>
                  <a:pt x="1884874" y="95347"/>
                </a:cubicBezTo>
                <a:lnTo>
                  <a:pt x="1884874" y="84085"/>
                </a:lnTo>
                <a:lnTo>
                  <a:pt x="1860461" y="84085"/>
                </a:lnTo>
                <a:lnTo>
                  <a:pt x="1860461" y="175042"/>
                </a:lnTo>
                <a:lnTo>
                  <a:pt x="1885583" y="175042"/>
                </a:lnTo>
                <a:lnTo>
                  <a:pt x="1885583" y="122673"/>
                </a:lnTo>
                <a:cubicBezTo>
                  <a:pt x="1884716" y="113144"/>
                  <a:pt x="1891725" y="104797"/>
                  <a:pt x="1901175" y="103852"/>
                </a:cubicBezTo>
                <a:cubicBezTo>
                  <a:pt x="1901727" y="103773"/>
                  <a:pt x="1902357" y="103773"/>
                  <a:pt x="1902908" y="103773"/>
                </a:cubicBezTo>
                <a:cubicBezTo>
                  <a:pt x="1911807" y="103143"/>
                  <a:pt x="1919524" y="109758"/>
                  <a:pt x="1920233" y="118657"/>
                </a:cubicBezTo>
                <a:cubicBezTo>
                  <a:pt x="1920312" y="119759"/>
                  <a:pt x="1920312" y="120783"/>
                  <a:pt x="1920154" y="121885"/>
                </a:cubicBezTo>
                <a:lnTo>
                  <a:pt x="1920154" y="174963"/>
                </a:lnTo>
                <a:lnTo>
                  <a:pt x="1945275" y="174963"/>
                </a:lnTo>
                <a:lnTo>
                  <a:pt x="1945275" y="117633"/>
                </a:lnTo>
                <a:cubicBezTo>
                  <a:pt x="1945354" y="97709"/>
                  <a:pt x="1934723" y="81565"/>
                  <a:pt x="1911728" y="81644"/>
                </a:cubicBezTo>
                <a:lnTo>
                  <a:pt x="1911728" y="81644"/>
                </a:lnTo>
                <a:close/>
              </a:path>
            </a:pathLst>
          </a:custGeom>
          <a:solidFill>
            <a:schemeClr val="bg1"/>
          </a:solidFill>
          <a:ln w="7867" cap="flat">
            <a:noFill/>
            <a:prstDash val="solid"/>
            <a:miter/>
          </a:ln>
        </p:spPr>
        <p:txBody>
          <a:bodyPr rtlCol="0" anchor="ctr"/>
          <a:lstStyle/>
          <a:p>
            <a:endParaRPr lang="sv-SE" dirty="0"/>
          </a:p>
        </p:txBody>
      </p:sp>
      <p:sp>
        <p:nvSpPr>
          <p:cNvPr id="12" name="Platshållare för text 2">
            <a:extLst>
              <a:ext uri="{FF2B5EF4-FFF2-40B4-BE49-F238E27FC236}">
                <a16:creationId xmlns:a16="http://schemas.microsoft.com/office/drawing/2014/main" id="{B2FD5311-81A2-4D1B-AF70-BCDCECC49285}"/>
              </a:ext>
            </a:extLst>
          </p:cNvPr>
          <p:cNvSpPr>
            <a:spLocks noGrp="1"/>
          </p:cNvSpPr>
          <p:nvPr>
            <p:ph type="body" sz="quarter" idx="18" hasCustomPrompt="1"/>
          </p:nvPr>
        </p:nvSpPr>
        <p:spPr>
          <a:xfrm>
            <a:off x="1884000" y="3915000"/>
            <a:ext cx="8424000" cy="249299"/>
          </a:xfrm>
        </p:spPr>
        <p:txBody>
          <a:bodyPr wrap="square">
            <a:spAutoFit/>
          </a:bodyPr>
          <a:lstStyle>
            <a:lvl1pPr marL="0" indent="0" algn="l">
              <a:lnSpc>
                <a:spcPct val="90000"/>
              </a:lnSpc>
              <a:spcAft>
                <a:spcPts val="0"/>
              </a:spcAft>
              <a:buNone/>
              <a:defRPr sz="1800" b="0">
                <a:solidFill>
                  <a:schemeClr val="bg1"/>
                </a:solidFill>
              </a:defRPr>
            </a:lvl1pPr>
          </a:lstStyle>
          <a:p>
            <a:pPr lvl="0"/>
            <a:r>
              <a:rPr lang="sv-SE" dirty="0"/>
              <a:t>Namn Efternamn</a:t>
            </a:r>
            <a:endParaRPr lang="en-US" dirty="0"/>
          </a:p>
        </p:txBody>
      </p:sp>
      <p:sp>
        <p:nvSpPr>
          <p:cNvPr id="15" name="Platshållare för text 2">
            <a:extLst>
              <a:ext uri="{FF2B5EF4-FFF2-40B4-BE49-F238E27FC236}">
                <a16:creationId xmlns:a16="http://schemas.microsoft.com/office/drawing/2014/main" id="{CC15D2AC-FEAC-4621-9AE3-00A42F95CBD3}"/>
              </a:ext>
            </a:extLst>
          </p:cNvPr>
          <p:cNvSpPr>
            <a:spLocks noGrp="1"/>
          </p:cNvSpPr>
          <p:nvPr>
            <p:ph type="body" sz="quarter" idx="19" hasCustomPrompt="1"/>
          </p:nvPr>
        </p:nvSpPr>
        <p:spPr>
          <a:xfrm>
            <a:off x="1884000" y="4292580"/>
            <a:ext cx="8424000" cy="193899"/>
          </a:xfrm>
        </p:spPr>
        <p:txBody>
          <a:bodyPr wrap="square">
            <a:spAutoFit/>
          </a:bodyPr>
          <a:lstStyle>
            <a:lvl1pPr marL="0" indent="0" algn="l">
              <a:lnSpc>
                <a:spcPct val="90000"/>
              </a:lnSpc>
              <a:spcAft>
                <a:spcPts val="0"/>
              </a:spcAft>
              <a:buNone/>
              <a:defRPr sz="1400" b="0">
                <a:solidFill>
                  <a:schemeClr val="bg1">
                    <a:alpha val="60000"/>
                  </a:schemeClr>
                </a:solidFill>
              </a:defRPr>
            </a:lvl1pPr>
          </a:lstStyle>
          <a:p>
            <a:pPr lvl="0"/>
            <a:r>
              <a:rPr lang="sv-SE" dirty="0"/>
              <a:t>Jobbtitel</a:t>
            </a:r>
            <a:endParaRPr lang="en-US" dirty="0"/>
          </a:p>
        </p:txBody>
      </p:sp>
    </p:spTree>
    <p:extLst>
      <p:ext uri="{BB962C8B-B14F-4D97-AF65-F5344CB8AC3E}">
        <p14:creationId xmlns:p14="http://schemas.microsoft.com/office/powerpoint/2010/main" val="110154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Kapitelsida">
    <p:bg>
      <p:bgPr>
        <a:solidFill>
          <a:schemeClr val="accent4"/>
        </a:solidFill>
        <a:effectLst/>
      </p:bgPr>
    </p:bg>
    <p:spTree>
      <p:nvGrpSpPr>
        <p:cNvPr id="1" name=""/>
        <p:cNvGrpSpPr/>
        <p:nvPr/>
      </p:nvGrpSpPr>
      <p:grpSpPr>
        <a:xfrm>
          <a:off x="0" y="0"/>
          <a:ext cx="0" cy="0"/>
          <a:chOff x="0" y="0"/>
          <a:chExt cx="0" cy="0"/>
        </a:xfrm>
      </p:grpSpPr>
      <p:sp>
        <p:nvSpPr>
          <p:cNvPr id="2" name="Frihandsfigur 1">
            <a:extLst>
              <a:ext uri="{FF2B5EF4-FFF2-40B4-BE49-F238E27FC236}">
                <a16:creationId xmlns:a16="http://schemas.microsoft.com/office/drawing/2014/main" id="{F7F68AE8-1AF4-798F-C9C1-1749BAB45A99}"/>
              </a:ext>
            </a:extLst>
          </p:cNvPr>
          <p:cNvSpPr/>
          <p:nvPr/>
        </p:nvSpPr>
        <p:spPr>
          <a:xfrm>
            <a:off x="0" y="923210"/>
            <a:ext cx="8321786" cy="5934790"/>
          </a:xfrm>
          <a:custGeom>
            <a:avLst/>
            <a:gdLst>
              <a:gd name="connsiteX0" fmla="*/ 2156272 w 2362857"/>
              <a:gd name="connsiteY0" fmla="*/ 1450527 h 1685102"/>
              <a:gd name="connsiteX1" fmla="*/ 2362857 w 2362857"/>
              <a:gd name="connsiteY1" fmla="*/ 1685102 h 1685102"/>
              <a:gd name="connsiteX2" fmla="*/ 1919865 w 2362857"/>
              <a:gd name="connsiteY2" fmla="*/ 1685102 h 1685102"/>
              <a:gd name="connsiteX3" fmla="*/ 1758186 w 2362857"/>
              <a:gd name="connsiteY3" fmla="*/ 1071096 h 1685102"/>
              <a:gd name="connsiteX4" fmla="*/ 1985845 w 2362857"/>
              <a:gd name="connsiteY4" fmla="*/ 1298754 h 1685102"/>
              <a:gd name="connsiteX5" fmla="*/ 1599497 w 2362857"/>
              <a:gd name="connsiteY5" fmla="*/ 1685102 h 1685102"/>
              <a:gd name="connsiteX6" fmla="*/ 1149043 w 2362857"/>
              <a:gd name="connsiteY6" fmla="*/ 1685102 h 1685102"/>
              <a:gd name="connsiteX7" fmla="*/ 0 w 2362857"/>
              <a:gd name="connsiteY7" fmla="*/ 0 h 1685102"/>
              <a:gd name="connsiteX8" fmla="*/ 150495 w 2362857"/>
              <a:gd name="connsiteY8" fmla="*/ 7185 h 1685102"/>
              <a:gd name="connsiteX9" fmla="*/ 1179520 w 2362857"/>
              <a:gd name="connsiteY9" fmla="*/ 492556 h 1685102"/>
              <a:gd name="connsiteX10" fmla="*/ 1605904 w 2362857"/>
              <a:gd name="connsiteY10" fmla="*/ 919323 h 1685102"/>
              <a:gd name="connsiteX11" fmla="*/ 840535 w 2362857"/>
              <a:gd name="connsiteY11" fmla="*/ 1685102 h 1685102"/>
              <a:gd name="connsiteX12" fmla="*/ 384972 w 2362857"/>
              <a:gd name="connsiteY12" fmla="*/ 1685102 h 1685102"/>
              <a:gd name="connsiteX13" fmla="*/ 392229 w 2362857"/>
              <a:gd name="connsiteY13" fmla="*/ 1678187 h 1685102"/>
              <a:gd name="connsiteX14" fmla="*/ 193123 w 2362857"/>
              <a:gd name="connsiteY14" fmla="*/ 1479080 h 1685102"/>
              <a:gd name="connsiteX15" fmla="*/ 193046 w 2362857"/>
              <a:gd name="connsiteY15" fmla="*/ 1478953 h 1685102"/>
              <a:gd name="connsiteX16" fmla="*/ 51106 w 2362857"/>
              <a:gd name="connsiteY16" fmla="*/ 1403508 h 1685102"/>
              <a:gd name="connsiteX17" fmla="*/ 0 w 2362857"/>
              <a:gd name="connsiteY17" fmla="*/ 1398633 h 1685102"/>
              <a:gd name="connsiteX18" fmla="*/ 0 w 2362857"/>
              <a:gd name="connsiteY18" fmla="*/ 1083481 h 1685102"/>
              <a:gd name="connsiteX19" fmla="*/ 5844 w 2362857"/>
              <a:gd name="connsiteY19" fmla="*/ 1082992 h 1685102"/>
              <a:gd name="connsiteX20" fmla="*/ 420782 w 2362857"/>
              <a:gd name="connsiteY20" fmla="*/ 1260812 h 1685102"/>
              <a:gd name="connsiteX21" fmla="*/ 619889 w 2362857"/>
              <a:gd name="connsiteY21" fmla="*/ 1459918 h 1685102"/>
              <a:gd name="connsiteX22" fmla="*/ 781052 w 2362857"/>
              <a:gd name="connsiteY22" fmla="*/ 1298754 h 1685102"/>
              <a:gd name="connsiteX23" fmla="*/ 581946 w 2362857"/>
              <a:gd name="connsiteY23" fmla="*/ 1099648 h 1685102"/>
              <a:gd name="connsiteX24" fmla="*/ 573405 w 2362857"/>
              <a:gd name="connsiteY24" fmla="*/ 1091145 h 1685102"/>
              <a:gd name="connsiteX25" fmla="*/ 152595 w 2362857"/>
              <a:gd name="connsiteY25" fmla="*/ 871230 h 1685102"/>
              <a:gd name="connsiteX26" fmla="*/ 0 w 2362857"/>
              <a:gd name="connsiteY26" fmla="*/ 857743 h 1685102"/>
              <a:gd name="connsiteX27" fmla="*/ 0 w 2362857"/>
              <a:gd name="connsiteY27" fmla="*/ 538208 h 1685102"/>
              <a:gd name="connsiteX28" fmla="*/ 103258 w 2362857"/>
              <a:gd name="connsiteY28" fmla="*/ 543136 h 1685102"/>
              <a:gd name="connsiteX29" fmla="*/ 800214 w 2362857"/>
              <a:gd name="connsiteY29" fmla="*/ 871862 h 1685102"/>
              <a:gd name="connsiteX30" fmla="*/ 999321 w 2362857"/>
              <a:gd name="connsiteY30" fmla="*/ 1071096 h 1685102"/>
              <a:gd name="connsiteX31" fmla="*/ 1160484 w 2362857"/>
              <a:gd name="connsiteY31" fmla="*/ 909932 h 1685102"/>
              <a:gd name="connsiteX32" fmla="*/ 961377 w 2362857"/>
              <a:gd name="connsiteY32" fmla="*/ 710697 h 1685102"/>
              <a:gd name="connsiteX33" fmla="*/ 137190 w 2362857"/>
              <a:gd name="connsiteY33" fmla="*/ 315229 h 1685102"/>
              <a:gd name="connsiteX34" fmla="*/ 0 w 2362857"/>
              <a:gd name="connsiteY34" fmla="*/ 311090 h 168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2857" h="1685102">
                <a:moveTo>
                  <a:pt x="2156272" y="1450527"/>
                </a:moveTo>
                <a:lnTo>
                  <a:pt x="2362857" y="1685102"/>
                </a:lnTo>
                <a:lnTo>
                  <a:pt x="1919865" y="1685102"/>
                </a:lnTo>
                <a:close/>
                <a:moveTo>
                  <a:pt x="1758186" y="1071096"/>
                </a:moveTo>
                <a:lnTo>
                  <a:pt x="1985845" y="1298754"/>
                </a:lnTo>
                <a:lnTo>
                  <a:pt x="1599497" y="1685102"/>
                </a:lnTo>
                <a:lnTo>
                  <a:pt x="1149043" y="1685102"/>
                </a:lnTo>
                <a:close/>
                <a:moveTo>
                  <a:pt x="0" y="0"/>
                </a:moveTo>
                <a:lnTo>
                  <a:pt x="150495" y="7185"/>
                </a:lnTo>
                <a:cubicBezTo>
                  <a:pt x="526081" y="43139"/>
                  <a:pt x="891893" y="204929"/>
                  <a:pt x="1179520" y="492556"/>
                </a:cubicBezTo>
                <a:lnTo>
                  <a:pt x="1605904" y="919323"/>
                </a:lnTo>
                <a:lnTo>
                  <a:pt x="840535" y="1685102"/>
                </a:lnTo>
                <a:lnTo>
                  <a:pt x="384972" y="1685102"/>
                </a:lnTo>
                <a:lnTo>
                  <a:pt x="392229" y="1678187"/>
                </a:lnTo>
                <a:lnTo>
                  <a:pt x="193123" y="1479080"/>
                </a:lnTo>
                <a:cubicBezTo>
                  <a:pt x="193098" y="1479080"/>
                  <a:pt x="193073" y="1479080"/>
                  <a:pt x="193046" y="1478953"/>
                </a:cubicBezTo>
                <a:cubicBezTo>
                  <a:pt x="152768" y="1438694"/>
                  <a:pt x="103109" y="1413550"/>
                  <a:pt x="51106" y="1403508"/>
                </a:cubicBezTo>
                <a:lnTo>
                  <a:pt x="0" y="1398633"/>
                </a:lnTo>
                <a:lnTo>
                  <a:pt x="0" y="1083481"/>
                </a:lnTo>
                <a:lnTo>
                  <a:pt x="5844" y="1082992"/>
                </a:lnTo>
                <a:cubicBezTo>
                  <a:pt x="156785" y="1084832"/>
                  <a:pt x="307022" y="1144253"/>
                  <a:pt x="420782" y="1260812"/>
                </a:cubicBezTo>
                <a:lnTo>
                  <a:pt x="619889" y="1459918"/>
                </a:lnTo>
                <a:lnTo>
                  <a:pt x="781052" y="1298754"/>
                </a:lnTo>
                <a:lnTo>
                  <a:pt x="581946" y="1099648"/>
                </a:lnTo>
                <a:cubicBezTo>
                  <a:pt x="579115" y="1096730"/>
                  <a:pt x="576273" y="1093937"/>
                  <a:pt x="573405" y="1091145"/>
                </a:cubicBezTo>
                <a:cubicBezTo>
                  <a:pt x="453589" y="973081"/>
                  <a:pt x="306391" y="899827"/>
                  <a:pt x="152595" y="871230"/>
                </a:cubicBezTo>
                <a:lnTo>
                  <a:pt x="0" y="857743"/>
                </a:lnTo>
                <a:lnTo>
                  <a:pt x="0" y="538208"/>
                </a:lnTo>
                <a:lnTo>
                  <a:pt x="103258" y="543136"/>
                </a:lnTo>
                <a:cubicBezTo>
                  <a:pt x="357640" y="567481"/>
                  <a:pt x="605404" y="677057"/>
                  <a:pt x="800214" y="871862"/>
                </a:cubicBezTo>
                <a:lnTo>
                  <a:pt x="999321" y="1071096"/>
                </a:lnTo>
                <a:lnTo>
                  <a:pt x="1160484" y="909932"/>
                </a:lnTo>
                <a:lnTo>
                  <a:pt x="961377" y="710697"/>
                </a:lnTo>
                <a:cubicBezTo>
                  <a:pt x="737367" y="482142"/>
                  <a:pt x="444195" y="345862"/>
                  <a:pt x="137190" y="315229"/>
                </a:cubicBezTo>
                <a:lnTo>
                  <a:pt x="0" y="311090"/>
                </a:lnTo>
                <a:close/>
              </a:path>
            </a:pathLst>
          </a:custGeom>
          <a:solidFill>
            <a:schemeClr val="accent1">
              <a:lumMod val="50000"/>
              <a:alpha val="150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9" name="Rubrik 28">
            <a:extLst>
              <a:ext uri="{FF2B5EF4-FFF2-40B4-BE49-F238E27FC236}">
                <a16:creationId xmlns:a16="http://schemas.microsoft.com/office/drawing/2014/main" id="{46C2B64B-A227-44D7-B726-04C45DBD1020}"/>
              </a:ext>
            </a:extLst>
          </p:cNvPr>
          <p:cNvSpPr>
            <a:spLocks noGrp="1"/>
          </p:cNvSpPr>
          <p:nvPr>
            <p:ph type="title" hasCustomPrompt="1"/>
          </p:nvPr>
        </p:nvSpPr>
        <p:spPr>
          <a:xfrm>
            <a:off x="1884000" y="2962042"/>
            <a:ext cx="8424000" cy="553998"/>
          </a:xfrm>
        </p:spPr>
        <p:txBody>
          <a:bodyPr wrap="square" anchor="b" anchorCtr="0">
            <a:spAutoFit/>
          </a:bodyPr>
          <a:lstStyle>
            <a:lvl1pPr algn="l">
              <a:defRPr>
                <a:solidFill>
                  <a:schemeClr val="tx2"/>
                </a:solidFill>
                <a:latin typeface="+mj-lt"/>
              </a:defRPr>
            </a:lvl1pPr>
          </a:lstStyle>
          <a:p>
            <a:r>
              <a:rPr lang="sv-SE" dirty="0"/>
              <a:t>Klicka här för att ändra rubrik</a:t>
            </a:r>
            <a:endParaRPr lang="en-US" dirty="0"/>
          </a:p>
        </p:txBody>
      </p:sp>
      <p:sp>
        <p:nvSpPr>
          <p:cNvPr id="12" name="Platshållare för text 2">
            <a:extLst>
              <a:ext uri="{FF2B5EF4-FFF2-40B4-BE49-F238E27FC236}">
                <a16:creationId xmlns:a16="http://schemas.microsoft.com/office/drawing/2014/main" id="{B2FD5311-81A2-4D1B-AF70-BCDCECC49285}"/>
              </a:ext>
            </a:extLst>
          </p:cNvPr>
          <p:cNvSpPr>
            <a:spLocks noGrp="1"/>
          </p:cNvSpPr>
          <p:nvPr>
            <p:ph type="body" sz="quarter" idx="18" hasCustomPrompt="1"/>
          </p:nvPr>
        </p:nvSpPr>
        <p:spPr>
          <a:xfrm>
            <a:off x="1884000" y="3915000"/>
            <a:ext cx="8424000" cy="249299"/>
          </a:xfrm>
        </p:spPr>
        <p:txBody>
          <a:bodyPr wrap="square">
            <a:spAutoFit/>
          </a:bodyPr>
          <a:lstStyle>
            <a:lvl1pPr marL="0" indent="0" algn="l">
              <a:lnSpc>
                <a:spcPct val="90000"/>
              </a:lnSpc>
              <a:spcAft>
                <a:spcPts val="0"/>
              </a:spcAft>
              <a:buNone/>
              <a:defRPr sz="1800" b="0">
                <a:solidFill>
                  <a:schemeClr val="tx1"/>
                </a:solidFill>
              </a:defRPr>
            </a:lvl1pPr>
          </a:lstStyle>
          <a:p>
            <a:pPr lvl="0"/>
            <a:r>
              <a:rPr lang="sv-SE" dirty="0"/>
              <a:t>Alternativ text</a:t>
            </a:r>
            <a:endParaRPr lang="en-US" dirty="0"/>
          </a:p>
        </p:txBody>
      </p:sp>
      <p:pic>
        <p:nvPicPr>
          <p:cNvPr id="15" name="Bild 14">
            <a:extLst>
              <a:ext uri="{FF2B5EF4-FFF2-40B4-BE49-F238E27FC236}">
                <a16:creationId xmlns:a16="http://schemas.microsoft.com/office/drawing/2014/main" id="{DCC12908-E490-4DAE-8421-7D4C6E2BEFA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18000" y="261000"/>
            <a:ext cx="311776" cy="252000"/>
          </a:xfrm>
          <a:prstGeom prst="rect">
            <a:avLst/>
          </a:prstGeom>
        </p:spPr>
      </p:pic>
    </p:spTree>
    <p:extLst>
      <p:ext uri="{BB962C8B-B14F-4D97-AF65-F5344CB8AC3E}">
        <p14:creationId xmlns:p14="http://schemas.microsoft.com/office/powerpoint/2010/main" val="32673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ubrik + innehåll">
    <p:spTree>
      <p:nvGrpSpPr>
        <p:cNvPr id="1" name=""/>
        <p:cNvGrpSpPr/>
        <p:nvPr/>
      </p:nvGrpSpPr>
      <p:grpSpPr>
        <a:xfrm>
          <a:off x="0" y="0"/>
          <a:ext cx="0" cy="0"/>
          <a:chOff x="0" y="0"/>
          <a:chExt cx="0" cy="0"/>
        </a:xfrm>
      </p:grpSpPr>
      <p:sp>
        <p:nvSpPr>
          <p:cNvPr id="4" name="Rubrik 9">
            <a:extLst>
              <a:ext uri="{FF2B5EF4-FFF2-40B4-BE49-F238E27FC236}">
                <a16:creationId xmlns:a16="http://schemas.microsoft.com/office/drawing/2014/main" id="{765C525C-1341-41CB-BD75-830F9A897377}"/>
              </a:ext>
            </a:extLst>
          </p:cNvPr>
          <p:cNvSpPr>
            <a:spLocks noGrp="1"/>
          </p:cNvSpPr>
          <p:nvPr>
            <p:ph type="title" hasCustomPrompt="1"/>
          </p:nvPr>
        </p:nvSpPr>
        <p:spPr>
          <a:xfrm>
            <a:off x="858710" y="1323000"/>
            <a:ext cx="10475290" cy="553998"/>
          </a:xfrm>
          <a:prstGeom prst="rect">
            <a:avLst/>
          </a:prstGeom>
        </p:spPr>
        <p:txBody>
          <a:bodyPr wrap="square" lIns="0" anchor="b" anchorCtr="0">
            <a:spAutoFit/>
          </a:bodyPr>
          <a:lstStyle>
            <a:lvl1pPr>
              <a:defRPr sz="4000" b="0">
                <a:solidFill>
                  <a:schemeClr val="tx2"/>
                </a:solidFill>
                <a:latin typeface="+mj-lt"/>
              </a:defRPr>
            </a:lvl1pPr>
          </a:lstStyle>
          <a:p>
            <a:r>
              <a:rPr lang="sv-SE" dirty="0"/>
              <a:t>Rubrik</a:t>
            </a:r>
            <a:endParaRPr lang="en-US" dirty="0"/>
          </a:p>
        </p:txBody>
      </p:sp>
      <p:sp>
        <p:nvSpPr>
          <p:cNvPr id="10" name="Platshållare för innehåll 9">
            <a:extLst>
              <a:ext uri="{FF2B5EF4-FFF2-40B4-BE49-F238E27FC236}">
                <a16:creationId xmlns:a16="http://schemas.microsoft.com/office/drawing/2014/main" id="{48A33CCB-B908-1BBD-3116-82B6BC021E26}"/>
              </a:ext>
            </a:extLst>
          </p:cNvPr>
          <p:cNvSpPr>
            <a:spLocks noGrp="1"/>
          </p:cNvSpPr>
          <p:nvPr>
            <p:ph sz="quarter" idx="21"/>
          </p:nvPr>
        </p:nvSpPr>
        <p:spPr>
          <a:xfrm>
            <a:off x="858838" y="2025650"/>
            <a:ext cx="10475912" cy="4240213"/>
          </a:xfrm>
        </p:spPr>
        <p:txBody>
          <a:bodyPr>
            <a:normAutofit/>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0834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 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B2CF42B-3214-4969-9103-4F8999ADF906}"/>
              </a:ext>
            </a:extLst>
          </p:cNvPr>
          <p:cNvSpPr>
            <a:spLocks noGrp="1"/>
          </p:cNvSpPr>
          <p:nvPr>
            <p:ph type="pic" sz="quarter" idx="18"/>
          </p:nvPr>
        </p:nvSpPr>
        <p:spPr>
          <a:xfrm>
            <a:off x="7785848" y="0"/>
            <a:ext cx="4406152" cy="6858000"/>
          </a:xfrm>
        </p:spPr>
        <p:txBody>
          <a:bodyPr/>
          <a:lstStyle>
            <a:lvl1pPr marL="0" indent="0">
              <a:buNone/>
              <a:defRPr>
                <a:noFill/>
              </a:defRPr>
            </a:lvl1pPr>
          </a:lstStyle>
          <a:p>
            <a:r>
              <a:rPr lang="sv-SE"/>
              <a:t>Klicka på ikonen för att lägga till en bild</a:t>
            </a:r>
            <a:endParaRPr lang="en-US"/>
          </a:p>
        </p:txBody>
      </p:sp>
      <p:sp>
        <p:nvSpPr>
          <p:cNvPr id="6" name="Rubrik 9">
            <a:extLst>
              <a:ext uri="{FF2B5EF4-FFF2-40B4-BE49-F238E27FC236}">
                <a16:creationId xmlns:a16="http://schemas.microsoft.com/office/drawing/2014/main" id="{40969982-0770-42AA-89A3-003936E8C921}"/>
              </a:ext>
            </a:extLst>
          </p:cNvPr>
          <p:cNvSpPr>
            <a:spLocks noGrp="1"/>
          </p:cNvSpPr>
          <p:nvPr>
            <p:ph type="title" hasCustomPrompt="1"/>
          </p:nvPr>
        </p:nvSpPr>
        <p:spPr>
          <a:xfrm>
            <a:off x="858710" y="1323000"/>
            <a:ext cx="6402702" cy="553998"/>
          </a:xfrm>
          <a:prstGeom prst="rect">
            <a:avLst/>
          </a:prstGeom>
        </p:spPr>
        <p:txBody>
          <a:bodyPr wrap="square" lIns="0" anchor="b" anchorCtr="0">
            <a:spAutoFit/>
          </a:bodyPr>
          <a:lstStyle>
            <a:lvl1pPr>
              <a:defRPr sz="4000">
                <a:solidFill>
                  <a:schemeClr val="tx2"/>
                </a:solidFill>
              </a:defRPr>
            </a:lvl1pPr>
          </a:lstStyle>
          <a:p>
            <a:r>
              <a:rPr lang="sv-SE" dirty="0"/>
              <a:t>Rubrik</a:t>
            </a:r>
            <a:endParaRPr lang="en-US" dirty="0"/>
          </a:p>
        </p:txBody>
      </p:sp>
      <p:sp>
        <p:nvSpPr>
          <p:cNvPr id="9" name="Platshållare för text 8">
            <a:extLst>
              <a:ext uri="{FF2B5EF4-FFF2-40B4-BE49-F238E27FC236}">
                <a16:creationId xmlns:a16="http://schemas.microsoft.com/office/drawing/2014/main" id="{4EB3A3EF-7652-F720-261E-65CDF35D47D2}"/>
              </a:ext>
            </a:extLst>
          </p:cNvPr>
          <p:cNvSpPr>
            <a:spLocks noGrp="1"/>
          </p:cNvSpPr>
          <p:nvPr>
            <p:ph type="body" sz="quarter" idx="20"/>
          </p:nvPr>
        </p:nvSpPr>
        <p:spPr>
          <a:xfrm>
            <a:off x="858710" y="2024855"/>
            <a:ext cx="6402702" cy="4240213"/>
          </a:xfrm>
        </p:spPr>
        <p:txBody>
          <a:bodyPr>
            <a:normAutofit/>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1854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ext + Bild lila">
    <p:bg>
      <p:bgPr>
        <a:solidFill>
          <a:schemeClr val="accent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B2CF42B-3214-4969-9103-4F8999ADF906}"/>
              </a:ext>
            </a:extLst>
          </p:cNvPr>
          <p:cNvSpPr>
            <a:spLocks noGrp="1"/>
          </p:cNvSpPr>
          <p:nvPr>
            <p:ph type="pic" sz="quarter" idx="18"/>
          </p:nvPr>
        </p:nvSpPr>
        <p:spPr>
          <a:xfrm>
            <a:off x="7785848" y="0"/>
            <a:ext cx="4406152" cy="6858000"/>
          </a:xfrm>
        </p:spPr>
        <p:txBody>
          <a:bodyPr/>
          <a:lstStyle>
            <a:lvl1pPr marL="0" indent="0">
              <a:buNone/>
              <a:defRPr>
                <a:noFill/>
              </a:defRPr>
            </a:lvl1pPr>
          </a:lstStyle>
          <a:p>
            <a:r>
              <a:rPr lang="sv-SE"/>
              <a:t>Klicka på ikonen för att lägga till en bild</a:t>
            </a:r>
            <a:endParaRPr lang="en-US"/>
          </a:p>
        </p:txBody>
      </p:sp>
      <p:sp>
        <p:nvSpPr>
          <p:cNvPr id="6" name="Rubrik 9">
            <a:extLst>
              <a:ext uri="{FF2B5EF4-FFF2-40B4-BE49-F238E27FC236}">
                <a16:creationId xmlns:a16="http://schemas.microsoft.com/office/drawing/2014/main" id="{40969982-0770-42AA-89A3-003936E8C921}"/>
              </a:ext>
            </a:extLst>
          </p:cNvPr>
          <p:cNvSpPr>
            <a:spLocks noGrp="1"/>
          </p:cNvSpPr>
          <p:nvPr>
            <p:ph type="title" hasCustomPrompt="1"/>
          </p:nvPr>
        </p:nvSpPr>
        <p:spPr>
          <a:xfrm>
            <a:off x="858710" y="1323000"/>
            <a:ext cx="6402702" cy="553998"/>
          </a:xfrm>
          <a:prstGeom prst="rect">
            <a:avLst/>
          </a:prstGeom>
        </p:spPr>
        <p:txBody>
          <a:bodyPr wrap="square" lIns="0" anchor="b" anchorCtr="0">
            <a:spAutoFit/>
          </a:bodyPr>
          <a:lstStyle>
            <a:lvl1pPr>
              <a:defRPr sz="4000">
                <a:solidFill>
                  <a:schemeClr val="accent3"/>
                </a:solidFill>
              </a:defRPr>
            </a:lvl1pPr>
          </a:lstStyle>
          <a:p>
            <a:r>
              <a:rPr lang="sv-SE" dirty="0"/>
              <a:t>Rubrik</a:t>
            </a:r>
            <a:endParaRPr lang="en-US" dirty="0"/>
          </a:p>
        </p:txBody>
      </p:sp>
      <p:sp>
        <p:nvSpPr>
          <p:cNvPr id="9" name="Platshållare för text 8">
            <a:extLst>
              <a:ext uri="{FF2B5EF4-FFF2-40B4-BE49-F238E27FC236}">
                <a16:creationId xmlns:a16="http://schemas.microsoft.com/office/drawing/2014/main" id="{4EB3A3EF-7652-F720-261E-65CDF35D47D2}"/>
              </a:ext>
            </a:extLst>
          </p:cNvPr>
          <p:cNvSpPr>
            <a:spLocks noGrp="1"/>
          </p:cNvSpPr>
          <p:nvPr>
            <p:ph type="body" sz="quarter" idx="20"/>
          </p:nvPr>
        </p:nvSpPr>
        <p:spPr>
          <a:xfrm>
            <a:off x="858710" y="2024855"/>
            <a:ext cx="6402702" cy="4240213"/>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400">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 4">
            <a:extLst>
              <a:ext uri="{FF2B5EF4-FFF2-40B4-BE49-F238E27FC236}">
                <a16:creationId xmlns:a16="http://schemas.microsoft.com/office/drawing/2014/main" id="{ACB92A5D-232C-3796-1EB3-4C220AD3CB7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18000" y="261000"/>
            <a:ext cx="1945133" cy="252000"/>
          </a:xfrm>
          <a:prstGeom prst="rect">
            <a:avLst/>
          </a:prstGeom>
        </p:spPr>
      </p:pic>
    </p:spTree>
    <p:extLst>
      <p:ext uri="{BB962C8B-B14F-4D97-AF65-F5344CB8AC3E}">
        <p14:creationId xmlns:p14="http://schemas.microsoft.com/office/powerpoint/2010/main" val="360087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Rubrik + 2 innehåll">
    <p:spTree>
      <p:nvGrpSpPr>
        <p:cNvPr id="1" name=""/>
        <p:cNvGrpSpPr/>
        <p:nvPr/>
      </p:nvGrpSpPr>
      <p:grpSpPr>
        <a:xfrm>
          <a:off x="0" y="0"/>
          <a:ext cx="0" cy="0"/>
          <a:chOff x="0" y="0"/>
          <a:chExt cx="0" cy="0"/>
        </a:xfrm>
      </p:grpSpPr>
      <p:sp>
        <p:nvSpPr>
          <p:cNvPr id="9" name="Rubrik 9">
            <a:extLst>
              <a:ext uri="{FF2B5EF4-FFF2-40B4-BE49-F238E27FC236}">
                <a16:creationId xmlns:a16="http://schemas.microsoft.com/office/drawing/2014/main" id="{7993E02B-0B1C-479A-9E15-2721DC9597F9}"/>
              </a:ext>
            </a:extLst>
          </p:cNvPr>
          <p:cNvSpPr>
            <a:spLocks noGrp="1"/>
          </p:cNvSpPr>
          <p:nvPr>
            <p:ph type="title" hasCustomPrompt="1"/>
          </p:nvPr>
        </p:nvSpPr>
        <p:spPr>
          <a:xfrm>
            <a:off x="858710" y="1323000"/>
            <a:ext cx="10474580" cy="553998"/>
          </a:xfrm>
          <a:prstGeom prst="rect">
            <a:avLst/>
          </a:prstGeom>
        </p:spPr>
        <p:txBody>
          <a:bodyPr wrap="square" lIns="0" anchor="b" anchorCtr="0">
            <a:spAutoFit/>
          </a:bodyPr>
          <a:lstStyle>
            <a:lvl1pPr>
              <a:defRPr sz="4000">
                <a:solidFill>
                  <a:schemeClr val="tx2"/>
                </a:solidFill>
              </a:defRPr>
            </a:lvl1pPr>
          </a:lstStyle>
          <a:p>
            <a:r>
              <a:rPr lang="sv-SE" dirty="0"/>
              <a:t>Rubrik</a:t>
            </a:r>
            <a:endParaRPr lang="en-US" dirty="0"/>
          </a:p>
        </p:txBody>
      </p:sp>
      <p:sp>
        <p:nvSpPr>
          <p:cNvPr id="2" name="Platshållare för innehåll 9">
            <a:extLst>
              <a:ext uri="{FF2B5EF4-FFF2-40B4-BE49-F238E27FC236}">
                <a16:creationId xmlns:a16="http://schemas.microsoft.com/office/drawing/2014/main" id="{D301C4A6-A561-96B8-9E86-8B8821FB97AA}"/>
              </a:ext>
            </a:extLst>
          </p:cNvPr>
          <p:cNvSpPr>
            <a:spLocks noGrp="1"/>
          </p:cNvSpPr>
          <p:nvPr>
            <p:ph sz="quarter" idx="22"/>
          </p:nvPr>
        </p:nvSpPr>
        <p:spPr>
          <a:xfrm>
            <a:off x="858838" y="2025651"/>
            <a:ext cx="4913164" cy="4157348"/>
          </a:xfrm>
        </p:spPr>
        <p:txBody>
          <a:bodyPr>
            <a:normAutofit/>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9">
            <a:extLst>
              <a:ext uri="{FF2B5EF4-FFF2-40B4-BE49-F238E27FC236}">
                <a16:creationId xmlns:a16="http://schemas.microsoft.com/office/drawing/2014/main" id="{263BD8E9-5290-3E77-D883-3B4CB2B56E7B}"/>
              </a:ext>
            </a:extLst>
          </p:cNvPr>
          <p:cNvSpPr>
            <a:spLocks noGrp="1"/>
          </p:cNvSpPr>
          <p:nvPr>
            <p:ph sz="quarter" idx="23"/>
          </p:nvPr>
        </p:nvSpPr>
        <p:spPr>
          <a:xfrm>
            <a:off x="6419998" y="2025651"/>
            <a:ext cx="4913164" cy="4157348"/>
          </a:xfrm>
        </p:spPr>
        <p:txBody>
          <a:bodyPr>
            <a:normAutofit/>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688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ubr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71704E9E-E1BA-49FE-B332-98CA79FC1246}"/>
              </a:ext>
            </a:extLst>
          </p:cNvPr>
          <p:cNvSpPr>
            <a:spLocks noGrp="1"/>
          </p:cNvSpPr>
          <p:nvPr>
            <p:ph type="title"/>
          </p:nvPr>
        </p:nvSpPr>
        <p:spPr>
          <a:xfrm>
            <a:off x="2859881" y="2875002"/>
            <a:ext cx="6472238" cy="1107996"/>
          </a:xfrm>
          <a:prstGeom prst="rect">
            <a:avLst/>
          </a:prstGeom>
        </p:spPr>
        <p:txBody>
          <a:bodyPr wrap="square" lIns="0" tIns="0" rIns="0" bIns="0" anchor="ctr" anchorCtr="0">
            <a:spAutoFit/>
          </a:bodyPr>
          <a:lstStyle>
            <a:lvl1pPr algn="ctr">
              <a:defRPr>
                <a:solidFill>
                  <a:schemeClr val="tx2"/>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3763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Helsidebild">
    <p:spTree>
      <p:nvGrpSpPr>
        <p:cNvPr id="1" name=""/>
        <p:cNvGrpSpPr/>
        <p:nvPr/>
      </p:nvGrpSpPr>
      <p:grpSpPr>
        <a:xfrm>
          <a:off x="0" y="0"/>
          <a:ext cx="0" cy="0"/>
          <a:chOff x="0" y="0"/>
          <a:chExt cx="0" cy="0"/>
        </a:xfrm>
      </p:grpSpPr>
      <p:sp>
        <p:nvSpPr>
          <p:cNvPr id="3" name="Platshållare för bild 2" descr="Stor bild">
            <a:extLst>
              <a:ext uri="{FF2B5EF4-FFF2-40B4-BE49-F238E27FC236}">
                <a16:creationId xmlns:a16="http://schemas.microsoft.com/office/drawing/2014/main" id="{84C1EC1A-B2BC-4096-B96B-B1B8DB422771}"/>
              </a:ext>
            </a:extLst>
          </p:cNvPr>
          <p:cNvSpPr>
            <a:spLocks noGrp="1"/>
          </p:cNvSpPr>
          <p:nvPr>
            <p:ph type="pic" sz="quarter" idx="10"/>
          </p:nvPr>
        </p:nvSpPr>
        <p:spPr>
          <a:xfrm>
            <a:off x="0" y="0"/>
            <a:ext cx="12192000" cy="6858000"/>
          </a:xfrm>
        </p:spPr>
        <p:txBody>
          <a:bodyPr/>
          <a:lstStyle>
            <a:lvl1pPr marL="0" indent="0">
              <a:buNone/>
              <a:defRPr>
                <a:no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4245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26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amn +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495A03C-3542-4619-AE59-80187A9A6673}"/>
              </a:ext>
            </a:extLst>
          </p:cNvPr>
          <p:cNvSpPr>
            <a:spLocks noGrp="1"/>
          </p:cNvSpPr>
          <p:nvPr>
            <p:ph type="pic" sz="quarter" idx="12"/>
          </p:nvPr>
        </p:nvSpPr>
        <p:spPr>
          <a:xfrm>
            <a:off x="1182000" y="2241000"/>
            <a:ext cx="2063962" cy="2063962"/>
          </a:xfrm>
          <a:prstGeom prst="roundRect">
            <a:avLst>
              <a:gd name="adj" fmla="val 50000"/>
            </a:avLst>
          </a:prstGeom>
          <a:effectLst>
            <a:softEdge rad="0"/>
          </a:effectLst>
        </p:spPr>
        <p:txBody>
          <a:bodyPr/>
          <a:lstStyle>
            <a:lvl1pPr marL="0" indent="0">
              <a:buNone/>
              <a:defRPr>
                <a:noFill/>
              </a:defRPr>
            </a:lvl1pPr>
          </a:lstStyle>
          <a:p>
            <a:r>
              <a:rPr lang="sv-SE"/>
              <a:t>Klicka på ikonen för att lägga till en bild</a:t>
            </a:r>
            <a:endParaRPr lang="en-US"/>
          </a:p>
        </p:txBody>
      </p:sp>
      <p:sp>
        <p:nvSpPr>
          <p:cNvPr id="10" name="Platshållare för text 9">
            <a:extLst>
              <a:ext uri="{FF2B5EF4-FFF2-40B4-BE49-F238E27FC236}">
                <a16:creationId xmlns:a16="http://schemas.microsoft.com/office/drawing/2014/main" id="{60EE4372-E315-4278-A73B-860B3A07349D}"/>
              </a:ext>
            </a:extLst>
          </p:cNvPr>
          <p:cNvSpPr>
            <a:spLocks noGrp="1"/>
          </p:cNvSpPr>
          <p:nvPr>
            <p:ph type="body" sz="quarter" idx="13" hasCustomPrompt="1"/>
          </p:nvPr>
        </p:nvSpPr>
        <p:spPr>
          <a:xfrm>
            <a:off x="1182000" y="4563000"/>
            <a:ext cx="2063962" cy="246221"/>
          </a:xfrm>
        </p:spPr>
        <p:txBody>
          <a:bodyPr wrap="square" lIns="0" anchor="t" anchorCtr="0">
            <a:spAutoFit/>
          </a:bodyPr>
          <a:lstStyle>
            <a:lvl1pPr marL="0" indent="0" algn="ctr">
              <a:lnSpc>
                <a:spcPct val="100000"/>
              </a:lnSpc>
              <a:buNone/>
              <a:defRPr sz="1600" b="0">
                <a:solidFill>
                  <a:schemeClr val="tx1"/>
                </a:solidFill>
                <a:latin typeface="+mn-lt"/>
              </a:defRPr>
            </a:lvl1pPr>
          </a:lstStyle>
          <a:p>
            <a:pPr lvl="0"/>
            <a:r>
              <a:rPr lang="sv-SE" dirty="0"/>
              <a:t>Namn</a:t>
            </a:r>
          </a:p>
        </p:txBody>
      </p:sp>
      <p:sp>
        <p:nvSpPr>
          <p:cNvPr id="99" name="Platshållare för text 9">
            <a:extLst>
              <a:ext uri="{FF2B5EF4-FFF2-40B4-BE49-F238E27FC236}">
                <a16:creationId xmlns:a16="http://schemas.microsoft.com/office/drawing/2014/main" id="{F4036251-E5B3-452B-B7CD-4CBACAE6A573}"/>
              </a:ext>
            </a:extLst>
          </p:cNvPr>
          <p:cNvSpPr>
            <a:spLocks noGrp="1"/>
          </p:cNvSpPr>
          <p:nvPr>
            <p:ph type="body" sz="quarter" idx="77" hasCustomPrompt="1"/>
          </p:nvPr>
        </p:nvSpPr>
        <p:spPr>
          <a:xfrm>
            <a:off x="1182000" y="4941000"/>
            <a:ext cx="2063962" cy="215444"/>
          </a:xfrm>
        </p:spPr>
        <p:txBody>
          <a:bodyPr wrap="square" lIns="0" anchor="t" anchorCtr="0">
            <a:spAutoFit/>
          </a:bodyPr>
          <a:lstStyle>
            <a:lvl1pPr marL="0" indent="0" algn="ctr">
              <a:lnSpc>
                <a:spcPct val="100000"/>
              </a:lnSpc>
              <a:buSzPct val="70000"/>
              <a:buFontTx/>
              <a:buNone/>
              <a:defRPr sz="1400" spc="0">
                <a:solidFill>
                  <a:schemeClr val="bg1">
                    <a:lumMod val="25000"/>
                  </a:schemeClr>
                </a:solidFill>
                <a:latin typeface="+mn-lt"/>
              </a:defRPr>
            </a:lvl1pPr>
          </a:lstStyle>
          <a:p>
            <a:pPr lvl="0"/>
            <a:r>
              <a:rPr lang="sv-SE" dirty="0"/>
              <a:t>Titel</a:t>
            </a:r>
          </a:p>
        </p:txBody>
      </p:sp>
      <p:sp>
        <p:nvSpPr>
          <p:cNvPr id="33" name="Platshållare för bild 6">
            <a:extLst>
              <a:ext uri="{FF2B5EF4-FFF2-40B4-BE49-F238E27FC236}">
                <a16:creationId xmlns:a16="http://schemas.microsoft.com/office/drawing/2014/main" id="{282C58CC-AC1E-4BBA-8622-06B8C93987B9}"/>
              </a:ext>
            </a:extLst>
          </p:cNvPr>
          <p:cNvSpPr>
            <a:spLocks noGrp="1"/>
          </p:cNvSpPr>
          <p:nvPr>
            <p:ph type="pic" sz="quarter" idx="78"/>
          </p:nvPr>
        </p:nvSpPr>
        <p:spPr>
          <a:xfrm>
            <a:off x="3720000" y="2241000"/>
            <a:ext cx="2063962" cy="2063962"/>
          </a:xfrm>
          <a:prstGeom prst="roundRect">
            <a:avLst>
              <a:gd name="adj" fmla="val 50000"/>
            </a:avLst>
          </a:prstGeom>
          <a:effectLst>
            <a:softEdge rad="0"/>
          </a:effectLst>
        </p:spPr>
        <p:txBody>
          <a:bodyPr/>
          <a:lstStyle>
            <a:lvl1pPr marL="0" indent="0">
              <a:buNone/>
              <a:defRPr>
                <a:noFill/>
              </a:defRPr>
            </a:lvl1pPr>
          </a:lstStyle>
          <a:p>
            <a:r>
              <a:rPr lang="sv-SE"/>
              <a:t>Klicka på ikonen för att lägga till en bild</a:t>
            </a:r>
            <a:endParaRPr lang="en-US" dirty="0"/>
          </a:p>
        </p:txBody>
      </p:sp>
      <p:sp>
        <p:nvSpPr>
          <p:cNvPr id="34" name="Platshållare för text 9">
            <a:extLst>
              <a:ext uri="{FF2B5EF4-FFF2-40B4-BE49-F238E27FC236}">
                <a16:creationId xmlns:a16="http://schemas.microsoft.com/office/drawing/2014/main" id="{F334D473-8601-4399-A95A-77933905229F}"/>
              </a:ext>
            </a:extLst>
          </p:cNvPr>
          <p:cNvSpPr>
            <a:spLocks noGrp="1"/>
          </p:cNvSpPr>
          <p:nvPr>
            <p:ph type="body" sz="quarter" idx="79" hasCustomPrompt="1"/>
          </p:nvPr>
        </p:nvSpPr>
        <p:spPr>
          <a:xfrm>
            <a:off x="3720000" y="4563000"/>
            <a:ext cx="2063962" cy="246221"/>
          </a:xfrm>
        </p:spPr>
        <p:txBody>
          <a:bodyPr wrap="square" lIns="0" anchor="t" anchorCtr="0">
            <a:spAutoFit/>
          </a:bodyPr>
          <a:lstStyle>
            <a:lvl1pPr marL="0" indent="0" algn="ctr">
              <a:lnSpc>
                <a:spcPct val="100000"/>
              </a:lnSpc>
              <a:buNone/>
              <a:defRPr sz="1600" b="0">
                <a:solidFill>
                  <a:schemeClr val="tx1"/>
                </a:solidFill>
                <a:latin typeface="+mn-lt"/>
              </a:defRPr>
            </a:lvl1pPr>
          </a:lstStyle>
          <a:p>
            <a:pPr lvl="0"/>
            <a:r>
              <a:rPr lang="sv-SE"/>
              <a:t>Namn</a:t>
            </a:r>
          </a:p>
        </p:txBody>
      </p:sp>
      <p:sp>
        <p:nvSpPr>
          <p:cNvPr id="35" name="Platshållare för text 9">
            <a:extLst>
              <a:ext uri="{FF2B5EF4-FFF2-40B4-BE49-F238E27FC236}">
                <a16:creationId xmlns:a16="http://schemas.microsoft.com/office/drawing/2014/main" id="{A5B6BF2D-F501-4512-A70B-02842107E903}"/>
              </a:ext>
            </a:extLst>
          </p:cNvPr>
          <p:cNvSpPr>
            <a:spLocks noGrp="1"/>
          </p:cNvSpPr>
          <p:nvPr>
            <p:ph type="body" sz="quarter" idx="80" hasCustomPrompt="1"/>
          </p:nvPr>
        </p:nvSpPr>
        <p:spPr>
          <a:xfrm>
            <a:off x="3720000" y="4941000"/>
            <a:ext cx="2063962" cy="215444"/>
          </a:xfrm>
        </p:spPr>
        <p:txBody>
          <a:bodyPr wrap="square" lIns="0" anchor="t" anchorCtr="0">
            <a:spAutoFit/>
          </a:bodyPr>
          <a:lstStyle>
            <a:lvl1pPr marL="0" indent="0" algn="ctr">
              <a:lnSpc>
                <a:spcPct val="100000"/>
              </a:lnSpc>
              <a:buSzPct val="70000"/>
              <a:buFontTx/>
              <a:buNone/>
              <a:defRPr sz="1400" spc="0">
                <a:solidFill>
                  <a:schemeClr val="bg1">
                    <a:lumMod val="25000"/>
                  </a:schemeClr>
                </a:solidFill>
                <a:latin typeface="+mn-lt"/>
              </a:defRPr>
            </a:lvl1pPr>
          </a:lstStyle>
          <a:p>
            <a:pPr lvl="0"/>
            <a:r>
              <a:rPr lang="sv-SE"/>
              <a:t>Titel</a:t>
            </a:r>
          </a:p>
        </p:txBody>
      </p:sp>
      <p:sp>
        <p:nvSpPr>
          <p:cNvPr id="36" name="Platshållare för bild 6">
            <a:extLst>
              <a:ext uri="{FF2B5EF4-FFF2-40B4-BE49-F238E27FC236}">
                <a16:creationId xmlns:a16="http://schemas.microsoft.com/office/drawing/2014/main" id="{72F1ABFA-6BF1-44E9-B858-D55A1CE7C067}"/>
              </a:ext>
            </a:extLst>
          </p:cNvPr>
          <p:cNvSpPr>
            <a:spLocks noGrp="1"/>
          </p:cNvSpPr>
          <p:nvPr>
            <p:ph type="pic" sz="quarter" idx="81"/>
          </p:nvPr>
        </p:nvSpPr>
        <p:spPr>
          <a:xfrm>
            <a:off x="6258000" y="2241000"/>
            <a:ext cx="2063962" cy="2063962"/>
          </a:xfrm>
          <a:prstGeom prst="roundRect">
            <a:avLst>
              <a:gd name="adj" fmla="val 50000"/>
            </a:avLst>
          </a:prstGeom>
          <a:effectLst>
            <a:softEdge rad="0"/>
          </a:effectLst>
        </p:spPr>
        <p:txBody>
          <a:bodyPr/>
          <a:lstStyle>
            <a:lvl1pPr marL="0" indent="0">
              <a:buNone/>
              <a:defRPr>
                <a:noFill/>
              </a:defRPr>
            </a:lvl1pPr>
          </a:lstStyle>
          <a:p>
            <a:r>
              <a:rPr lang="sv-SE"/>
              <a:t>Klicka på ikonen för att lägga till en bild</a:t>
            </a:r>
            <a:endParaRPr lang="en-US" dirty="0"/>
          </a:p>
        </p:txBody>
      </p:sp>
      <p:sp>
        <p:nvSpPr>
          <p:cNvPr id="37" name="Platshållare för text 9">
            <a:extLst>
              <a:ext uri="{FF2B5EF4-FFF2-40B4-BE49-F238E27FC236}">
                <a16:creationId xmlns:a16="http://schemas.microsoft.com/office/drawing/2014/main" id="{FFD9EBA9-A467-4A66-9959-A32BAE2C919D}"/>
              </a:ext>
            </a:extLst>
          </p:cNvPr>
          <p:cNvSpPr>
            <a:spLocks noGrp="1"/>
          </p:cNvSpPr>
          <p:nvPr>
            <p:ph type="body" sz="quarter" idx="82" hasCustomPrompt="1"/>
          </p:nvPr>
        </p:nvSpPr>
        <p:spPr>
          <a:xfrm>
            <a:off x="6258000" y="4563000"/>
            <a:ext cx="2063962" cy="246221"/>
          </a:xfrm>
        </p:spPr>
        <p:txBody>
          <a:bodyPr wrap="square" lIns="0" anchor="t" anchorCtr="0">
            <a:spAutoFit/>
          </a:bodyPr>
          <a:lstStyle>
            <a:lvl1pPr marL="0" indent="0" algn="ctr">
              <a:lnSpc>
                <a:spcPct val="100000"/>
              </a:lnSpc>
              <a:buNone/>
              <a:defRPr sz="1600" b="0">
                <a:solidFill>
                  <a:schemeClr val="tx1"/>
                </a:solidFill>
                <a:latin typeface="+mn-lt"/>
              </a:defRPr>
            </a:lvl1pPr>
          </a:lstStyle>
          <a:p>
            <a:pPr lvl="0"/>
            <a:r>
              <a:rPr lang="sv-SE"/>
              <a:t>Namn</a:t>
            </a:r>
          </a:p>
        </p:txBody>
      </p:sp>
      <p:sp>
        <p:nvSpPr>
          <p:cNvPr id="38" name="Platshållare för text 9">
            <a:extLst>
              <a:ext uri="{FF2B5EF4-FFF2-40B4-BE49-F238E27FC236}">
                <a16:creationId xmlns:a16="http://schemas.microsoft.com/office/drawing/2014/main" id="{CD09B8C7-B401-4DF7-B936-731279B3A12D}"/>
              </a:ext>
            </a:extLst>
          </p:cNvPr>
          <p:cNvSpPr>
            <a:spLocks noGrp="1"/>
          </p:cNvSpPr>
          <p:nvPr>
            <p:ph type="body" sz="quarter" idx="83" hasCustomPrompt="1"/>
          </p:nvPr>
        </p:nvSpPr>
        <p:spPr>
          <a:xfrm>
            <a:off x="6258000" y="4941000"/>
            <a:ext cx="2063962" cy="215444"/>
          </a:xfrm>
        </p:spPr>
        <p:txBody>
          <a:bodyPr wrap="square" lIns="0" anchor="t" anchorCtr="0">
            <a:spAutoFit/>
          </a:bodyPr>
          <a:lstStyle>
            <a:lvl1pPr marL="0" indent="0" algn="ctr">
              <a:lnSpc>
                <a:spcPct val="100000"/>
              </a:lnSpc>
              <a:buSzPct val="70000"/>
              <a:buFontTx/>
              <a:buNone/>
              <a:defRPr sz="1400" spc="0">
                <a:solidFill>
                  <a:schemeClr val="bg1">
                    <a:lumMod val="25000"/>
                  </a:schemeClr>
                </a:solidFill>
                <a:latin typeface="+mn-lt"/>
              </a:defRPr>
            </a:lvl1pPr>
          </a:lstStyle>
          <a:p>
            <a:pPr lvl="0"/>
            <a:r>
              <a:rPr lang="sv-SE"/>
              <a:t>Titel</a:t>
            </a:r>
          </a:p>
        </p:txBody>
      </p:sp>
      <p:sp>
        <p:nvSpPr>
          <p:cNvPr id="39" name="Platshållare för bild 6">
            <a:extLst>
              <a:ext uri="{FF2B5EF4-FFF2-40B4-BE49-F238E27FC236}">
                <a16:creationId xmlns:a16="http://schemas.microsoft.com/office/drawing/2014/main" id="{6F29F2ED-6CAD-496C-A2EF-87A2D093E188}"/>
              </a:ext>
            </a:extLst>
          </p:cNvPr>
          <p:cNvSpPr>
            <a:spLocks noGrp="1"/>
          </p:cNvSpPr>
          <p:nvPr>
            <p:ph type="pic" sz="quarter" idx="84"/>
          </p:nvPr>
        </p:nvSpPr>
        <p:spPr>
          <a:xfrm>
            <a:off x="8796000" y="2241000"/>
            <a:ext cx="2063962" cy="2063962"/>
          </a:xfrm>
          <a:prstGeom prst="roundRect">
            <a:avLst>
              <a:gd name="adj" fmla="val 50000"/>
            </a:avLst>
          </a:prstGeom>
          <a:effectLst>
            <a:softEdge rad="0"/>
          </a:effectLst>
        </p:spPr>
        <p:txBody>
          <a:bodyPr/>
          <a:lstStyle>
            <a:lvl1pPr marL="0" indent="0">
              <a:buNone/>
              <a:defRPr>
                <a:noFill/>
              </a:defRPr>
            </a:lvl1pPr>
          </a:lstStyle>
          <a:p>
            <a:r>
              <a:rPr lang="sv-SE"/>
              <a:t>Klicka på ikonen för att lägga till en bild</a:t>
            </a:r>
            <a:endParaRPr lang="en-US" dirty="0"/>
          </a:p>
        </p:txBody>
      </p:sp>
      <p:sp>
        <p:nvSpPr>
          <p:cNvPr id="40" name="Platshållare för text 9">
            <a:extLst>
              <a:ext uri="{FF2B5EF4-FFF2-40B4-BE49-F238E27FC236}">
                <a16:creationId xmlns:a16="http://schemas.microsoft.com/office/drawing/2014/main" id="{56475F82-86AF-4FE9-BF9A-A68ABAC6A1EB}"/>
              </a:ext>
            </a:extLst>
          </p:cNvPr>
          <p:cNvSpPr>
            <a:spLocks noGrp="1"/>
          </p:cNvSpPr>
          <p:nvPr>
            <p:ph type="body" sz="quarter" idx="85" hasCustomPrompt="1"/>
          </p:nvPr>
        </p:nvSpPr>
        <p:spPr>
          <a:xfrm>
            <a:off x="8796000" y="4563000"/>
            <a:ext cx="2063962" cy="246221"/>
          </a:xfrm>
        </p:spPr>
        <p:txBody>
          <a:bodyPr wrap="square" lIns="0" anchor="t" anchorCtr="0">
            <a:spAutoFit/>
          </a:bodyPr>
          <a:lstStyle>
            <a:lvl1pPr marL="0" indent="0" algn="ctr">
              <a:lnSpc>
                <a:spcPct val="100000"/>
              </a:lnSpc>
              <a:buNone/>
              <a:defRPr sz="1600" b="0">
                <a:solidFill>
                  <a:schemeClr val="tx1"/>
                </a:solidFill>
                <a:latin typeface="+mn-lt"/>
              </a:defRPr>
            </a:lvl1pPr>
          </a:lstStyle>
          <a:p>
            <a:pPr lvl="0"/>
            <a:r>
              <a:rPr lang="sv-SE"/>
              <a:t>Namn</a:t>
            </a:r>
          </a:p>
        </p:txBody>
      </p:sp>
      <p:sp>
        <p:nvSpPr>
          <p:cNvPr id="41" name="Platshållare för text 9">
            <a:extLst>
              <a:ext uri="{FF2B5EF4-FFF2-40B4-BE49-F238E27FC236}">
                <a16:creationId xmlns:a16="http://schemas.microsoft.com/office/drawing/2014/main" id="{2632D0E4-30E2-41EA-B5DF-64AB7F45F1CA}"/>
              </a:ext>
            </a:extLst>
          </p:cNvPr>
          <p:cNvSpPr>
            <a:spLocks noGrp="1"/>
          </p:cNvSpPr>
          <p:nvPr>
            <p:ph type="body" sz="quarter" idx="86" hasCustomPrompt="1"/>
          </p:nvPr>
        </p:nvSpPr>
        <p:spPr>
          <a:xfrm>
            <a:off x="8796000" y="4941000"/>
            <a:ext cx="2063962" cy="215444"/>
          </a:xfrm>
        </p:spPr>
        <p:txBody>
          <a:bodyPr wrap="square" lIns="0" anchor="t" anchorCtr="0">
            <a:spAutoFit/>
          </a:bodyPr>
          <a:lstStyle>
            <a:lvl1pPr marL="0" indent="0" algn="ctr">
              <a:lnSpc>
                <a:spcPct val="100000"/>
              </a:lnSpc>
              <a:buSzPct val="70000"/>
              <a:buFontTx/>
              <a:buNone/>
              <a:defRPr sz="1400" spc="0">
                <a:solidFill>
                  <a:schemeClr val="bg1">
                    <a:lumMod val="25000"/>
                  </a:schemeClr>
                </a:solidFill>
                <a:latin typeface="+mn-lt"/>
              </a:defRPr>
            </a:lvl1pPr>
          </a:lstStyle>
          <a:p>
            <a:pPr lvl="0"/>
            <a:r>
              <a:rPr lang="sv-SE"/>
              <a:t>Titel</a:t>
            </a:r>
          </a:p>
        </p:txBody>
      </p:sp>
      <p:sp>
        <p:nvSpPr>
          <p:cNvPr id="16" name="Rubrik 9">
            <a:extLst>
              <a:ext uri="{FF2B5EF4-FFF2-40B4-BE49-F238E27FC236}">
                <a16:creationId xmlns:a16="http://schemas.microsoft.com/office/drawing/2014/main" id="{4005F39E-7787-4CC0-8CFA-F8DBCE160D18}"/>
              </a:ext>
            </a:extLst>
          </p:cNvPr>
          <p:cNvSpPr>
            <a:spLocks noGrp="1"/>
          </p:cNvSpPr>
          <p:nvPr>
            <p:ph type="title" hasCustomPrompt="1"/>
          </p:nvPr>
        </p:nvSpPr>
        <p:spPr>
          <a:xfrm>
            <a:off x="858710" y="1323000"/>
            <a:ext cx="8747290" cy="553998"/>
          </a:xfrm>
          <a:prstGeom prst="rect">
            <a:avLst/>
          </a:prstGeom>
        </p:spPr>
        <p:txBody>
          <a:bodyPr wrap="square" lIns="0" anchor="b" anchorCtr="0">
            <a:spAutoFit/>
          </a:bodyPr>
          <a:lstStyle>
            <a:lvl1pPr>
              <a:defRPr sz="4000">
                <a:solidFill>
                  <a:schemeClr val="tx2"/>
                </a:solidFill>
              </a:defRPr>
            </a:lvl1pPr>
          </a:lstStyle>
          <a:p>
            <a:r>
              <a:rPr lang="sv-SE" dirty="0"/>
              <a:t>Rubrik</a:t>
            </a:r>
            <a:endParaRPr lang="en-US" dirty="0"/>
          </a:p>
        </p:txBody>
      </p:sp>
    </p:spTree>
    <p:extLst>
      <p:ext uri="{BB962C8B-B14F-4D97-AF65-F5344CB8AC3E}">
        <p14:creationId xmlns:p14="http://schemas.microsoft.com/office/powerpoint/2010/main" val="341703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ista sida">
    <p:bg>
      <p:bgPr>
        <a:solidFill>
          <a:schemeClr val="tx2"/>
        </a:solidFill>
        <a:effectLst/>
      </p:bgPr>
    </p:bg>
    <p:spTree>
      <p:nvGrpSpPr>
        <p:cNvPr id="1" name=""/>
        <p:cNvGrpSpPr/>
        <p:nvPr/>
      </p:nvGrpSpPr>
      <p:grpSpPr>
        <a:xfrm>
          <a:off x="0" y="0"/>
          <a:ext cx="0" cy="0"/>
          <a:chOff x="0" y="0"/>
          <a:chExt cx="0" cy="0"/>
        </a:xfrm>
      </p:grpSpPr>
      <p:sp>
        <p:nvSpPr>
          <p:cNvPr id="3" name="Frihandsfigur 2">
            <a:extLst>
              <a:ext uri="{FF2B5EF4-FFF2-40B4-BE49-F238E27FC236}">
                <a16:creationId xmlns:a16="http://schemas.microsoft.com/office/drawing/2014/main" id="{7767C162-E9F8-E5F6-F042-09EB07DB0774}"/>
              </a:ext>
            </a:extLst>
          </p:cNvPr>
          <p:cNvSpPr/>
          <p:nvPr/>
        </p:nvSpPr>
        <p:spPr>
          <a:xfrm>
            <a:off x="0" y="923210"/>
            <a:ext cx="8321786" cy="5934790"/>
          </a:xfrm>
          <a:custGeom>
            <a:avLst/>
            <a:gdLst>
              <a:gd name="connsiteX0" fmla="*/ 2156272 w 2362857"/>
              <a:gd name="connsiteY0" fmla="*/ 1450527 h 1685102"/>
              <a:gd name="connsiteX1" fmla="*/ 2362857 w 2362857"/>
              <a:gd name="connsiteY1" fmla="*/ 1685102 h 1685102"/>
              <a:gd name="connsiteX2" fmla="*/ 1919865 w 2362857"/>
              <a:gd name="connsiteY2" fmla="*/ 1685102 h 1685102"/>
              <a:gd name="connsiteX3" fmla="*/ 1758186 w 2362857"/>
              <a:gd name="connsiteY3" fmla="*/ 1071096 h 1685102"/>
              <a:gd name="connsiteX4" fmla="*/ 1985845 w 2362857"/>
              <a:gd name="connsiteY4" fmla="*/ 1298754 h 1685102"/>
              <a:gd name="connsiteX5" fmla="*/ 1599497 w 2362857"/>
              <a:gd name="connsiteY5" fmla="*/ 1685102 h 1685102"/>
              <a:gd name="connsiteX6" fmla="*/ 1149043 w 2362857"/>
              <a:gd name="connsiteY6" fmla="*/ 1685102 h 1685102"/>
              <a:gd name="connsiteX7" fmla="*/ 0 w 2362857"/>
              <a:gd name="connsiteY7" fmla="*/ 0 h 1685102"/>
              <a:gd name="connsiteX8" fmla="*/ 150495 w 2362857"/>
              <a:gd name="connsiteY8" fmla="*/ 7185 h 1685102"/>
              <a:gd name="connsiteX9" fmla="*/ 1179520 w 2362857"/>
              <a:gd name="connsiteY9" fmla="*/ 492556 h 1685102"/>
              <a:gd name="connsiteX10" fmla="*/ 1605904 w 2362857"/>
              <a:gd name="connsiteY10" fmla="*/ 919323 h 1685102"/>
              <a:gd name="connsiteX11" fmla="*/ 840535 w 2362857"/>
              <a:gd name="connsiteY11" fmla="*/ 1685102 h 1685102"/>
              <a:gd name="connsiteX12" fmla="*/ 384972 w 2362857"/>
              <a:gd name="connsiteY12" fmla="*/ 1685102 h 1685102"/>
              <a:gd name="connsiteX13" fmla="*/ 392229 w 2362857"/>
              <a:gd name="connsiteY13" fmla="*/ 1678187 h 1685102"/>
              <a:gd name="connsiteX14" fmla="*/ 193123 w 2362857"/>
              <a:gd name="connsiteY14" fmla="*/ 1479080 h 1685102"/>
              <a:gd name="connsiteX15" fmla="*/ 193046 w 2362857"/>
              <a:gd name="connsiteY15" fmla="*/ 1478953 h 1685102"/>
              <a:gd name="connsiteX16" fmla="*/ 51106 w 2362857"/>
              <a:gd name="connsiteY16" fmla="*/ 1403508 h 1685102"/>
              <a:gd name="connsiteX17" fmla="*/ 0 w 2362857"/>
              <a:gd name="connsiteY17" fmla="*/ 1398633 h 1685102"/>
              <a:gd name="connsiteX18" fmla="*/ 0 w 2362857"/>
              <a:gd name="connsiteY18" fmla="*/ 1083481 h 1685102"/>
              <a:gd name="connsiteX19" fmla="*/ 5844 w 2362857"/>
              <a:gd name="connsiteY19" fmla="*/ 1082992 h 1685102"/>
              <a:gd name="connsiteX20" fmla="*/ 420782 w 2362857"/>
              <a:gd name="connsiteY20" fmla="*/ 1260812 h 1685102"/>
              <a:gd name="connsiteX21" fmla="*/ 619889 w 2362857"/>
              <a:gd name="connsiteY21" fmla="*/ 1459918 h 1685102"/>
              <a:gd name="connsiteX22" fmla="*/ 781052 w 2362857"/>
              <a:gd name="connsiteY22" fmla="*/ 1298754 h 1685102"/>
              <a:gd name="connsiteX23" fmla="*/ 581946 w 2362857"/>
              <a:gd name="connsiteY23" fmla="*/ 1099648 h 1685102"/>
              <a:gd name="connsiteX24" fmla="*/ 573405 w 2362857"/>
              <a:gd name="connsiteY24" fmla="*/ 1091145 h 1685102"/>
              <a:gd name="connsiteX25" fmla="*/ 152595 w 2362857"/>
              <a:gd name="connsiteY25" fmla="*/ 871230 h 1685102"/>
              <a:gd name="connsiteX26" fmla="*/ 0 w 2362857"/>
              <a:gd name="connsiteY26" fmla="*/ 857743 h 1685102"/>
              <a:gd name="connsiteX27" fmla="*/ 0 w 2362857"/>
              <a:gd name="connsiteY27" fmla="*/ 538208 h 1685102"/>
              <a:gd name="connsiteX28" fmla="*/ 103258 w 2362857"/>
              <a:gd name="connsiteY28" fmla="*/ 543136 h 1685102"/>
              <a:gd name="connsiteX29" fmla="*/ 800214 w 2362857"/>
              <a:gd name="connsiteY29" fmla="*/ 871862 h 1685102"/>
              <a:gd name="connsiteX30" fmla="*/ 999321 w 2362857"/>
              <a:gd name="connsiteY30" fmla="*/ 1071096 h 1685102"/>
              <a:gd name="connsiteX31" fmla="*/ 1160484 w 2362857"/>
              <a:gd name="connsiteY31" fmla="*/ 909932 h 1685102"/>
              <a:gd name="connsiteX32" fmla="*/ 961377 w 2362857"/>
              <a:gd name="connsiteY32" fmla="*/ 710697 h 1685102"/>
              <a:gd name="connsiteX33" fmla="*/ 137190 w 2362857"/>
              <a:gd name="connsiteY33" fmla="*/ 315229 h 1685102"/>
              <a:gd name="connsiteX34" fmla="*/ 0 w 2362857"/>
              <a:gd name="connsiteY34" fmla="*/ 311090 h 168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2857" h="1685102">
                <a:moveTo>
                  <a:pt x="2156272" y="1450527"/>
                </a:moveTo>
                <a:lnTo>
                  <a:pt x="2362857" y="1685102"/>
                </a:lnTo>
                <a:lnTo>
                  <a:pt x="1919865" y="1685102"/>
                </a:lnTo>
                <a:close/>
                <a:moveTo>
                  <a:pt x="1758186" y="1071096"/>
                </a:moveTo>
                <a:lnTo>
                  <a:pt x="1985845" y="1298754"/>
                </a:lnTo>
                <a:lnTo>
                  <a:pt x="1599497" y="1685102"/>
                </a:lnTo>
                <a:lnTo>
                  <a:pt x="1149043" y="1685102"/>
                </a:lnTo>
                <a:close/>
                <a:moveTo>
                  <a:pt x="0" y="0"/>
                </a:moveTo>
                <a:lnTo>
                  <a:pt x="150495" y="7185"/>
                </a:lnTo>
                <a:cubicBezTo>
                  <a:pt x="526081" y="43139"/>
                  <a:pt x="891893" y="204929"/>
                  <a:pt x="1179520" y="492556"/>
                </a:cubicBezTo>
                <a:lnTo>
                  <a:pt x="1605904" y="919323"/>
                </a:lnTo>
                <a:lnTo>
                  <a:pt x="840535" y="1685102"/>
                </a:lnTo>
                <a:lnTo>
                  <a:pt x="384972" y="1685102"/>
                </a:lnTo>
                <a:lnTo>
                  <a:pt x="392229" y="1678187"/>
                </a:lnTo>
                <a:lnTo>
                  <a:pt x="193123" y="1479080"/>
                </a:lnTo>
                <a:cubicBezTo>
                  <a:pt x="193098" y="1479080"/>
                  <a:pt x="193073" y="1479080"/>
                  <a:pt x="193046" y="1478953"/>
                </a:cubicBezTo>
                <a:cubicBezTo>
                  <a:pt x="152768" y="1438694"/>
                  <a:pt x="103109" y="1413550"/>
                  <a:pt x="51106" y="1403508"/>
                </a:cubicBezTo>
                <a:lnTo>
                  <a:pt x="0" y="1398633"/>
                </a:lnTo>
                <a:lnTo>
                  <a:pt x="0" y="1083481"/>
                </a:lnTo>
                <a:lnTo>
                  <a:pt x="5844" y="1082992"/>
                </a:lnTo>
                <a:cubicBezTo>
                  <a:pt x="156785" y="1084832"/>
                  <a:pt x="307022" y="1144253"/>
                  <a:pt x="420782" y="1260812"/>
                </a:cubicBezTo>
                <a:lnTo>
                  <a:pt x="619889" y="1459918"/>
                </a:lnTo>
                <a:lnTo>
                  <a:pt x="781052" y="1298754"/>
                </a:lnTo>
                <a:lnTo>
                  <a:pt x="581946" y="1099648"/>
                </a:lnTo>
                <a:cubicBezTo>
                  <a:pt x="579115" y="1096730"/>
                  <a:pt x="576273" y="1093937"/>
                  <a:pt x="573405" y="1091145"/>
                </a:cubicBezTo>
                <a:cubicBezTo>
                  <a:pt x="453589" y="973081"/>
                  <a:pt x="306391" y="899827"/>
                  <a:pt x="152595" y="871230"/>
                </a:cubicBezTo>
                <a:lnTo>
                  <a:pt x="0" y="857743"/>
                </a:lnTo>
                <a:lnTo>
                  <a:pt x="0" y="538208"/>
                </a:lnTo>
                <a:lnTo>
                  <a:pt x="103258" y="543136"/>
                </a:lnTo>
                <a:cubicBezTo>
                  <a:pt x="357640" y="567481"/>
                  <a:pt x="605404" y="677057"/>
                  <a:pt x="800214" y="871862"/>
                </a:cubicBezTo>
                <a:lnTo>
                  <a:pt x="999321" y="1071096"/>
                </a:lnTo>
                <a:lnTo>
                  <a:pt x="1160484" y="909932"/>
                </a:lnTo>
                <a:lnTo>
                  <a:pt x="961377" y="710697"/>
                </a:lnTo>
                <a:cubicBezTo>
                  <a:pt x="737367" y="482142"/>
                  <a:pt x="444195" y="345862"/>
                  <a:pt x="137190" y="315229"/>
                </a:cubicBezTo>
                <a:lnTo>
                  <a:pt x="0" y="311090"/>
                </a:lnTo>
                <a:close/>
              </a:path>
            </a:pathLst>
          </a:custGeom>
          <a:solidFill>
            <a:schemeClr val="accent1">
              <a:lumMod val="50000"/>
              <a:alpha val="966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9" name="Rubrik 28">
            <a:extLst>
              <a:ext uri="{FF2B5EF4-FFF2-40B4-BE49-F238E27FC236}">
                <a16:creationId xmlns:a16="http://schemas.microsoft.com/office/drawing/2014/main" id="{46C2B64B-A227-44D7-B726-04C45DBD1020}"/>
              </a:ext>
            </a:extLst>
          </p:cNvPr>
          <p:cNvSpPr>
            <a:spLocks noGrp="1"/>
          </p:cNvSpPr>
          <p:nvPr>
            <p:ph type="title" hasCustomPrompt="1"/>
          </p:nvPr>
        </p:nvSpPr>
        <p:spPr>
          <a:xfrm>
            <a:off x="1884000" y="2997000"/>
            <a:ext cx="8424000" cy="553998"/>
          </a:xfrm>
        </p:spPr>
        <p:txBody>
          <a:bodyPr wrap="square" anchor="b" anchorCtr="0">
            <a:spAutoFit/>
          </a:bodyPr>
          <a:lstStyle>
            <a:lvl1pPr algn="l">
              <a:defRPr>
                <a:solidFill>
                  <a:srgbClr val="FFE098"/>
                </a:solidFill>
                <a:latin typeface="+mj-lt"/>
              </a:defRPr>
            </a:lvl1pPr>
          </a:lstStyle>
          <a:p>
            <a:r>
              <a:rPr lang="sv-SE" dirty="0"/>
              <a:t>Ex: Tack för din medverkan!</a:t>
            </a:r>
            <a:endParaRPr lang="en-US" dirty="0"/>
          </a:p>
        </p:txBody>
      </p:sp>
      <p:pic>
        <p:nvPicPr>
          <p:cNvPr id="7" name="Bild 6">
            <a:extLst>
              <a:ext uri="{FF2B5EF4-FFF2-40B4-BE49-F238E27FC236}">
                <a16:creationId xmlns:a16="http://schemas.microsoft.com/office/drawing/2014/main" id="{53FE9666-BE73-4983-9594-913158F324D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18000" y="261000"/>
            <a:ext cx="1945133" cy="252000"/>
          </a:xfrm>
          <a:prstGeom prst="rect">
            <a:avLst/>
          </a:prstGeom>
        </p:spPr>
      </p:pic>
      <p:sp>
        <p:nvSpPr>
          <p:cNvPr id="12" name="Platshållare för text 2">
            <a:extLst>
              <a:ext uri="{FF2B5EF4-FFF2-40B4-BE49-F238E27FC236}">
                <a16:creationId xmlns:a16="http://schemas.microsoft.com/office/drawing/2014/main" id="{B2FD5311-81A2-4D1B-AF70-BCDCECC49285}"/>
              </a:ext>
            </a:extLst>
          </p:cNvPr>
          <p:cNvSpPr>
            <a:spLocks noGrp="1"/>
          </p:cNvSpPr>
          <p:nvPr>
            <p:ph type="body" sz="quarter" idx="18" hasCustomPrompt="1"/>
          </p:nvPr>
        </p:nvSpPr>
        <p:spPr>
          <a:xfrm>
            <a:off x="1884000" y="3915000"/>
            <a:ext cx="8424000" cy="249299"/>
          </a:xfrm>
        </p:spPr>
        <p:txBody>
          <a:bodyPr wrap="square">
            <a:spAutoFit/>
          </a:bodyPr>
          <a:lstStyle>
            <a:lvl1pPr marL="0" indent="0" algn="l">
              <a:lnSpc>
                <a:spcPct val="90000"/>
              </a:lnSpc>
              <a:spcAft>
                <a:spcPts val="0"/>
              </a:spcAft>
              <a:buNone/>
              <a:defRPr sz="1800" b="0">
                <a:solidFill>
                  <a:schemeClr val="bg1"/>
                </a:solidFill>
              </a:defRPr>
            </a:lvl1pPr>
          </a:lstStyle>
          <a:p>
            <a:pPr lvl="0"/>
            <a:r>
              <a:rPr lang="sv-SE" dirty="0"/>
              <a:t>Ex: Kontakta oss på </a:t>
            </a:r>
            <a:r>
              <a:rPr lang="sv-SE" dirty="0" err="1"/>
              <a:t>namn@ehalsomyndigheten.se</a:t>
            </a:r>
            <a:endParaRPr lang="en-US" dirty="0"/>
          </a:p>
        </p:txBody>
      </p:sp>
    </p:spTree>
    <p:extLst>
      <p:ext uri="{BB962C8B-B14F-4D97-AF65-F5344CB8AC3E}">
        <p14:creationId xmlns:p14="http://schemas.microsoft.com/office/powerpoint/2010/main" val="287492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9058146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xmlns=""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46815887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xmlns=""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5129996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xmlns=""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9406343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xmlns=""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77108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2023-12-13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556824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6826090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8414868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228772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64177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7153952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2735542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2737007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1447904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20953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5.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image" Target="../media/image21.emf"/><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theme" Target="../theme/theme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2023-12-13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9C9FA6-EE0A-0316-5159-134D61695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143AF89-652F-9BFE-68E2-591069B9D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E43080D-11D2-6F78-9802-BC683E8D4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34C44-9032-466E-A35A-7BEAE39FD9CC}" type="datetimeFigureOut">
              <a:rPr lang="sv-SE" smtClean="0"/>
              <a:t>2023-12-13</a:t>
            </a:fld>
            <a:endParaRPr lang="sv-SE"/>
          </a:p>
        </p:txBody>
      </p:sp>
      <p:sp>
        <p:nvSpPr>
          <p:cNvPr id="5" name="Platshållare för sidfot 4">
            <a:extLst>
              <a:ext uri="{FF2B5EF4-FFF2-40B4-BE49-F238E27FC236}">
                <a16:creationId xmlns:a16="http://schemas.microsoft.com/office/drawing/2014/main" id="{4608BFE2-E66D-BC42-16C6-7FE45E6BF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A16D7AB-B3A7-DB12-ABC0-08F7D2552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58A2-ED21-4D22-AD35-9EBFD77ADBC2}" type="slidenum">
              <a:rPr lang="sv-SE" smtClean="0"/>
              <a:t>‹#›</a:t>
            </a:fld>
            <a:endParaRPr lang="sv-SE"/>
          </a:p>
        </p:txBody>
      </p:sp>
    </p:spTree>
    <p:extLst>
      <p:ext uri="{BB962C8B-B14F-4D97-AF65-F5344CB8AC3E}">
        <p14:creationId xmlns:p14="http://schemas.microsoft.com/office/powerpoint/2010/main" val="41937116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dirty="0" err="1"/>
              <a:t>Trebuchet</a:t>
            </a:r>
            <a:r>
              <a:rPr lang="sv-SE" dirty="0"/>
              <a:t> MS och i 24 pt </a:t>
            </a:r>
            <a:r>
              <a:rPr lang="sv-SE" dirty="0" err="1"/>
              <a:t>bold</a:t>
            </a:r>
            <a:endParaRPr lang="sv-SE" dirty="0"/>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dirty="0"/>
              <a:t>Gill Sans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defRPr>
            </a:lvl1pPr>
          </a:lstStyle>
          <a:p>
            <a:fld id="{DF739714-FC40-49D3-B563-51C2DCC630EB}" type="datetimeFigureOut">
              <a:rPr lang="sv-SE" smtClean="0"/>
              <a:pPr/>
              <a:t>2023-12-13</a:t>
            </a:fld>
            <a:endParaRPr lang="sv-SE" dirty="0"/>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5995-34B4-4984-99FD-0982202A4926}" type="slidenum">
              <a:rPr lang="sv-SE" smtClean="0"/>
              <a:pPr/>
              <a:t>‹#›</a:t>
            </a:fld>
            <a:endParaRPr lang="sv-SE"/>
          </a:p>
        </p:txBody>
      </p:sp>
      <p:pic>
        <p:nvPicPr>
          <p:cNvPr id="7" name="Platshållare för innehåll 5"/>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8940953" y="6021288"/>
            <a:ext cx="2621079" cy="710228"/>
          </a:xfrm>
          <a:prstGeom prst="rect">
            <a:avLst/>
          </a:prstGeom>
        </p:spPr>
      </p:pic>
    </p:spTree>
    <p:extLst>
      <p:ext uri="{BB962C8B-B14F-4D97-AF65-F5344CB8AC3E}">
        <p14:creationId xmlns:p14="http://schemas.microsoft.com/office/powerpoint/2010/main" val="284118152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b="1" kern="1200">
          <a:solidFill>
            <a:srgbClr val="78B169"/>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2023-12-13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2023-12-13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2023-12-13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2023-12-13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2023-12-13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rubrik 2">
            <a:extLst>
              <a:ext uri="{FF2B5EF4-FFF2-40B4-BE49-F238E27FC236}">
                <a16:creationId xmlns:a16="http://schemas.microsoft.com/office/drawing/2014/main" id="{9F4B96BA-0FFA-EF42-B27D-ABA584CD5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23DDA3C-9FF4-0349-8A23-F924B8569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Nästa nivå</a:t>
            </a:r>
          </a:p>
          <a:p>
            <a:pPr lvl="6"/>
            <a:r>
              <a:rPr lang="sv-SE"/>
              <a:t>Nästa nivå</a:t>
            </a:r>
          </a:p>
          <a:p>
            <a:pPr lvl="7"/>
            <a:r>
              <a:rPr lang="sv-SE"/>
              <a:t>Nästa nivå</a:t>
            </a:r>
          </a:p>
          <a:p>
            <a:pPr lvl="8"/>
            <a:r>
              <a:rPr lang="sv-SE"/>
              <a:t>Nästa nivå</a:t>
            </a:r>
          </a:p>
        </p:txBody>
      </p:sp>
      <p:sp>
        <p:nvSpPr>
          <p:cNvPr id="2" name="Platshållare för sidfot 1">
            <a:extLst>
              <a:ext uri="{FF2B5EF4-FFF2-40B4-BE49-F238E27FC236}">
                <a16:creationId xmlns:a16="http://schemas.microsoft.com/office/drawing/2014/main" id="{4DDDFDC5-C573-1549-AACB-72B3418F3FD6}"/>
              </a:ext>
            </a:extLst>
          </p:cNvPr>
          <p:cNvSpPr>
            <a:spLocks noGrp="1"/>
          </p:cNvSpPr>
          <p:nvPr>
            <p:ph type="ftr" sz="quarter" idx="3"/>
          </p:nvPr>
        </p:nvSpPr>
        <p:spPr>
          <a:xfrm>
            <a:off x="4038600" y="6340475"/>
            <a:ext cx="4114800" cy="365125"/>
          </a:xfrm>
          <a:prstGeom prst="rect">
            <a:avLst/>
          </a:prstGeom>
        </p:spPr>
        <p:txBody>
          <a:bodyPr vert="horz" lIns="91440" tIns="45720" rIns="91440" bIns="45720" rtlCol="0" anchor="ctr"/>
          <a:lstStyle>
            <a:lvl1pPr algn="ctr">
              <a:defRPr sz="1200">
                <a:solidFill>
                  <a:schemeClr val="tx1"/>
                </a:solidFill>
                <a:latin typeface="+mn-lt"/>
              </a:defRPr>
            </a:lvl1pPr>
          </a:lstStyle>
          <a:p>
            <a:endParaRPr lang="sv-SE"/>
          </a:p>
        </p:txBody>
      </p:sp>
      <p:sp>
        <p:nvSpPr>
          <p:cNvPr id="4" name="Platshållare för bildnummer 3">
            <a:extLst>
              <a:ext uri="{FF2B5EF4-FFF2-40B4-BE49-F238E27FC236}">
                <a16:creationId xmlns:a16="http://schemas.microsoft.com/office/drawing/2014/main" id="{8A8BE975-32C6-2840-AFC9-F3B5E976D652}"/>
              </a:ext>
            </a:extLst>
          </p:cNvPr>
          <p:cNvSpPr>
            <a:spLocks noGrp="1"/>
          </p:cNvSpPr>
          <p:nvPr>
            <p:ph type="sldNum" sz="quarter" idx="4"/>
          </p:nvPr>
        </p:nvSpPr>
        <p:spPr>
          <a:xfrm>
            <a:off x="9316656" y="6340475"/>
            <a:ext cx="2743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24069D2F-8DC6-6345-AA68-275ED444B143}" type="slidenum">
              <a:rPr lang="sv-SE" smtClean="0"/>
              <a:pPr/>
              <a:t>‹#›</a:t>
            </a:fld>
            <a:endParaRPr lang="sv-SE"/>
          </a:p>
        </p:txBody>
      </p:sp>
      <p:sp>
        <p:nvSpPr>
          <p:cNvPr id="5" name="Platshållare för datum 4">
            <a:extLst>
              <a:ext uri="{FF2B5EF4-FFF2-40B4-BE49-F238E27FC236}">
                <a16:creationId xmlns:a16="http://schemas.microsoft.com/office/drawing/2014/main" id="{DCAD81A2-C93F-464F-B77F-D890DA12B36C}"/>
              </a:ext>
            </a:extLst>
          </p:cNvPr>
          <p:cNvSpPr>
            <a:spLocks noGrp="1"/>
          </p:cNvSpPr>
          <p:nvPr>
            <p:ph type="dt" sz="half" idx="2"/>
          </p:nvPr>
        </p:nvSpPr>
        <p:spPr>
          <a:xfrm>
            <a:off x="838200" y="6340475"/>
            <a:ext cx="2743200" cy="365125"/>
          </a:xfrm>
          <a:prstGeom prst="rect">
            <a:avLst/>
          </a:prstGeom>
        </p:spPr>
        <p:txBody>
          <a:bodyPr vert="horz" lIns="91440" tIns="45720" rIns="91440" bIns="45720" rtlCol="0" anchor="ctr"/>
          <a:lstStyle>
            <a:lvl1pPr algn="l">
              <a:defRPr sz="1200">
                <a:solidFill>
                  <a:schemeClr val="tx1"/>
                </a:solidFill>
                <a:latin typeface="+mn-lt"/>
              </a:defRPr>
            </a:lvl1pPr>
          </a:lstStyle>
          <a:p>
            <a:fld id="{A8DD9411-D5E3-2846-ADAC-C83B20EA5CEF}" type="datetime1">
              <a:rPr lang="sv-SE" smtClean="0"/>
              <a:t>2023-12-13</a:t>
            </a:fld>
            <a:endParaRPr lang="sv-SE"/>
          </a:p>
        </p:txBody>
      </p:sp>
    </p:spTree>
    <p:extLst>
      <p:ext uri="{BB962C8B-B14F-4D97-AF65-F5344CB8AC3E}">
        <p14:creationId xmlns:p14="http://schemas.microsoft.com/office/powerpoint/2010/main" val="19238790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hf sldNum="0" hdr="0" ftr="0" dt="0"/>
  <p:txStyles>
    <p:titleStyle>
      <a:lvl1pPr algn="l" rtl="0" eaLnBrk="1" fontAlgn="base" hangingPunct="1">
        <a:lnSpc>
          <a:spcPct val="90000"/>
        </a:lnSpc>
        <a:spcBef>
          <a:spcPct val="0"/>
        </a:spcBef>
        <a:spcAft>
          <a:spcPct val="0"/>
        </a:spcAft>
        <a:defRPr sz="4400" b="0" i="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mn-lt"/>
          <a:ea typeface="+mn-ea"/>
          <a:cs typeface="+mn-cs"/>
        </a:defRPr>
      </a:lvl8pPr>
      <a:lvl9pPr marL="3943350" marR="0" indent="-285750" algn="l" defTabSz="914400" rtl="0" eaLnBrk="1" fontAlgn="auto" latinLnBrk="0" hangingPunct="1">
        <a:lnSpc>
          <a:spcPct val="90000"/>
        </a:lnSpc>
        <a:spcBef>
          <a:spcPts val="500"/>
        </a:spcBef>
        <a:spcAft>
          <a:spcPts val="0"/>
        </a:spcAft>
        <a:buClrTx/>
        <a:buSzTx/>
        <a:buFont typeface="Wingdings" pitchFamily="2" charset="2"/>
        <a:buChar char="§"/>
        <a:tabLst/>
        <a:defRPr sz="1800" b="0" i="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Platshållare för rubrik 15">
            <a:extLst>
              <a:ext uri="{FF2B5EF4-FFF2-40B4-BE49-F238E27FC236}">
                <a16:creationId xmlns:a16="http://schemas.microsoft.com/office/drawing/2014/main" id="{45E54A0E-4631-41FE-A7B8-D830DAD1A7C0}"/>
              </a:ext>
            </a:extLst>
          </p:cNvPr>
          <p:cNvSpPr>
            <a:spLocks noGrp="1"/>
          </p:cNvSpPr>
          <p:nvPr>
            <p:ph type="title"/>
          </p:nvPr>
        </p:nvSpPr>
        <p:spPr>
          <a:xfrm>
            <a:off x="1182000" y="1069332"/>
            <a:ext cx="8046000" cy="553998"/>
          </a:xfrm>
          <a:prstGeom prst="rect">
            <a:avLst/>
          </a:prstGeom>
        </p:spPr>
        <p:txBody>
          <a:bodyPr vert="horz" wrap="square" lIns="0" tIns="0" rIns="0" bIns="0" rtlCol="0" anchor="t" anchorCtr="0">
            <a:spAutoFit/>
          </a:bodyPr>
          <a:lstStyle/>
          <a:p>
            <a:r>
              <a:rPr lang="sv-SE" dirty="0"/>
              <a:t>Klicka här för att ändra rubrik</a:t>
            </a:r>
            <a:endParaRPr lang="en-US" dirty="0"/>
          </a:p>
        </p:txBody>
      </p:sp>
      <p:sp>
        <p:nvSpPr>
          <p:cNvPr id="17" name="Platshållare för text 16">
            <a:extLst>
              <a:ext uri="{FF2B5EF4-FFF2-40B4-BE49-F238E27FC236}">
                <a16:creationId xmlns:a16="http://schemas.microsoft.com/office/drawing/2014/main" id="{FE840BB9-9B85-464C-B0D3-AF7B7F56E35C}"/>
              </a:ext>
            </a:extLst>
          </p:cNvPr>
          <p:cNvSpPr>
            <a:spLocks noGrp="1"/>
          </p:cNvSpPr>
          <p:nvPr>
            <p:ph type="body" idx="1"/>
          </p:nvPr>
        </p:nvSpPr>
        <p:spPr>
          <a:xfrm>
            <a:off x="1182000" y="1815014"/>
            <a:ext cx="9828000" cy="4330318"/>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Bild 3">
            <a:extLst>
              <a:ext uri="{FF2B5EF4-FFF2-40B4-BE49-F238E27FC236}">
                <a16:creationId xmlns:a16="http://schemas.microsoft.com/office/drawing/2014/main" id="{77174FE3-AB3A-F726-6205-ADE5F426C576}"/>
              </a:ext>
            </a:extLst>
          </p:cNvPr>
          <p:cNvSpPr/>
          <p:nvPr/>
        </p:nvSpPr>
        <p:spPr>
          <a:xfrm>
            <a:off x="318015" y="261019"/>
            <a:ext cx="1945275" cy="252039"/>
          </a:xfrm>
          <a:custGeom>
            <a:avLst/>
            <a:gdLst>
              <a:gd name="connsiteX0" fmla="*/ 202452 w 1945275"/>
              <a:gd name="connsiteY0" fmla="*/ 198194 h 252039"/>
              <a:gd name="connsiteX1" fmla="*/ 202452 w 1945275"/>
              <a:gd name="connsiteY1" fmla="*/ 198194 h 252039"/>
              <a:gd name="connsiteX2" fmla="*/ 55031 w 1945275"/>
              <a:gd name="connsiteY2" fmla="*/ 198194 h 252039"/>
              <a:gd name="connsiteX3" fmla="*/ 52826 w 1945275"/>
              <a:gd name="connsiteY3" fmla="*/ 55972 h 252039"/>
              <a:gd name="connsiteX4" fmla="*/ 55031 w 1945275"/>
              <a:gd name="connsiteY4" fmla="*/ 53845 h 252039"/>
              <a:gd name="connsiteX5" fmla="*/ 202452 w 1945275"/>
              <a:gd name="connsiteY5" fmla="*/ 53845 h 252039"/>
              <a:gd name="connsiteX6" fmla="*/ 202452 w 1945275"/>
              <a:gd name="connsiteY6" fmla="*/ 53845 h 252039"/>
              <a:gd name="connsiteX7" fmla="*/ 217415 w 1945275"/>
              <a:gd name="connsiteY7" fmla="*/ 68493 h 252039"/>
              <a:gd name="connsiteX8" fmla="*/ 205208 w 1945275"/>
              <a:gd name="connsiteY8" fmla="*/ 80384 h 252039"/>
              <a:gd name="connsiteX9" fmla="*/ 190246 w 1945275"/>
              <a:gd name="connsiteY9" fmla="*/ 65737 h 252039"/>
              <a:gd name="connsiteX10" fmla="*/ 67159 w 1945275"/>
              <a:gd name="connsiteY10" fmla="*/ 65737 h 252039"/>
              <a:gd name="connsiteX11" fmla="*/ 65348 w 1945275"/>
              <a:gd name="connsiteY11" fmla="*/ 184492 h 252039"/>
              <a:gd name="connsiteX12" fmla="*/ 67080 w 1945275"/>
              <a:gd name="connsiteY12" fmla="*/ 186224 h 252039"/>
              <a:gd name="connsiteX13" fmla="*/ 190167 w 1945275"/>
              <a:gd name="connsiteY13" fmla="*/ 186224 h 252039"/>
              <a:gd name="connsiteX14" fmla="*/ 190246 w 1945275"/>
              <a:gd name="connsiteY14" fmla="*/ 186303 h 252039"/>
              <a:gd name="connsiteX15" fmla="*/ 281281 w 1945275"/>
              <a:gd name="connsiteY15" fmla="*/ 97237 h 252039"/>
              <a:gd name="connsiteX16" fmla="*/ 263956 w 1945275"/>
              <a:gd name="connsiteY16" fmla="*/ 80305 h 252039"/>
              <a:gd name="connsiteX17" fmla="*/ 173078 w 1945275"/>
              <a:gd name="connsiteY17" fmla="*/ 169450 h 252039"/>
              <a:gd name="connsiteX18" fmla="*/ 173078 w 1945275"/>
              <a:gd name="connsiteY18" fmla="*/ 169450 h 252039"/>
              <a:gd name="connsiteX19" fmla="*/ 152682 w 1945275"/>
              <a:gd name="connsiteY19" fmla="*/ 182759 h 252039"/>
              <a:gd name="connsiteX20" fmla="*/ 104723 w 1945275"/>
              <a:gd name="connsiteY20" fmla="*/ 182759 h 252039"/>
              <a:gd name="connsiteX21" fmla="*/ 84405 w 1945275"/>
              <a:gd name="connsiteY21" fmla="*/ 169450 h 252039"/>
              <a:gd name="connsiteX22" fmla="*/ 70781 w 1945275"/>
              <a:gd name="connsiteY22" fmla="*/ 149527 h 252039"/>
              <a:gd name="connsiteX23" fmla="*/ 70781 w 1945275"/>
              <a:gd name="connsiteY23" fmla="*/ 102592 h 252039"/>
              <a:gd name="connsiteX24" fmla="*/ 84405 w 1945275"/>
              <a:gd name="connsiteY24" fmla="*/ 82668 h 252039"/>
              <a:gd name="connsiteX25" fmla="*/ 104723 w 1945275"/>
              <a:gd name="connsiteY25" fmla="*/ 69359 h 252039"/>
              <a:gd name="connsiteX26" fmla="*/ 152682 w 1945275"/>
              <a:gd name="connsiteY26" fmla="*/ 69359 h 252039"/>
              <a:gd name="connsiteX27" fmla="*/ 172999 w 1945275"/>
              <a:gd name="connsiteY27" fmla="*/ 82668 h 252039"/>
              <a:gd name="connsiteX28" fmla="*/ 172999 w 1945275"/>
              <a:gd name="connsiteY28" fmla="*/ 82668 h 252039"/>
              <a:gd name="connsiteX29" fmla="*/ 187962 w 1945275"/>
              <a:gd name="connsiteY29" fmla="*/ 97315 h 252039"/>
              <a:gd name="connsiteX30" fmla="*/ 175992 w 1945275"/>
              <a:gd name="connsiteY30" fmla="*/ 109049 h 252039"/>
              <a:gd name="connsiteX31" fmla="*/ 161029 w 1945275"/>
              <a:gd name="connsiteY31" fmla="*/ 94402 h 252039"/>
              <a:gd name="connsiteX32" fmla="*/ 137562 w 1945275"/>
              <a:gd name="connsiteY32" fmla="*/ 82117 h 252039"/>
              <a:gd name="connsiteX33" fmla="*/ 111102 w 1945275"/>
              <a:gd name="connsiteY33" fmla="*/ 84637 h 252039"/>
              <a:gd name="connsiteX34" fmla="*/ 90548 w 1945275"/>
              <a:gd name="connsiteY34" fmla="*/ 101174 h 252039"/>
              <a:gd name="connsiteX35" fmla="*/ 90548 w 1945275"/>
              <a:gd name="connsiteY35" fmla="*/ 150944 h 252039"/>
              <a:gd name="connsiteX36" fmla="*/ 111102 w 1945275"/>
              <a:gd name="connsiteY36" fmla="*/ 167403 h 252039"/>
              <a:gd name="connsiteX37" fmla="*/ 137562 w 1945275"/>
              <a:gd name="connsiteY37" fmla="*/ 169923 h 252039"/>
              <a:gd name="connsiteX38" fmla="*/ 161029 w 1945275"/>
              <a:gd name="connsiteY38" fmla="*/ 157638 h 252039"/>
              <a:gd name="connsiteX39" fmla="*/ 252143 w 1945275"/>
              <a:gd name="connsiteY39" fmla="*/ 68572 h 252039"/>
              <a:gd name="connsiteX40" fmla="*/ 219698 w 1945275"/>
              <a:gd name="connsiteY40" fmla="*/ 36914 h 252039"/>
              <a:gd name="connsiteX41" fmla="*/ 37706 w 1945275"/>
              <a:gd name="connsiteY41" fmla="*/ 36914 h 252039"/>
              <a:gd name="connsiteX42" fmla="*/ 35029 w 1945275"/>
              <a:gd name="connsiteY42" fmla="*/ 212448 h 252039"/>
              <a:gd name="connsiteX43" fmla="*/ 37706 w 1945275"/>
              <a:gd name="connsiteY43" fmla="*/ 215125 h 252039"/>
              <a:gd name="connsiteX44" fmla="*/ 219777 w 1945275"/>
              <a:gd name="connsiteY44" fmla="*/ 215125 h 252039"/>
              <a:gd name="connsiteX45" fmla="*/ 310734 w 1945275"/>
              <a:gd name="connsiteY45" fmla="*/ 125980 h 252039"/>
              <a:gd name="connsiteX46" fmla="*/ 293409 w 1945275"/>
              <a:gd name="connsiteY46" fmla="*/ 109049 h 252039"/>
              <a:gd name="connsiteX47" fmla="*/ 202452 w 1945275"/>
              <a:gd name="connsiteY47" fmla="*/ 198194 h 252039"/>
              <a:gd name="connsiteX48" fmla="*/ 143704 w 1945275"/>
              <a:gd name="connsiteY48" fmla="*/ 140707 h 252039"/>
              <a:gd name="connsiteX49" fmla="*/ 143625 w 1945275"/>
              <a:gd name="connsiteY49" fmla="*/ 140628 h 252039"/>
              <a:gd name="connsiteX50" fmla="*/ 132837 w 1945275"/>
              <a:gd name="connsiteY50" fmla="*/ 146298 h 252039"/>
              <a:gd name="connsiteX51" fmla="*/ 120709 w 1945275"/>
              <a:gd name="connsiteY51" fmla="*/ 145117 h 252039"/>
              <a:gd name="connsiteX52" fmla="*/ 111259 w 1945275"/>
              <a:gd name="connsiteY52" fmla="*/ 137557 h 252039"/>
              <a:gd name="connsiteX53" fmla="*/ 111259 w 1945275"/>
              <a:gd name="connsiteY53" fmla="*/ 114640 h 252039"/>
              <a:gd name="connsiteX54" fmla="*/ 120709 w 1945275"/>
              <a:gd name="connsiteY54" fmla="*/ 107080 h 252039"/>
              <a:gd name="connsiteX55" fmla="*/ 132837 w 1945275"/>
              <a:gd name="connsiteY55" fmla="*/ 105899 h 252039"/>
              <a:gd name="connsiteX56" fmla="*/ 143625 w 1945275"/>
              <a:gd name="connsiteY56" fmla="*/ 111569 h 252039"/>
              <a:gd name="connsiteX57" fmla="*/ 143704 w 1945275"/>
              <a:gd name="connsiteY57" fmla="*/ 111490 h 252039"/>
              <a:gd name="connsiteX58" fmla="*/ 158667 w 1945275"/>
              <a:gd name="connsiteY58" fmla="*/ 126138 h 252039"/>
              <a:gd name="connsiteX59" fmla="*/ 143704 w 1945275"/>
              <a:gd name="connsiteY59" fmla="*/ 140707 h 252039"/>
              <a:gd name="connsiteX60" fmla="*/ 405234 w 1945275"/>
              <a:gd name="connsiteY60" fmla="*/ 81250 h 252039"/>
              <a:gd name="connsiteX61" fmla="*/ 359480 w 1945275"/>
              <a:gd name="connsiteY61" fmla="*/ 127713 h 252039"/>
              <a:gd name="connsiteX62" fmla="*/ 359480 w 1945275"/>
              <a:gd name="connsiteY62" fmla="*/ 129130 h 252039"/>
              <a:gd name="connsiteX63" fmla="*/ 403974 w 1945275"/>
              <a:gd name="connsiteY63" fmla="*/ 177719 h 252039"/>
              <a:gd name="connsiteX64" fmla="*/ 407518 w 1945275"/>
              <a:gd name="connsiteY64" fmla="*/ 177719 h 252039"/>
              <a:gd name="connsiteX65" fmla="*/ 449807 w 1945275"/>
              <a:gd name="connsiteY65" fmla="*/ 148897 h 252039"/>
              <a:gd name="connsiteX66" fmla="*/ 428859 w 1945275"/>
              <a:gd name="connsiteY66" fmla="*/ 142754 h 252039"/>
              <a:gd name="connsiteX67" fmla="*/ 407675 w 1945275"/>
              <a:gd name="connsiteY67" fmla="*/ 156614 h 252039"/>
              <a:gd name="connsiteX68" fmla="*/ 384286 w 1945275"/>
              <a:gd name="connsiteY68" fmla="*/ 135903 h 252039"/>
              <a:gd name="connsiteX69" fmla="*/ 450752 w 1945275"/>
              <a:gd name="connsiteY69" fmla="*/ 135903 h 252039"/>
              <a:gd name="connsiteX70" fmla="*/ 451145 w 1945275"/>
              <a:gd name="connsiteY70" fmla="*/ 128343 h 252039"/>
              <a:gd name="connsiteX71" fmla="*/ 405234 w 1945275"/>
              <a:gd name="connsiteY71" fmla="*/ 81250 h 252039"/>
              <a:gd name="connsiteX72" fmla="*/ 405234 w 1945275"/>
              <a:gd name="connsiteY72" fmla="*/ 81250 h 252039"/>
              <a:gd name="connsiteX73" fmla="*/ 384838 w 1945275"/>
              <a:gd name="connsiteY73" fmla="*/ 119129 h 252039"/>
              <a:gd name="connsiteX74" fmla="*/ 405549 w 1945275"/>
              <a:gd name="connsiteY74" fmla="*/ 101174 h 252039"/>
              <a:gd name="connsiteX75" fmla="*/ 426182 w 1945275"/>
              <a:gd name="connsiteY75" fmla="*/ 117318 h 252039"/>
              <a:gd name="connsiteX76" fmla="*/ 426339 w 1945275"/>
              <a:gd name="connsiteY76" fmla="*/ 119129 h 252039"/>
              <a:gd name="connsiteX77" fmla="*/ 384838 w 1945275"/>
              <a:gd name="connsiteY77" fmla="*/ 119129 h 252039"/>
              <a:gd name="connsiteX78" fmla="*/ 384838 w 1945275"/>
              <a:gd name="connsiteY78" fmla="*/ 119129 h 252039"/>
              <a:gd name="connsiteX79" fmla="*/ 546985 w 1945275"/>
              <a:gd name="connsiteY79" fmla="*/ 96607 h 252039"/>
              <a:gd name="connsiteX80" fmla="*/ 488631 w 1945275"/>
              <a:gd name="connsiteY80" fmla="*/ 96607 h 252039"/>
              <a:gd name="connsiteX81" fmla="*/ 488631 w 1945275"/>
              <a:gd name="connsiteY81" fmla="*/ 43844 h 252039"/>
              <a:gd name="connsiteX82" fmla="*/ 462564 w 1945275"/>
              <a:gd name="connsiteY82" fmla="*/ 43844 h 252039"/>
              <a:gd name="connsiteX83" fmla="*/ 462564 w 1945275"/>
              <a:gd name="connsiteY83" fmla="*/ 174963 h 252039"/>
              <a:gd name="connsiteX84" fmla="*/ 488631 w 1945275"/>
              <a:gd name="connsiteY84" fmla="*/ 174963 h 252039"/>
              <a:gd name="connsiteX85" fmla="*/ 488631 w 1945275"/>
              <a:gd name="connsiteY85" fmla="*/ 120625 h 252039"/>
              <a:gd name="connsiteX86" fmla="*/ 546985 w 1945275"/>
              <a:gd name="connsiteY86" fmla="*/ 120625 h 252039"/>
              <a:gd name="connsiteX87" fmla="*/ 546985 w 1945275"/>
              <a:gd name="connsiteY87" fmla="*/ 174963 h 252039"/>
              <a:gd name="connsiteX88" fmla="*/ 573287 w 1945275"/>
              <a:gd name="connsiteY88" fmla="*/ 174963 h 252039"/>
              <a:gd name="connsiteX89" fmla="*/ 573287 w 1945275"/>
              <a:gd name="connsiteY89" fmla="*/ 43844 h 252039"/>
              <a:gd name="connsiteX90" fmla="*/ 546985 w 1945275"/>
              <a:gd name="connsiteY90" fmla="*/ 43844 h 252039"/>
              <a:gd name="connsiteX91" fmla="*/ 546985 w 1945275"/>
              <a:gd name="connsiteY91" fmla="*/ 96607 h 252039"/>
              <a:gd name="connsiteX92" fmla="*/ 546985 w 1945275"/>
              <a:gd name="connsiteY92" fmla="*/ 96607 h 252039"/>
              <a:gd name="connsiteX93" fmla="*/ 647076 w 1945275"/>
              <a:gd name="connsiteY93" fmla="*/ 71800 h 252039"/>
              <a:gd name="connsiteX94" fmla="*/ 660464 w 1945275"/>
              <a:gd name="connsiteY94" fmla="*/ 59358 h 252039"/>
              <a:gd name="connsiteX95" fmla="*/ 656526 w 1945275"/>
              <a:gd name="connsiteY95" fmla="*/ 49593 h 252039"/>
              <a:gd name="connsiteX96" fmla="*/ 647076 w 1945275"/>
              <a:gd name="connsiteY96" fmla="*/ 45734 h 252039"/>
              <a:gd name="connsiteX97" fmla="*/ 633846 w 1945275"/>
              <a:gd name="connsiteY97" fmla="*/ 58570 h 252039"/>
              <a:gd name="connsiteX98" fmla="*/ 633846 w 1945275"/>
              <a:gd name="connsiteY98" fmla="*/ 58885 h 252039"/>
              <a:gd name="connsiteX99" fmla="*/ 646683 w 1945275"/>
              <a:gd name="connsiteY99" fmla="*/ 71800 h 252039"/>
              <a:gd name="connsiteX100" fmla="*/ 647076 w 1945275"/>
              <a:gd name="connsiteY100" fmla="*/ 71800 h 252039"/>
              <a:gd name="connsiteX101" fmla="*/ 647076 w 1945275"/>
              <a:gd name="connsiteY101" fmla="*/ 71800 h 252039"/>
              <a:gd name="connsiteX102" fmla="*/ 607386 w 1945275"/>
              <a:gd name="connsiteY102" fmla="*/ 71800 h 252039"/>
              <a:gd name="connsiteX103" fmla="*/ 620774 w 1945275"/>
              <a:gd name="connsiteY103" fmla="*/ 59358 h 252039"/>
              <a:gd name="connsiteX104" fmla="*/ 616836 w 1945275"/>
              <a:gd name="connsiteY104" fmla="*/ 49593 h 252039"/>
              <a:gd name="connsiteX105" fmla="*/ 607386 w 1945275"/>
              <a:gd name="connsiteY105" fmla="*/ 45734 h 252039"/>
              <a:gd name="connsiteX106" fmla="*/ 594156 w 1945275"/>
              <a:gd name="connsiteY106" fmla="*/ 58807 h 252039"/>
              <a:gd name="connsiteX107" fmla="*/ 594156 w 1945275"/>
              <a:gd name="connsiteY107" fmla="*/ 58807 h 252039"/>
              <a:gd name="connsiteX108" fmla="*/ 595101 w 1945275"/>
              <a:gd name="connsiteY108" fmla="*/ 63768 h 252039"/>
              <a:gd name="connsiteX109" fmla="*/ 597936 w 1945275"/>
              <a:gd name="connsiteY109" fmla="*/ 67942 h 252039"/>
              <a:gd name="connsiteX110" fmla="*/ 602346 w 1945275"/>
              <a:gd name="connsiteY110" fmla="*/ 70855 h 252039"/>
              <a:gd name="connsiteX111" fmla="*/ 607386 w 1945275"/>
              <a:gd name="connsiteY111" fmla="*/ 71800 h 252039"/>
              <a:gd name="connsiteX112" fmla="*/ 666921 w 1945275"/>
              <a:gd name="connsiteY112" fmla="*/ 115822 h 252039"/>
              <a:gd name="connsiteX113" fmla="*/ 626522 w 1945275"/>
              <a:gd name="connsiteY113" fmla="*/ 81250 h 252039"/>
              <a:gd name="connsiteX114" fmla="*/ 586675 w 1945275"/>
              <a:gd name="connsiteY114" fmla="*/ 111175 h 252039"/>
              <a:gd name="connsiteX115" fmla="*/ 608961 w 1945275"/>
              <a:gd name="connsiteY115" fmla="*/ 115822 h 252039"/>
              <a:gd name="connsiteX116" fmla="*/ 626680 w 1945275"/>
              <a:gd name="connsiteY116" fmla="*/ 101017 h 252039"/>
              <a:gd name="connsiteX117" fmla="*/ 642351 w 1945275"/>
              <a:gd name="connsiteY117" fmla="*/ 112829 h 252039"/>
              <a:gd name="connsiteX118" fmla="*/ 635343 w 1945275"/>
              <a:gd name="connsiteY118" fmla="*/ 119287 h 252039"/>
              <a:gd name="connsiteX119" fmla="*/ 612505 w 1945275"/>
              <a:gd name="connsiteY119" fmla="*/ 122594 h 252039"/>
              <a:gd name="connsiteX120" fmla="*/ 584706 w 1945275"/>
              <a:gd name="connsiteY120" fmla="*/ 150157 h 252039"/>
              <a:gd name="connsiteX121" fmla="*/ 616679 w 1945275"/>
              <a:gd name="connsiteY121" fmla="*/ 177562 h 252039"/>
              <a:gd name="connsiteX122" fmla="*/ 644084 w 1945275"/>
              <a:gd name="connsiteY122" fmla="*/ 164095 h 252039"/>
              <a:gd name="connsiteX123" fmla="*/ 645029 w 1945275"/>
              <a:gd name="connsiteY123" fmla="*/ 175042 h 252039"/>
              <a:gd name="connsiteX124" fmla="*/ 668103 w 1945275"/>
              <a:gd name="connsiteY124" fmla="*/ 175042 h 252039"/>
              <a:gd name="connsiteX125" fmla="*/ 667000 w 1945275"/>
              <a:gd name="connsiteY125" fmla="*/ 160630 h 252039"/>
              <a:gd name="connsiteX126" fmla="*/ 666921 w 1945275"/>
              <a:gd name="connsiteY126" fmla="*/ 115822 h 252039"/>
              <a:gd name="connsiteX127" fmla="*/ 642351 w 1945275"/>
              <a:gd name="connsiteY127" fmla="*/ 138187 h 252039"/>
              <a:gd name="connsiteX128" fmla="*/ 626286 w 1945275"/>
              <a:gd name="connsiteY128" fmla="*/ 159213 h 252039"/>
              <a:gd name="connsiteX129" fmla="*/ 621876 w 1945275"/>
              <a:gd name="connsiteY129" fmla="*/ 159292 h 252039"/>
              <a:gd name="connsiteX130" fmla="*/ 609827 w 1945275"/>
              <a:gd name="connsiteY130" fmla="*/ 149842 h 252039"/>
              <a:gd name="connsiteX131" fmla="*/ 609749 w 1945275"/>
              <a:gd name="connsiteY131" fmla="*/ 148739 h 252039"/>
              <a:gd name="connsiteX132" fmla="*/ 621246 w 1945275"/>
              <a:gd name="connsiteY132" fmla="*/ 137242 h 252039"/>
              <a:gd name="connsiteX133" fmla="*/ 642194 w 1945275"/>
              <a:gd name="connsiteY133" fmla="*/ 134092 h 252039"/>
              <a:gd name="connsiteX134" fmla="*/ 642351 w 1945275"/>
              <a:gd name="connsiteY134" fmla="*/ 138187 h 252039"/>
              <a:gd name="connsiteX135" fmla="*/ 681411 w 1945275"/>
              <a:gd name="connsiteY135" fmla="*/ 41088 h 252039"/>
              <a:gd name="connsiteX136" fmla="*/ 706533 w 1945275"/>
              <a:gd name="connsiteY136" fmla="*/ 41088 h 252039"/>
              <a:gd name="connsiteX137" fmla="*/ 706533 w 1945275"/>
              <a:gd name="connsiteY137" fmla="*/ 174963 h 252039"/>
              <a:gd name="connsiteX138" fmla="*/ 681411 w 1945275"/>
              <a:gd name="connsiteY138" fmla="*/ 174963 h 252039"/>
              <a:gd name="connsiteX139" fmla="*/ 681411 w 1945275"/>
              <a:gd name="connsiteY139" fmla="*/ 41088 h 252039"/>
              <a:gd name="connsiteX140" fmla="*/ 763233 w 1945275"/>
              <a:gd name="connsiteY140" fmla="*/ 119838 h 252039"/>
              <a:gd name="connsiteX141" fmla="*/ 750003 w 1945275"/>
              <a:gd name="connsiteY141" fmla="*/ 117082 h 252039"/>
              <a:gd name="connsiteX142" fmla="*/ 741498 w 1945275"/>
              <a:gd name="connsiteY142" fmla="*/ 108970 h 252039"/>
              <a:gd name="connsiteX143" fmla="*/ 753389 w 1945275"/>
              <a:gd name="connsiteY143" fmla="*/ 99914 h 252039"/>
              <a:gd name="connsiteX144" fmla="*/ 768667 w 1945275"/>
              <a:gd name="connsiteY144" fmla="*/ 112120 h 252039"/>
              <a:gd name="connsiteX145" fmla="*/ 789614 w 1945275"/>
              <a:gd name="connsiteY145" fmla="*/ 107474 h 252039"/>
              <a:gd name="connsiteX146" fmla="*/ 753153 w 1945275"/>
              <a:gd name="connsiteY146" fmla="*/ 81250 h 252039"/>
              <a:gd name="connsiteX147" fmla="*/ 718424 w 1945275"/>
              <a:gd name="connsiteY147" fmla="*/ 111018 h 252039"/>
              <a:gd name="connsiteX148" fmla="*/ 744490 w 1945275"/>
              <a:gd name="connsiteY148" fmla="*/ 138187 h 252039"/>
              <a:gd name="connsiteX149" fmla="*/ 756775 w 1945275"/>
              <a:gd name="connsiteY149" fmla="*/ 140943 h 252039"/>
              <a:gd name="connsiteX150" fmla="*/ 766777 w 1945275"/>
              <a:gd name="connsiteY150" fmla="*/ 149842 h 252039"/>
              <a:gd name="connsiteX151" fmla="*/ 754492 w 1945275"/>
              <a:gd name="connsiteY151" fmla="*/ 158898 h 252039"/>
              <a:gd name="connsiteX152" fmla="*/ 737482 w 1945275"/>
              <a:gd name="connsiteY152" fmla="*/ 145353 h 252039"/>
              <a:gd name="connsiteX153" fmla="*/ 737482 w 1945275"/>
              <a:gd name="connsiteY153" fmla="*/ 145038 h 252039"/>
              <a:gd name="connsiteX154" fmla="*/ 715983 w 1945275"/>
              <a:gd name="connsiteY154" fmla="*/ 149605 h 252039"/>
              <a:gd name="connsiteX155" fmla="*/ 754728 w 1945275"/>
              <a:gd name="connsiteY155" fmla="*/ 177719 h 252039"/>
              <a:gd name="connsiteX156" fmla="*/ 790796 w 1945275"/>
              <a:gd name="connsiteY156" fmla="*/ 147794 h 252039"/>
              <a:gd name="connsiteX157" fmla="*/ 763233 w 1945275"/>
              <a:gd name="connsiteY157" fmla="*/ 119838 h 252039"/>
              <a:gd name="connsiteX158" fmla="*/ 763233 w 1945275"/>
              <a:gd name="connsiteY158" fmla="*/ 119838 h 252039"/>
              <a:gd name="connsiteX159" fmla="*/ 845133 w 1945275"/>
              <a:gd name="connsiteY159" fmla="*/ 81172 h 252039"/>
              <a:gd name="connsiteX160" fmla="*/ 796387 w 1945275"/>
              <a:gd name="connsiteY160" fmla="*/ 126610 h 252039"/>
              <a:gd name="connsiteX161" fmla="*/ 796387 w 1945275"/>
              <a:gd name="connsiteY161" fmla="*/ 129445 h 252039"/>
              <a:gd name="connsiteX162" fmla="*/ 845133 w 1945275"/>
              <a:gd name="connsiteY162" fmla="*/ 178192 h 252039"/>
              <a:gd name="connsiteX163" fmla="*/ 893880 w 1945275"/>
              <a:gd name="connsiteY163" fmla="*/ 129445 h 252039"/>
              <a:gd name="connsiteX164" fmla="*/ 847968 w 1945275"/>
              <a:gd name="connsiteY164" fmla="*/ 81172 h 252039"/>
              <a:gd name="connsiteX165" fmla="*/ 845133 w 1945275"/>
              <a:gd name="connsiteY165" fmla="*/ 81172 h 252039"/>
              <a:gd name="connsiteX166" fmla="*/ 845133 w 1945275"/>
              <a:gd name="connsiteY166" fmla="*/ 81172 h 252039"/>
              <a:gd name="connsiteX167" fmla="*/ 845133 w 1945275"/>
              <a:gd name="connsiteY167" fmla="*/ 155354 h 252039"/>
              <a:gd name="connsiteX168" fmla="*/ 821430 w 1945275"/>
              <a:gd name="connsiteY168" fmla="*/ 131729 h 252039"/>
              <a:gd name="connsiteX169" fmla="*/ 821508 w 1945275"/>
              <a:gd name="connsiteY169" fmla="*/ 129445 h 252039"/>
              <a:gd name="connsiteX170" fmla="*/ 843086 w 1945275"/>
              <a:gd name="connsiteY170" fmla="*/ 103773 h 252039"/>
              <a:gd name="connsiteX171" fmla="*/ 868758 w 1945275"/>
              <a:gd name="connsiteY171" fmla="*/ 125350 h 252039"/>
              <a:gd name="connsiteX172" fmla="*/ 868758 w 1945275"/>
              <a:gd name="connsiteY172" fmla="*/ 129367 h 252039"/>
              <a:gd name="connsiteX173" fmla="*/ 847653 w 1945275"/>
              <a:gd name="connsiteY173" fmla="*/ 155118 h 252039"/>
              <a:gd name="connsiteX174" fmla="*/ 845133 w 1945275"/>
              <a:gd name="connsiteY174" fmla="*/ 155354 h 252039"/>
              <a:gd name="connsiteX175" fmla="*/ 845133 w 1945275"/>
              <a:gd name="connsiteY175" fmla="*/ 155354 h 252039"/>
              <a:gd name="connsiteX176" fmla="*/ 1011218 w 1945275"/>
              <a:gd name="connsiteY176" fmla="*/ 81408 h 252039"/>
              <a:gd name="connsiteX177" fmla="*/ 981765 w 1945275"/>
              <a:gd name="connsiteY177" fmla="*/ 96607 h 252039"/>
              <a:gd name="connsiteX178" fmla="*/ 954203 w 1945275"/>
              <a:gd name="connsiteY178" fmla="*/ 81408 h 252039"/>
              <a:gd name="connsiteX179" fmla="*/ 926955 w 1945275"/>
              <a:gd name="connsiteY179" fmla="*/ 95110 h 252039"/>
              <a:gd name="connsiteX180" fmla="*/ 926955 w 1945275"/>
              <a:gd name="connsiteY180" fmla="*/ 84007 h 252039"/>
              <a:gd name="connsiteX181" fmla="*/ 902936 w 1945275"/>
              <a:gd name="connsiteY181" fmla="*/ 84007 h 252039"/>
              <a:gd name="connsiteX182" fmla="*/ 902936 w 1945275"/>
              <a:gd name="connsiteY182" fmla="*/ 174963 h 252039"/>
              <a:gd name="connsiteX183" fmla="*/ 928057 w 1945275"/>
              <a:gd name="connsiteY183" fmla="*/ 174963 h 252039"/>
              <a:gd name="connsiteX184" fmla="*/ 928057 w 1945275"/>
              <a:gd name="connsiteY184" fmla="*/ 121728 h 252039"/>
              <a:gd name="connsiteX185" fmla="*/ 943650 w 1945275"/>
              <a:gd name="connsiteY185" fmla="*/ 103852 h 252039"/>
              <a:gd name="connsiteX186" fmla="*/ 945383 w 1945275"/>
              <a:gd name="connsiteY186" fmla="*/ 103852 h 252039"/>
              <a:gd name="connsiteX187" fmla="*/ 961920 w 1945275"/>
              <a:gd name="connsiteY187" fmla="*/ 118027 h 252039"/>
              <a:gd name="connsiteX188" fmla="*/ 961841 w 1945275"/>
              <a:gd name="connsiteY188" fmla="*/ 121019 h 252039"/>
              <a:gd name="connsiteX189" fmla="*/ 961841 w 1945275"/>
              <a:gd name="connsiteY189" fmla="*/ 175042 h 252039"/>
              <a:gd name="connsiteX190" fmla="*/ 986805 w 1945275"/>
              <a:gd name="connsiteY190" fmla="*/ 175042 h 252039"/>
              <a:gd name="connsiteX191" fmla="*/ 986805 w 1945275"/>
              <a:gd name="connsiteY191" fmla="*/ 121807 h 252039"/>
              <a:gd name="connsiteX192" fmla="*/ 1002555 w 1945275"/>
              <a:gd name="connsiteY192" fmla="*/ 103930 h 252039"/>
              <a:gd name="connsiteX193" fmla="*/ 1003973 w 1945275"/>
              <a:gd name="connsiteY193" fmla="*/ 103930 h 252039"/>
              <a:gd name="connsiteX194" fmla="*/ 1020510 w 1945275"/>
              <a:gd name="connsiteY194" fmla="*/ 117948 h 252039"/>
              <a:gd name="connsiteX195" fmla="*/ 1020432 w 1945275"/>
              <a:gd name="connsiteY195" fmla="*/ 121177 h 252039"/>
              <a:gd name="connsiteX196" fmla="*/ 1020432 w 1945275"/>
              <a:gd name="connsiteY196" fmla="*/ 175199 h 252039"/>
              <a:gd name="connsiteX197" fmla="*/ 1044844 w 1945275"/>
              <a:gd name="connsiteY197" fmla="*/ 175199 h 252039"/>
              <a:gd name="connsiteX198" fmla="*/ 1044844 w 1945275"/>
              <a:gd name="connsiteY198" fmla="*/ 116215 h 252039"/>
              <a:gd name="connsiteX199" fmla="*/ 1016022 w 1945275"/>
              <a:gd name="connsiteY199" fmla="*/ 81723 h 252039"/>
              <a:gd name="connsiteX200" fmla="*/ 1011218 w 1945275"/>
              <a:gd name="connsiteY200" fmla="*/ 81408 h 252039"/>
              <a:gd name="connsiteX201" fmla="*/ 1011218 w 1945275"/>
              <a:gd name="connsiteY201" fmla="*/ 81408 h 252039"/>
              <a:gd name="connsiteX202" fmla="*/ 1098709 w 1945275"/>
              <a:gd name="connsiteY202" fmla="*/ 137242 h 252039"/>
              <a:gd name="connsiteX203" fmla="*/ 1073982 w 1945275"/>
              <a:gd name="connsiteY203" fmla="*/ 84007 h 252039"/>
              <a:gd name="connsiteX204" fmla="*/ 1045868 w 1945275"/>
              <a:gd name="connsiteY204" fmla="*/ 84007 h 252039"/>
              <a:gd name="connsiteX205" fmla="*/ 1085322 w 1945275"/>
              <a:gd name="connsiteY205" fmla="*/ 163544 h 252039"/>
              <a:gd name="connsiteX206" fmla="*/ 1063429 w 1945275"/>
              <a:gd name="connsiteY206" fmla="*/ 210873 h 252039"/>
              <a:gd name="connsiteX207" fmla="*/ 1090047 w 1945275"/>
              <a:gd name="connsiteY207" fmla="*/ 210873 h 252039"/>
              <a:gd name="connsiteX208" fmla="*/ 1148401 w 1945275"/>
              <a:gd name="connsiteY208" fmla="*/ 84007 h 252039"/>
              <a:gd name="connsiteX209" fmla="*/ 1121547 w 1945275"/>
              <a:gd name="connsiteY209" fmla="*/ 84007 h 252039"/>
              <a:gd name="connsiteX210" fmla="*/ 1098709 w 1945275"/>
              <a:gd name="connsiteY210" fmla="*/ 137242 h 252039"/>
              <a:gd name="connsiteX211" fmla="*/ 1206755 w 1945275"/>
              <a:gd name="connsiteY211" fmla="*/ 81565 h 252039"/>
              <a:gd name="connsiteX212" fmla="*/ 1179901 w 1945275"/>
              <a:gd name="connsiteY212" fmla="*/ 95268 h 252039"/>
              <a:gd name="connsiteX213" fmla="*/ 1179901 w 1945275"/>
              <a:gd name="connsiteY213" fmla="*/ 84007 h 252039"/>
              <a:gd name="connsiteX214" fmla="*/ 1155488 w 1945275"/>
              <a:gd name="connsiteY214" fmla="*/ 84007 h 252039"/>
              <a:gd name="connsiteX215" fmla="*/ 1155488 w 1945275"/>
              <a:gd name="connsiteY215" fmla="*/ 174963 h 252039"/>
              <a:gd name="connsiteX216" fmla="*/ 1180610 w 1945275"/>
              <a:gd name="connsiteY216" fmla="*/ 174963 h 252039"/>
              <a:gd name="connsiteX217" fmla="*/ 1180610 w 1945275"/>
              <a:gd name="connsiteY217" fmla="*/ 122594 h 252039"/>
              <a:gd name="connsiteX218" fmla="*/ 1196202 w 1945275"/>
              <a:gd name="connsiteY218" fmla="*/ 103773 h 252039"/>
              <a:gd name="connsiteX219" fmla="*/ 1198014 w 1945275"/>
              <a:gd name="connsiteY219" fmla="*/ 103694 h 252039"/>
              <a:gd name="connsiteX220" fmla="*/ 1215260 w 1945275"/>
              <a:gd name="connsiteY220" fmla="*/ 118657 h 252039"/>
              <a:gd name="connsiteX221" fmla="*/ 1215181 w 1945275"/>
              <a:gd name="connsiteY221" fmla="*/ 121807 h 252039"/>
              <a:gd name="connsiteX222" fmla="*/ 1215181 w 1945275"/>
              <a:gd name="connsiteY222" fmla="*/ 174884 h 252039"/>
              <a:gd name="connsiteX223" fmla="*/ 1240303 w 1945275"/>
              <a:gd name="connsiteY223" fmla="*/ 174884 h 252039"/>
              <a:gd name="connsiteX224" fmla="*/ 1240303 w 1945275"/>
              <a:gd name="connsiteY224" fmla="*/ 117554 h 252039"/>
              <a:gd name="connsiteX225" fmla="*/ 1206755 w 1945275"/>
              <a:gd name="connsiteY225" fmla="*/ 81565 h 252039"/>
              <a:gd name="connsiteX226" fmla="*/ 1206755 w 1945275"/>
              <a:gd name="connsiteY226" fmla="*/ 81565 h 252039"/>
              <a:gd name="connsiteX227" fmla="*/ 1345040 w 1945275"/>
              <a:gd name="connsiteY227" fmla="*/ 41088 h 252039"/>
              <a:gd name="connsiteX228" fmla="*/ 1320313 w 1945275"/>
              <a:gd name="connsiteY228" fmla="*/ 41088 h 252039"/>
              <a:gd name="connsiteX229" fmla="*/ 1320313 w 1945275"/>
              <a:gd name="connsiteY229" fmla="*/ 93063 h 252039"/>
              <a:gd name="connsiteX230" fmla="*/ 1294010 w 1945275"/>
              <a:gd name="connsiteY230" fmla="*/ 81802 h 252039"/>
              <a:gd name="connsiteX231" fmla="*/ 1249438 w 1945275"/>
              <a:gd name="connsiteY231" fmla="*/ 129367 h 252039"/>
              <a:gd name="connsiteX232" fmla="*/ 1291726 w 1945275"/>
              <a:gd name="connsiteY232" fmla="*/ 177168 h 252039"/>
              <a:gd name="connsiteX233" fmla="*/ 1294719 w 1945275"/>
              <a:gd name="connsiteY233" fmla="*/ 177247 h 252039"/>
              <a:gd name="connsiteX234" fmla="*/ 1320785 w 1945275"/>
              <a:gd name="connsiteY234" fmla="*/ 164489 h 252039"/>
              <a:gd name="connsiteX235" fmla="*/ 1321730 w 1945275"/>
              <a:gd name="connsiteY235" fmla="*/ 175042 h 252039"/>
              <a:gd name="connsiteX236" fmla="*/ 1345749 w 1945275"/>
              <a:gd name="connsiteY236" fmla="*/ 175042 h 252039"/>
              <a:gd name="connsiteX237" fmla="*/ 1344962 w 1945275"/>
              <a:gd name="connsiteY237" fmla="*/ 158583 h 252039"/>
              <a:gd name="connsiteX238" fmla="*/ 1345040 w 1945275"/>
              <a:gd name="connsiteY238" fmla="*/ 41088 h 252039"/>
              <a:gd name="connsiteX239" fmla="*/ 1345040 w 1945275"/>
              <a:gd name="connsiteY239" fmla="*/ 41088 h 252039"/>
              <a:gd name="connsiteX240" fmla="*/ 1297790 w 1945275"/>
              <a:gd name="connsiteY240" fmla="*/ 155197 h 252039"/>
              <a:gd name="connsiteX241" fmla="*/ 1274716 w 1945275"/>
              <a:gd name="connsiteY241" fmla="*/ 129288 h 252039"/>
              <a:gd name="connsiteX242" fmla="*/ 1295192 w 1945275"/>
              <a:gd name="connsiteY242" fmla="*/ 103930 h 252039"/>
              <a:gd name="connsiteX243" fmla="*/ 1297790 w 1945275"/>
              <a:gd name="connsiteY243" fmla="*/ 103773 h 252039"/>
              <a:gd name="connsiteX244" fmla="*/ 1320785 w 1945275"/>
              <a:gd name="connsiteY244" fmla="*/ 126295 h 252039"/>
              <a:gd name="connsiteX245" fmla="*/ 1320628 w 1945275"/>
              <a:gd name="connsiteY245" fmla="*/ 129130 h 252039"/>
              <a:gd name="connsiteX246" fmla="*/ 1297790 w 1945275"/>
              <a:gd name="connsiteY246" fmla="*/ 155197 h 252039"/>
              <a:gd name="connsiteX247" fmla="*/ 1297790 w 1945275"/>
              <a:gd name="connsiteY247" fmla="*/ 155197 h 252039"/>
              <a:gd name="connsiteX248" fmla="*/ 1361893 w 1945275"/>
              <a:gd name="connsiteY248" fmla="*/ 84007 h 252039"/>
              <a:gd name="connsiteX249" fmla="*/ 1387014 w 1945275"/>
              <a:gd name="connsiteY249" fmla="*/ 84007 h 252039"/>
              <a:gd name="connsiteX250" fmla="*/ 1387014 w 1945275"/>
              <a:gd name="connsiteY250" fmla="*/ 175042 h 252039"/>
              <a:gd name="connsiteX251" fmla="*/ 1361893 w 1945275"/>
              <a:gd name="connsiteY251" fmla="*/ 175042 h 252039"/>
              <a:gd name="connsiteX252" fmla="*/ 1361893 w 1945275"/>
              <a:gd name="connsiteY252" fmla="*/ 84007 h 252039"/>
              <a:gd name="connsiteX253" fmla="*/ 1374336 w 1945275"/>
              <a:gd name="connsiteY253" fmla="*/ 38883 h 252039"/>
              <a:gd name="connsiteX254" fmla="*/ 1359137 w 1945275"/>
              <a:gd name="connsiteY254" fmla="*/ 54003 h 252039"/>
              <a:gd name="connsiteX255" fmla="*/ 1374257 w 1945275"/>
              <a:gd name="connsiteY255" fmla="*/ 69202 h 252039"/>
              <a:gd name="connsiteX256" fmla="*/ 1374257 w 1945275"/>
              <a:gd name="connsiteY256" fmla="*/ 69202 h 252039"/>
              <a:gd name="connsiteX257" fmla="*/ 1380163 w 1945275"/>
              <a:gd name="connsiteY257" fmla="*/ 68099 h 252039"/>
              <a:gd name="connsiteX258" fmla="*/ 1385203 w 1945275"/>
              <a:gd name="connsiteY258" fmla="*/ 64870 h 252039"/>
              <a:gd name="connsiteX259" fmla="*/ 1388589 w 1945275"/>
              <a:gd name="connsiteY259" fmla="*/ 59988 h 252039"/>
              <a:gd name="connsiteX260" fmla="*/ 1389771 w 1945275"/>
              <a:gd name="connsiteY260" fmla="*/ 54239 h 252039"/>
              <a:gd name="connsiteX261" fmla="*/ 1374493 w 1945275"/>
              <a:gd name="connsiteY261" fmla="*/ 38962 h 252039"/>
              <a:gd name="connsiteX262" fmla="*/ 1374336 w 1945275"/>
              <a:gd name="connsiteY262" fmla="*/ 38883 h 252039"/>
              <a:gd name="connsiteX263" fmla="*/ 1374336 w 1945275"/>
              <a:gd name="connsiteY263" fmla="*/ 38883 h 252039"/>
              <a:gd name="connsiteX264" fmla="*/ 1467891 w 1945275"/>
              <a:gd name="connsiteY264" fmla="*/ 94717 h 252039"/>
              <a:gd name="connsiteX265" fmla="*/ 1441431 w 1945275"/>
              <a:gd name="connsiteY265" fmla="*/ 82353 h 252039"/>
              <a:gd name="connsiteX266" fmla="*/ 1398118 w 1945275"/>
              <a:gd name="connsiteY266" fmla="*/ 125272 h 252039"/>
              <a:gd name="connsiteX267" fmla="*/ 1398118 w 1945275"/>
              <a:gd name="connsiteY267" fmla="*/ 126768 h 252039"/>
              <a:gd name="connsiteX268" fmla="*/ 1438911 w 1945275"/>
              <a:gd name="connsiteY268" fmla="*/ 170947 h 252039"/>
              <a:gd name="connsiteX269" fmla="*/ 1441352 w 1945275"/>
              <a:gd name="connsiteY269" fmla="*/ 170947 h 252039"/>
              <a:gd name="connsiteX270" fmla="*/ 1467261 w 1945275"/>
              <a:gd name="connsiteY270" fmla="*/ 159292 h 252039"/>
              <a:gd name="connsiteX271" fmla="*/ 1467261 w 1945275"/>
              <a:gd name="connsiteY271" fmla="*/ 165907 h 252039"/>
              <a:gd name="connsiteX272" fmla="*/ 1442533 w 1945275"/>
              <a:gd name="connsiteY272" fmla="*/ 191264 h 252039"/>
              <a:gd name="connsiteX273" fmla="*/ 1420798 w 1945275"/>
              <a:gd name="connsiteY273" fmla="*/ 174097 h 252039"/>
              <a:gd name="connsiteX274" fmla="*/ 1398118 w 1945275"/>
              <a:gd name="connsiteY274" fmla="*/ 180003 h 252039"/>
              <a:gd name="connsiteX275" fmla="*/ 1443242 w 1945275"/>
              <a:gd name="connsiteY275" fmla="*/ 212920 h 252039"/>
              <a:gd name="connsiteX276" fmla="*/ 1491989 w 1945275"/>
              <a:gd name="connsiteY276" fmla="*/ 165198 h 252039"/>
              <a:gd name="connsiteX277" fmla="*/ 1491989 w 1945275"/>
              <a:gd name="connsiteY277" fmla="*/ 84007 h 252039"/>
              <a:gd name="connsiteX278" fmla="*/ 1467812 w 1945275"/>
              <a:gd name="connsiteY278" fmla="*/ 84007 h 252039"/>
              <a:gd name="connsiteX279" fmla="*/ 1467812 w 1945275"/>
              <a:gd name="connsiteY279" fmla="*/ 94717 h 252039"/>
              <a:gd name="connsiteX280" fmla="*/ 1445841 w 1945275"/>
              <a:gd name="connsiteY280" fmla="*/ 149842 h 252039"/>
              <a:gd name="connsiteX281" fmla="*/ 1423476 w 1945275"/>
              <a:gd name="connsiteY281" fmla="*/ 129288 h 252039"/>
              <a:gd name="connsiteX282" fmla="*/ 1423555 w 1945275"/>
              <a:gd name="connsiteY282" fmla="*/ 126689 h 252039"/>
              <a:gd name="connsiteX283" fmla="*/ 1444738 w 1945275"/>
              <a:gd name="connsiteY283" fmla="*/ 103694 h 252039"/>
              <a:gd name="connsiteX284" fmla="*/ 1467734 w 1945275"/>
              <a:gd name="connsiteY284" fmla="*/ 124878 h 252039"/>
              <a:gd name="connsiteX285" fmla="*/ 1467734 w 1945275"/>
              <a:gd name="connsiteY285" fmla="*/ 126768 h 252039"/>
              <a:gd name="connsiteX286" fmla="*/ 1448203 w 1945275"/>
              <a:gd name="connsiteY286" fmla="*/ 149842 h 252039"/>
              <a:gd name="connsiteX287" fmla="*/ 1445841 w 1945275"/>
              <a:gd name="connsiteY287" fmla="*/ 149842 h 252039"/>
              <a:gd name="connsiteX288" fmla="*/ 1445841 w 1945275"/>
              <a:gd name="connsiteY288" fmla="*/ 149842 h 252039"/>
              <a:gd name="connsiteX289" fmla="*/ 1557115 w 1945275"/>
              <a:gd name="connsiteY289" fmla="*/ 81565 h 252039"/>
              <a:gd name="connsiteX290" fmla="*/ 1531994 w 1945275"/>
              <a:gd name="connsiteY290" fmla="*/ 91567 h 252039"/>
              <a:gd name="connsiteX291" fmla="*/ 1531994 w 1945275"/>
              <a:gd name="connsiteY291" fmla="*/ 41088 h 252039"/>
              <a:gd name="connsiteX292" fmla="*/ 1506872 w 1945275"/>
              <a:gd name="connsiteY292" fmla="*/ 41088 h 252039"/>
              <a:gd name="connsiteX293" fmla="*/ 1506872 w 1945275"/>
              <a:gd name="connsiteY293" fmla="*/ 174963 h 252039"/>
              <a:gd name="connsiteX294" fmla="*/ 1531994 w 1945275"/>
              <a:gd name="connsiteY294" fmla="*/ 174963 h 252039"/>
              <a:gd name="connsiteX295" fmla="*/ 1531994 w 1945275"/>
              <a:gd name="connsiteY295" fmla="*/ 121570 h 252039"/>
              <a:gd name="connsiteX296" fmla="*/ 1548610 w 1945275"/>
              <a:gd name="connsiteY296" fmla="*/ 103852 h 252039"/>
              <a:gd name="connsiteX297" fmla="*/ 1549319 w 1945275"/>
              <a:gd name="connsiteY297" fmla="*/ 103852 h 252039"/>
              <a:gd name="connsiteX298" fmla="*/ 1566644 w 1945275"/>
              <a:gd name="connsiteY298" fmla="*/ 118735 h 252039"/>
              <a:gd name="connsiteX299" fmla="*/ 1566565 w 1945275"/>
              <a:gd name="connsiteY299" fmla="*/ 121964 h 252039"/>
              <a:gd name="connsiteX300" fmla="*/ 1566565 w 1945275"/>
              <a:gd name="connsiteY300" fmla="*/ 175042 h 252039"/>
              <a:gd name="connsiteX301" fmla="*/ 1591686 w 1945275"/>
              <a:gd name="connsiteY301" fmla="*/ 175042 h 252039"/>
              <a:gd name="connsiteX302" fmla="*/ 1591686 w 1945275"/>
              <a:gd name="connsiteY302" fmla="*/ 117712 h 252039"/>
              <a:gd name="connsiteX303" fmla="*/ 1557115 w 1945275"/>
              <a:gd name="connsiteY303" fmla="*/ 81565 h 252039"/>
              <a:gd name="connsiteX304" fmla="*/ 1557115 w 1945275"/>
              <a:gd name="connsiteY304" fmla="*/ 81565 h 252039"/>
              <a:gd name="connsiteX305" fmla="*/ 1646418 w 1945275"/>
              <a:gd name="connsiteY305" fmla="*/ 81250 h 252039"/>
              <a:gd name="connsiteX306" fmla="*/ 1600664 w 1945275"/>
              <a:gd name="connsiteY306" fmla="*/ 127713 h 252039"/>
              <a:gd name="connsiteX307" fmla="*/ 1600664 w 1945275"/>
              <a:gd name="connsiteY307" fmla="*/ 129130 h 252039"/>
              <a:gd name="connsiteX308" fmla="*/ 1645079 w 1945275"/>
              <a:gd name="connsiteY308" fmla="*/ 177719 h 252039"/>
              <a:gd name="connsiteX309" fmla="*/ 1648623 w 1945275"/>
              <a:gd name="connsiteY309" fmla="*/ 177719 h 252039"/>
              <a:gd name="connsiteX310" fmla="*/ 1690912 w 1945275"/>
              <a:gd name="connsiteY310" fmla="*/ 148897 h 252039"/>
              <a:gd name="connsiteX311" fmla="*/ 1669964 w 1945275"/>
              <a:gd name="connsiteY311" fmla="*/ 142754 h 252039"/>
              <a:gd name="connsiteX312" fmla="*/ 1648780 w 1945275"/>
              <a:gd name="connsiteY312" fmla="*/ 156614 h 252039"/>
              <a:gd name="connsiteX313" fmla="*/ 1625392 w 1945275"/>
              <a:gd name="connsiteY313" fmla="*/ 135903 h 252039"/>
              <a:gd name="connsiteX314" fmla="*/ 1691857 w 1945275"/>
              <a:gd name="connsiteY314" fmla="*/ 135903 h 252039"/>
              <a:gd name="connsiteX315" fmla="*/ 1692251 w 1945275"/>
              <a:gd name="connsiteY315" fmla="*/ 128343 h 252039"/>
              <a:gd name="connsiteX316" fmla="*/ 1646418 w 1945275"/>
              <a:gd name="connsiteY316" fmla="*/ 81250 h 252039"/>
              <a:gd name="connsiteX317" fmla="*/ 1646418 w 1945275"/>
              <a:gd name="connsiteY317" fmla="*/ 81250 h 252039"/>
              <a:gd name="connsiteX318" fmla="*/ 1626022 w 1945275"/>
              <a:gd name="connsiteY318" fmla="*/ 119129 h 252039"/>
              <a:gd name="connsiteX319" fmla="*/ 1646812 w 1945275"/>
              <a:gd name="connsiteY319" fmla="*/ 101174 h 252039"/>
              <a:gd name="connsiteX320" fmla="*/ 1667444 w 1945275"/>
              <a:gd name="connsiteY320" fmla="*/ 117318 h 252039"/>
              <a:gd name="connsiteX321" fmla="*/ 1667602 w 1945275"/>
              <a:gd name="connsiteY321" fmla="*/ 119129 h 252039"/>
              <a:gd name="connsiteX322" fmla="*/ 1626022 w 1945275"/>
              <a:gd name="connsiteY322" fmla="*/ 119129 h 252039"/>
              <a:gd name="connsiteX323" fmla="*/ 1735406 w 1945275"/>
              <a:gd name="connsiteY323" fmla="*/ 56838 h 252039"/>
              <a:gd name="connsiteX324" fmla="*/ 1712726 w 1945275"/>
              <a:gd name="connsiteY324" fmla="*/ 56838 h 252039"/>
              <a:gd name="connsiteX325" fmla="*/ 1712726 w 1945275"/>
              <a:gd name="connsiteY325" fmla="*/ 69595 h 252039"/>
              <a:gd name="connsiteX326" fmla="*/ 1700756 w 1945275"/>
              <a:gd name="connsiteY326" fmla="*/ 84007 h 252039"/>
              <a:gd name="connsiteX327" fmla="*/ 1698314 w 1945275"/>
              <a:gd name="connsiteY327" fmla="*/ 84007 h 252039"/>
              <a:gd name="connsiteX328" fmla="*/ 1693589 w 1945275"/>
              <a:gd name="connsiteY328" fmla="*/ 84007 h 252039"/>
              <a:gd name="connsiteX329" fmla="*/ 1693589 w 1945275"/>
              <a:gd name="connsiteY329" fmla="*/ 105820 h 252039"/>
              <a:gd name="connsiteX330" fmla="*/ 1710363 w 1945275"/>
              <a:gd name="connsiteY330" fmla="*/ 105820 h 252039"/>
              <a:gd name="connsiteX331" fmla="*/ 1710363 w 1945275"/>
              <a:gd name="connsiteY331" fmla="*/ 148188 h 252039"/>
              <a:gd name="connsiteX332" fmla="*/ 1739816 w 1945275"/>
              <a:gd name="connsiteY332" fmla="*/ 176302 h 252039"/>
              <a:gd name="connsiteX333" fmla="*/ 1753991 w 1945275"/>
              <a:gd name="connsiteY333" fmla="*/ 174097 h 252039"/>
              <a:gd name="connsiteX334" fmla="*/ 1753991 w 1945275"/>
              <a:gd name="connsiteY334" fmla="*/ 153779 h 252039"/>
              <a:gd name="connsiteX335" fmla="*/ 1746273 w 1945275"/>
              <a:gd name="connsiteY335" fmla="*/ 154488 h 252039"/>
              <a:gd name="connsiteX336" fmla="*/ 1735327 w 1945275"/>
              <a:gd name="connsiteY336" fmla="*/ 143935 h 252039"/>
              <a:gd name="connsiteX337" fmla="*/ 1735327 w 1945275"/>
              <a:gd name="connsiteY337" fmla="*/ 105820 h 252039"/>
              <a:gd name="connsiteX338" fmla="*/ 1754070 w 1945275"/>
              <a:gd name="connsiteY338" fmla="*/ 105820 h 252039"/>
              <a:gd name="connsiteX339" fmla="*/ 1754070 w 1945275"/>
              <a:gd name="connsiteY339" fmla="*/ 84007 h 252039"/>
              <a:gd name="connsiteX340" fmla="*/ 1735406 w 1945275"/>
              <a:gd name="connsiteY340" fmla="*/ 84007 h 252039"/>
              <a:gd name="connsiteX341" fmla="*/ 1735406 w 1945275"/>
              <a:gd name="connsiteY341" fmla="*/ 56838 h 252039"/>
              <a:gd name="connsiteX342" fmla="*/ 1735406 w 1945275"/>
              <a:gd name="connsiteY342" fmla="*/ 56838 h 252039"/>
              <a:gd name="connsiteX343" fmla="*/ 1804234 w 1945275"/>
              <a:gd name="connsiteY343" fmla="*/ 81250 h 252039"/>
              <a:gd name="connsiteX344" fmla="*/ 1758480 w 1945275"/>
              <a:gd name="connsiteY344" fmla="*/ 127713 h 252039"/>
              <a:gd name="connsiteX345" fmla="*/ 1758480 w 1945275"/>
              <a:gd name="connsiteY345" fmla="*/ 129130 h 252039"/>
              <a:gd name="connsiteX346" fmla="*/ 1802974 w 1945275"/>
              <a:gd name="connsiteY346" fmla="*/ 177719 h 252039"/>
              <a:gd name="connsiteX347" fmla="*/ 1806517 w 1945275"/>
              <a:gd name="connsiteY347" fmla="*/ 177719 h 252039"/>
              <a:gd name="connsiteX348" fmla="*/ 1848806 w 1945275"/>
              <a:gd name="connsiteY348" fmla="*/ 148897 h 252039"/>
              <a:gd name="connsiteX349" fmla="*/ 1827859 w 1945275"/>
              <a:gd name="connsiteY349" fmla="*/ 142754 h 252039"/>
              <a:gd name="connsiteX350" fmla="*/ 1806675 w 1945275"/>
              <a:gd name="connsiteY350" fmla="*/ 156614 h 252039"/>
              <a:gd name="connsiteX351" fmla="*/ 1783207 w 1945275"/>
              <a:gd name="connsiteY351" fmla="*/ 135903 h 252039"/>
              <a:gd name="connsiteX352" fmla="*/ 1849673 w 1945275"/>
              <a:gd name="connsiteY352" fmla="*/ 135903 h 252039"/>
              <a:gd name="connsiteX353" fmla="*/ 1850066 w 1945275"/>
              <a:gd name="connsiteY353" fmla="*/ 128343 h 252039"/>
              <a:gd name="connsiteX354" fmla="*/ 1804234 w 1945275"/>
              <a:gd name="connsiteY354" fmla="*/ 81250 h 252039"/>
              <a:gd name="connsiteX355" fmla="*/ 1804234 w 1945275"/>
              <a:gd name="connsiteY355" fmla="*/ 81250 h 252039"/>
              <a:gd name="connsiteX356" fmla="*/ 1783837 w 1945275"/>
              <a:gd name="connsiteY356" fmla="*/ 119129 h 252039"/>
              <a:gd name="connsiteX357" fmla="*/ 1804627 w 1945275"/>
              <a:gd name="connsiteY357" fmla="*/ 101174 h 252039"/>
              <a:gd name="connsiteX358" fmla="*/ 1825260 w 1945275"/>
              <a:gd name="connsiteY358" fmla="*/ 117318 h 252039"/>
              <a:gd name="connsiteX359" fmla="*/ 1825417 w 1945275"/>
              <a:gd name="connsiteY359" fmla="*/ 119129 h 252039"/>
              <a:gd name="connsiteX360" fmla="*/ 1783837 w 1945275"/>
              <a:gd name="connsiteY360" fmla="*/ 119129 h 252039"/>
              <a:gd name="connsiteX361" fmla="*/ 1911728 w 1945275"/>
              <a:gd name="connsiteY361" fmla="*/ 81644 h 252039"/>
              <a:gd name="connsiteX362" fmla="*/ 1884874 w 1945275"/>
              <a:gd name="connsiteY362" fmla="*/ 95347 h 252039"/>
              <a:gd name="connsiteX363" fmla="*/ 1884874 w 1945275"/>
              <a:gd name="connsiteY363" fmla="*/ 84085 h 252039"/>
              <a:gd name="connsiteX364" fmla="*/ 1860461 w 1945275"/>
              <a:gd name="connsiteY364" fmla="*/ 84085 h 252039"/>
              <a:gd name="connsiteX365" fmla="*/ 1860461 w 1945275"/>
              <a:gd name="connsiteY365" fmla="*/ 175042 h 252039"/>
              <a:gd name="connsiteX366" fmla="*/ 1885583 w 1945275"/>
              <a:gd name="connsiteY366" fmla="*/ 175042 h 252039"/>
              <a:gd name="connsiteX367" fmla="*/ 1885583 w 1945275"/>
              <a:gd name="connsiteY367" fmla="*/ 122673 h 252039"/>
              <a:gd name="connsiteX368" fmla="*/ 1901175 w 1945275"/>
              <a:gd name="connsiteY368" fmla="*/ 103852 h 252039"/>
              <a:gd name="connsiteX369" fmla="*/ 1902908 w 1945275"/>
              <a:gd name="connsiteY369" fmla="*/ 103773 h 252039"/>
              <a:gd name="connsiteX370" fmla="*/ 1920233 w 1945275"/>
              <a:gd name="connsiteY370" fmla="*/ 118657 h 252039"/>
              <a:gd name="connsiteX371" fmla="*/ 1920154 w 1945275"/>
              <a:gd name="connsiteY371" fmla="*/ 121885 h 252039"/>
              <a:gd name="connsiteX372" fmla="*/ 1920154 w 1945275"/>
              <a:gd name="connsiteY372" fmla="*/ 174963 h 252039"/>
              <a:gd name="connsiteX373" fmla="*/ 1945275 w 1945275"/>
              <a:gd name="connsiteY373" fmla="*/ 174963 h 252039"/>
              <a:gd name="connsiteX374" fmla="*/ 1945275 w 1945275"/>
              <a:gd name="connsiteY374" fmla="*/ 117633 h 252039"/>
              <a:gd name="connsiteX375" fmla="*/ 1911728 w 1945275"/>
              <a:gd name="connsiteY375" fmla="*/ 81644 h 252039"/>
              <a:gd name="connsiteX376" fmla="*/ 1911728 w 1945275"/>
              <a:gd name="connsiteY376" fmla="*/ 81644 h 2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1945275" h="252039">
                <a:moveTo>
                  <a:pt x="202452" y="198194"/>
                </a:moveTo>
                <a:lnTo>
                  <a:pt x="202452" y="198194"/>
                </a:lnTo>
                <a:cubicBezTo>
                  <a:pt x="161423" y="238042"/>
                  <a:pt x="96060" y="238042"/>
                  <a:pt x="55031" y="198194"/>
                </a:cubicBezTo>
                <a:cubicBezTo>
                  <a:pt x="15105" y="159528"/>
                  <a:pt x="14160" y="95819"/>
                  <a:pt x="52826" y="55972"/>
                </a:cubicBezTo>
                <a:cubicBezTo>
                  <a:pt x="53535" y="55263"/>
                  <a:pt x="54244" y="54554"/>
                  <a:pt x="55031" y="53845"/>
                </a:cubicBezTo>
                <a:cubicBezTo>
                  <a:pt x="96060" y="13998"/>
                  <a:pt x="161423" y="13998"/>
                  <a:pt x="202452" y="53845"/>
                </a:cubicBezTo>
                <a:lnTo>
                  <a:pt x="202452" y="53845"/>
                </a:lnTo>
                <a:lnTo>
                  <a:pt x="217415" y="68493"/>
                </a:lnTo>
                <a:lnTo>
                  <a:pt x="205208" y="80384"/>
                </a:lnTo>
                <a:lnTo>
                  <a:pt x="190246" y="65737"/>
                </a:lnTo>
                <a:cubicBezTo>
                  <a:pt x="155989" y="32425"/>
                  <a:pt x="101415" y="32425"/>
                  <a:pt x="67159" y="65737"/>
                </a:cubicBezTo>
                <a:cubicBezTo>
                  <a:pt x="33848" y="98024"/>
                  <a:pt x="33060" y="151180"/>
                  <a:pt x="65348" y="184492"/>
                </a:cubicBezTo>
                <a:cubicBezTo>
                  <a:pt x="65899" y="185122"/>
                  <a:pt x="66529" y="185673"/>
                  <a:pt x="67080" y="186224"/>
                </a:cubicBezTo>
                <a:cubicBezTo>
                  <a:pt x="101415" y="219535"/>
                  <a:pt x="155911" y="219535"/>
                  <a:pt x="190167" y="186224"/>
                </a:cubicBezTo>
                <a:lnTo>
                  <a:pt x="190246" y="186303"/>
                </a:lnTo>
                <a:lnTo>
                  <a:pt x="281281" y="97237"/>
                </a:lnTo>
                <a:lnTo>
                  <a:pt x="263956" y="80305"/>
                </a:lnTo>
                <a:lnTo>
                  <a:pt x="173078" y="169450"/>
                </a:lnTo>
                <a:lnTo>
                  <a:pt x="173078" y="169450"/>
                </a:lnTo>
                <a:cubicBezTo>
                  <a:pt x="167251" y="175120"/>
                  <a:pt x="160321" y="179688"/>
                  <a:pt x="152682" y="182759"/>
                </a:cubicBezTo>
                <a:cubicBezTo>
                  <a:pt x="137325" y="188980"/>
                  <a:pt x="120079" y="188980"/>
                  <a:pt x="104723" y="182759"/>
                </a:cubicBezTo>
                <a:cubicBezTo>
                  <a:pt x="97163" y="179688"/>
                  <a:pt x="90233" y="175199"/>
                  <a:pt x="84405" y="169450"/>
                </a:cubicBezTo>
                <a:cubicBezTo>
                  <a:pt x="78578" y="163780"/>
                  <a:pt x="74010" y="157008"/>
                  <a:pt x="70781" y="149527"/>
                </a:cubicBezTo>
                <a:cubicBezTo>
                  <a:pt x="64403" y="134485"/>
                  <a:pt x="64403" y="117554"/>
                  <a:pt x="70781" y="102592"/>
                </a:cubicBezTo>
                <a:cubicBezTo>
                  <a:pt x="73931" y="95110"/>
                  <a:pt x="78578" y="88338"/>
                  <a:pt x="84405" y="82668"/>
                </a:cubicBezTo>
                <a:cubicBezTo>
                  <a:pt x="90233" y="76919"/>
                  <a:pt x="97163" y="72430"/>
                  <a:pt x="104723" y="69359"/>
                </a:cubicBezTo>
                <a:cubicBezTo>
                  <a:pt x="120079" y="63138"/>
                  <a:pt x="137325" y="63138"/>
                  <a:pt x="152682" y="69359"/>
                </a:cubicBezTo>
                <a:cubicBezTo>
                  <a:pt x="160242" y="72430"/>
                  <a:pt x="167172" y="76919"/>
                  <a:pt x="172999" y="82668"/>
                </a:cubicBezTo>
                <a:lnTo>
                  <a:pt x="172999" y="82668"/>
                </a:lnTo>
                <a:lnTo>
                  <a:pt x="187962" y="97315"/>
                </a:lnTo>
                <a:lnTo>
                  <a:pt x="175992" y="109049"/>
                </a:lnTo>
                <a:lnTo>
                  <a:pt x="161029" y="94402"/>
                </a:lnTo>
                <a:cubicBezTo>
                  <a:pt x="154572" y="88102"/>
                  <a:pt x="146460" y="83849"/>
                  <a:pt x="137562" y="82117"/>
                </a:cubicBezTo>
                <a:cubicBezTo>
                  <a:pt x="128663" y="80384"/>
                  <a:pt x="119528" y="81250"/>
                  <a:pt x="111102" y="84637"/>
                </a:cubicBezTo>
                <a:cubicBezTo>
                  <a:pt x="102754" y="88023"/>
                  <a:pt x="95667" y="93772"/>
                  <a:pt x="90548" y="101174"/>
                </a:cubicBezTo>
                <a:cubicBezTo>
                  <a:pt x="80231" y="116137"/>
                  <a:pt x="80231" y="135982"/>
                  <a:pt x="90548" y="150944"/>
                </a:cubicBezTo>
                <a:cubicBezTo>
                  <a:pt x="95588" y="158347"/>
                  <a:pt x="102754" y="164095"/>
                  <a:pt x="111102" y="167403"/>
                </a:cubicBezTo>
                <a:cubicBezTo>
                  <a:pt x="119449" y="170789"/>
                  <a:pt x="128663" y="171655"/>
                  <a:pt x="137562" y="169923"/>
                </a:cubicBezTo>
                <a:cubicBezTo>
                  <a:pt x="146382" y="168190"/>
                  <a:pt x="154572" y="163938"/>
                  <a:pt x="161029" y="157638"/>
                </a:cubicBezTo>
                <a:lnTo>
                  <a:pt x="252143" y="68572"/>
                </a:lnTo>
                <a:lnTo>
                  <a:pt x="219698" y="36914"/>
                </a:lnTo>
                <a:cubicBezTo>
                  <a:pt x="168983" y="-12305"/>
                  <a:pt x="88343" y="-12305"/>
                  <a:pt x="37706" y="36914"/>
                </a:cubicBezTo>
                <a:cubicBezTo>
                  <a:pt x="-11513" y="84637"/>
                  <a:pt x="-12694" y="163229"/>
                  <a:pt x="35029" y="212448"/>
                </a:cubicBezTo>
                <a:cubicBezTo>
                  <a:pt x="35895" y="213393"/>
                  <a:pt x="36840" y="214259"/>
                  <a:pt x="37706" y="215125"/>
                </a:cubicBezTo>
                <a:cubicBezTo>
                  <a:pt x="88421" y="264344"/>
                  <a:pt x="169062" y="264344"/>
                  <a:pt x="219777" y="215125"/>
                </a:cubicBezTo>
                <a:lnTo>
                  <a:pt x="310734" y="125980"/>
                </a:lnTo>
                <a:lnTo>
                  <a:pt x="293409" y="109049"/>
                </a:lnTo>
                <a:lnTo>
                  <a:pt x="202452" y="198194"/>
                </a:lnTo>
                <a:close/>
                <a:moveTo>
                  <a:pt x="143704" y="140707"/>
                </a:moveTo>
                <a:lnTo>
                  <a:pt x="143625" y="140628"/>
                </a:lnTo>
                <a:cubicBezTo>
                  <a:pt x="140633" y="143542"/>
                  <a:pt x="136932" y="145510"/>
                  <a:pt x="132837" y="146298"/>
                </a:cubicBezTo>
                <a:cubicBezTo>
                  <a:pt x="128742" y="147085"/>
                  <a:pt x="124489" y="146692"/>
                  <a:pt x="120709" y="145117"/>
                </a:cubicBezTo>
                <a:cubicBezTo>
                  <a:pt x="116850" y="143542"/>
                  <a:pt x="113622" y="140943"/>
                  <a:pt x="111259" y="137557"/>
                </a:cubicBezTo>
                <a:cubicBezTo>
                  <a:pt x="106534" y="130627"/>
                  <a:pt x="106534" y="121570"/>
                  <a:pt x="111259" y="114640"/>
                </a:cubicBezTo>
                <a:cubicBezTo>
                  <a:pt x="113622" y="111254"/>
                  <a:pt x="116850" y="108577"/>
                  <a:pt x="120709" y="107080"/>
                </a:cubicBezTo>
                <a:cubicBezTo>
                  <a:pt x="124568" y="105505"/>
                  <a:pt x="128820" y="105112"/>
                  <a:pt x="132837" y="105899"/>
                </a:cubicBezTo>
                <a:cubicBezTo>
                  <a:pt x="136932" y="106687"/>
                  <a:pt x="140633" y="108655"/>
                  <a:pt x="143625" y="111569"/>
                </a:cubicBezTo>
                <a:lnTo>
                  <a:pt x="143704" y="111490"/>
                </a:lnTo>
                <a:lnTo>
                  <a:pt x="158667" y="126138"/>
                </a:lnTo>
                <a:lnTo>
                  <a:pt x="143704" y="140707"/>
                </a:lnTo>
                <a:close/>
                <a:moveTo>
                  <a:pt x="405234" y="81250"/>
                </a:moveTo>
                <a:cubicBezTo>
                  <a:pt x="379719" y="81487"/>
                  <a:pt x="359244" y="102277"/>
                  <a:pt x="359480" y="127713"/>
                </a:cubicBezTo>
                <a:cubicBezTo>
                  <a:pt x="359480" y="128185"/>
                  <a:pt x="359480" y="128658"/>
                  <a:pt x="359480" y="129130"/>
                </a:cubicBezTo>
                <a:cubicBezTo>
                  <a:pt x="358299" y="154803"/>
                  <a:pt x="378223" y="176617"/>
                  <a:pt x="403974" y="177719"/>
                </a:cubicBezTo>
                <a:cubicBezTo>
                  <a:pt x="405155" y="177798"/>
                  <a:pt x="406337" y="177798"/>
                  <a:pt x="407518" y="177719"/>
                </a:cubicBezTo>
                <a:cubicBezTo>
                  <a:pt x="426575" y="178900"/>
                  <a:pt x="443979" y="167009"/>
                  <a:pt x="449807" y="148897"/>
                </a:cubicBezTo>
                <a:lnTo>
                  <a:pt x="428859" y="142754"/>
                </a:lnTo>
                <a:cubicBezTo>
                  <a:pt x="425867" y="151732"/>
                  <a:pt x="417125" y="157480"/>
                  <a:pt x="407675" y="156614"/>
                </a:cubicBezTo>
                <a:cubicBezTo>
                  <a:pt x="395548" y="157165"/>
                  <a:pt x="385153" y="148030"/>
                  <a:pt x="384286" y="135903"/>
                </a:cubicBezTo>
                <a:lnTo>
                  <a:pt x="450752" y="135903"/>
                </a:lnTo>
                <a:cubicBezTo>
                  <a:pt x="450752" y="135509"/>
                  <a:pt x="451145" y="131808"/>
                  <a:pt x="451145" y="128343"/>
                </a:cubicBezTo>
                <a:cubicBezTo>
                  <a:pt x="451145" y="99205"/>
                  <a:pt x="433899" y="81250"/>
                  <a:pt x="405234" y="81250"/>
                </a:cubicBezTo>
                <a:lnTo>
                  <a:pt x="405234" y="81250"/>
                </a:lnTo>
                <a:close/>
                <a:moveTo>
                  <a:pt x="384838" y="119129"/>
                </a:moveTo>
                <a:cubicBezTo>
                  <a:pt x="385861" y="108577"/>
                  <a:pt x="394997" y="100702"/>
                  <a:pt x="405549" y="101174"/>
                </a:cubicBezTo>
                <a:cubicBezTo>
                  <a:pt x="415708" y="99914"/>
                  <a:pt x="424922" y="107159"/>
                  <a:pt x="426182" y="117318"/>
                </a:cubicBezTo>
                <a:cubicBezTo>
                  <a:pt x="426260" y="117948"/>
                  <a:pt x="426260" y="118499"/>
                  <a:pt x="426339" y="119129"/>
                </a:cubicBezTo>
                <a:lnTo>
                  <a:pt x="384838" y="119129"/>
                </a:lnTo>
                <a:lnTo>
                  <a:pt x="384838" y="119129"/>
                </a:lnTo>
                <a:close/>
                <a:moveTo>
                  <a:pt x="546985" y="96607"/>
                </a:moveTo>
                <a:lnTo>
                  <a:pt x="488631" y="96607"/>
                </a:lnTo>
                <a:lnTo>
                  <a:pt x="488631" y="43844"/>
                </a:lnTo>
                <a:lnTo>
                  <a:pt x="462564" y="43844"/>
                </a:lnTo>
                <a:lnTo>
                  <a:pt x="462564" y="174963"/>
                </a:lnTo>
                <a:lnTo>
                  <a:pt x="488631" y="174963"/>
                </a:lnTo>
                <a:lnTo>
                  <a:pt x="488631" y="120625"/>
                </a:lnTo>
                <a:lnTo>
                  <a:pt x="546985" y="120625"/>
                </a:lnTo>
                <a:lnTo>
                  <a:pt x="546985" y="174963"/>
                </a:lnTo>
                <a:lnTo>
                  <a:pt x="573287" y="174963"/>
                </a:lnTo>
                <a:lnTo>
                  <a:pt x="573287" y="43844"/>
                </a:lnTo>
                <a:lnTo>
                  <a:pt x="546985" y="43844"/>
                </a:lnTo>
                <a:lnTo>
                  <a:pt x="546985" y="96607"/>
                </a:lnTo>
                <a:lnTo>
                  <a:pt x="546985" y="96607"/>
                </a:lnTo>
                <a:close/>
                <a:moveTo>
                  <a:pt x="647076" y="71800"/>
                </a:moveTo>
                <a:cubicBezTo>
                  <a:pt x="654243" y="72037"/>
                  <a:pt x="660228" y="66524"/>
                  <a:pt x="660464" y="59358"/>
                </a:cubicBezTo>
                <a:cubicBezTo>
                  <a:pt x="660621" y="55657"/>
                  <a:pt x="659204" y="52113"/>
                  <a:pt x="656526" y="49593"/>
                </a:cubicBezTo>
                <a:cubicBezTo>
                  <a:pt x="654006" y="47152"/>
                  <a:pt x="650620" y="45734"/>
                  <a:pt x="647076" y="45734"/>
                </a:cubicBezTo>
                <a:cubicBezTo>
                  <a:pt x="639910" y="45655"/>
                  <a:pt x="633925" y="51404"/>
                  <a:pt x="633846" y="58570"/>
                </a:cubicBezTo>
                <a:cubicBezTo>
                  <a:pt x="633846" y="58649"/>
                  <a:pt x="633846" y="58728"/>
                  <a:pt x="633846" y="58885"/>
                </a:cubicBezTo>
                <a:cubicBezTo>
                  <a:pt x="633846" y="65973"/>
                  <a:pt x="639516" y="71800"/>
                  <a:pt x="646683" y="71800"/>
                </a:cubicBezTo>
                <a:cubicBezTo>
                  <a:pt x="646761" y="71800"/>
                  <a:pt x="646919" y="71800"/>
                  <a:pt x="647076" y="71800"/>
                </a:cubicBezTo>
                <a:lnTo>
                  <a:pt x="647076" y="71800"/>
                </a:lnTo>
                <a:close/>
                <a:moveTo>
                  <a:pt x="607386" y="71800"/>
                </a:moveTo>
                <a:cubicBezTo>
                  <a:pt x="614552" y="72037"/>
                  <a:pt x="620537" y="66524"/>
                  <a:pt x="620774" y="59358"/>
                </a:cubicBezTo>
                <a:cubicBezTo>
                  <a:pt x="620931" y="55657"/>
                  <a:pt x="619514" y="52113"/>
                  <a:pt x="616836" y="49593"/>
                </a:cubicBezTo>
                <a:cubicBezTo>
                  <a:pt x="614316" y="47152"/>
                  <a:pt x="610930" y="45734"/>
                  <a:pt x="607386" y="45734"/>
                </a:cubicBezTo>
                <a:cubicBezTo>
                  <a:pt x="600141" y="45734"/>
                  <a:pt x="594235" y="51562"/>
                  <a:pt x="594156" y="58807"/>
                </a:cubicBezTo>
                <a:cubicBezTo>
                  <a:pt x="594156" y="58807"/>
                  <a:pt x="594156" y="58807"/>
                  <a:pt x="594156" y="58807"/>
                </a:cubicBezTo>
                <a:cubicBezTo>
                  <a:pt x="594156" y="60539"/>
                  <a:pt x="594471" y="62193"/>
                  <a:pt x="595101" y="63768"/>
                </a:cubicBezTo>
                <a:cubicBezTo>
                  <a:pt x="595731" y="65343"/>
                  <a:pt x="596755" y="66760"/>
                  <a:pt x="597936" y="67942"/>
                </a:cubicBezTo>
                <a:cubicBezTo>
                  <a:pt x="599275" y="69280"/>
                  <a:pt x="600692" y="70225"/>
                  <a:pt x="602346" y="70855"/>
                </a:cubicBezTo>
                <a:cubicBezTo>
                  <a:pt x="603921" y="71485"/>
                  <a:pt x="605654" y="71800"/>
                  <a:pt x="607386" y="71800"/>
                </a:cubicBezTo>
                <a:close/>
                <a:moveTo>
                  <a:pt x="666921" y="115822"/>
                </a:moveTo>
                <a:cubicBezTo>
                  <a:pt x="666921" y="97552"/>
                  <a:pt x="655975" y="81250"/>
                  <a:pt x="626522" y="81250"/>
                </a:cubicBezTo>
                <a:cubicBezTo>
                  <a:pt x="601559" y="81250"/>
                  <a:pt x="588171" y="97000"/>
                  <a:pt x="586675" y="111175"/>
                </a:cubicBezTo>
                <a:lnTo>
                  <a:pt x="608961" y="115822"/>
                </a:lnTo>
                <a:cubicBezTo>
                  <a:pt x="609827" y="106844"/>
                  <a:pt x="617702" y="100229"/>
                  <a:pt x="626680" y="101017"/>
                </a:cubicBezTo>
                <a:cubicBezTo>
                  <a:pt x="637233" y="101017"/>
                  <a:pt x="642351" y="106372"/>
                  <a:pt x="642351" y="112829"/>
                </a:cubicBezTo>
                <a:cubicBezTo>
                  <a:pt x="642351" y="115979"/>
                  <a:pt x="640619" y="118578"/>
                  <a:pt x="635343" y="119287"/>
                </a:cubicBezTo>
                <a:lnTo>
                  <a:pt x="612505" y="122594"/>
                </a:lnTo>
                <a:cubicBezTo>
                  <a:pt x="596991" y="124799"/>
                  <a:pt x="584706" y="133855"/>
                  <a:pt x="584706" y="150157"/>
                </a:cubicBezTo>
                <a:cubicBezTo>
                  <a:pt x="584706" y="164410"/>
                  <a:pt x="596834" y="177562"/>
                  <a:pt x="616679" y="177562"/>
                </a:cubicBezTo>
                <a:cubicBezTo>
                  <a:pt x="627546" y="178113"/>
                  <a:pt x="637941" y="172994"/>
                  <a:pt x="644084" y="164095"/>
                </a:cubicBezTo>
                <a:cubicBezTo>
                  <a:pt x="644084" y="167718"/>
                  <a:pt x="644399" y="171419"/>
                  <a:pt x="645029" y="175042"/>
                </a:cubicBezTo>
                <a:lnTo>
                  <a:pt x="668103" y="175042"/>
                </a:lnTo>
                <a:cubicBezTo>
                  <a:pt x="667394" y="170238"/>
                  <a:pt x="667000" y="165434"/>
                  <a:pt x="667000" y="160630"/>
                </a:cubicBezTo>
                <a:lnTo>
                  <a:pt x="666921" y="115822"/>
                </a:lnTo>
                <a:close/>
                <a:moveTo>
                  <a:pt x="642351" y="138187"/>
                </a:moveTo>
                <a:cubicBezTo>
                  <a:pt x="643690" y="148424"/>
                  <a:pt x="636524" y="157795"/>
                  <a:pt x="626286" y="159213"/>
                </a:cubicBezTo>
                <a:cubicBezTo>
                  <a:pt x="624869" y="159370"/>
                  <a:pt x="623372" y="159449"/>
                  <a:pt x="621876" y="159292"/>
                </a:cubicBezTo>
                <a:cubicBezTo>
                  <a:pt x="615970" y="160000"/>
                  <a:pt x="610536" y="155748"/>
                  <a:pt x="609827" y="149842"/>
                </a:cubicBezTo>
                <a:cubicBezTo>
                  <a:pt x="609749" y="149448"/>
                  <a:pt x="609749" y="149133"/>
                  <a:pt x="609749" y="148739"/>
                </a:cubicBezTo>
                <a:cubicBezTo>
                  <a:pt x="609749" y="141730"/>
                  <a:pt x="614867" y="138187"/>
                  <a:pt x="621246" y="137242"/>
                </a:cubicBezTo>
                <a:lnTo>
                  <a:pt x="642194" y="134092"/>
                </a:lnTo>
                <a:lnTo>
                  <a:pt x="642351" y="138187"/>
                </a:lnTo>
                <a:close/>
                <a:moveTo>
                  <a:pt x="681411" y="41088"/>
                </a:moveTo>
                <a:lnTo>
                  <a:pt x="706533" y="41088"/>
                </a:lnTo>
                <a:lnTo>
                  <a:pt x="706533" y="174963"/>
                </a:lnTo>
                <a:lnTo>
                  <a:pt x="681411" y="174963"/>
                </a:lnTo>
                <a:lnTo>
                  <a:pt x="681411" y="41088"/>
                </a:lnTo>
                <a:close/>
                <a:moveTo>
                  <a:pt x="763233" y="119838"/>
                </a:moveTo>
                <a:lnTo>
                  <a:pt x="750003" y="117082"/>
                </a:lnTo>
                <a:cubicBezTo>
                  <a:pt x="744884" y="116137"/>
                  <a:pt x="741498" y="113380"/>
                  <a:pt x="741498" y="108970"/>
                </a:cubicBezTo>
                <a:cubicBezTo>
                  <a:pt x="741498" y="103773"/>
                  <a:pt x="746774" y="99914"/>
                  <a:pt x="753389" y="99914"/>
                </a:cubicBezTo>
                <a:cubicBezTo>
                  <a:pt x="760949" y="99205"/>
                  <a:pt x="767722" y="104560"/>
                  <a:pt x="768667" y="112120"/>
                </a:cubicBezTo>
                <a:lnTo>
                  <a:pt x="789614" y="107474"/>
                </a:lnTo>
                <a:cubicBezTo>
                  <a:pt x="788512" y="97709"/>
                  <a:pt x="779613" y="81250"/>
                  <a:pt x="753153" y="81250"/>
                </a:cubicBezTo>
                <a:cubicBezTo>
                  <a:pt x="733150" y="81250"/>
                  <a:pt x="718424" y="94717"/>
                  <a:pt x="718424" y="111018"/>
                </a:cubicBezTo>
                <a:cubicBezTo>
                  <a:pt x="718424" y="123775"/>
                  <a:pt x="726535" y="134328"/>
                  <a:pt x="744490" y="138187"/>
                </a:cubicBezTo>
                <a:lnTo>
                  <a:pt x="756775" y="140943"/>
                </a:lnTo>
                <a:cubicBezTo>
                  <a:pt x="763942" y="142439"/>
                  <a:pt x="766777" y="145747"/>
                  <a:pt x="766777" y="149842"/>
                </a:cubicBezTo>
                <a:cubicBezTo>
                  <a:pt x="766777" y="154645"/>
                  <a:pt x="762839" y="158898"/>
                  <a:pt x="754492" y="158898"/>
                </a:cubicBezTo>
                <a:cubicBezTo>
                  <a:pt x="746065" y="159843"/>
                  <a:pt x="738505" y="153779"/>
                  <a:pt x="737482" y="145353"/>
                </a:cubicBezTo>
                <a:cubicBezTo>
                  <a:pt x="737482" y="145274"/>
                  <a:pt x="737482" y="145117"/>
                  <a:pt x="737482" y="145038"/>
                </a:cubicBezTo>
                <a:lnTo>
                  <a:pt x="715983" y="149605"/>
                </a:lnTo>
                <a:cubicBezTo>
                  <a:pt x="717085" y="160000"/>
                  <a:pt x="726772" y="177719"/>
                  <a:pt x="754728" y="177719"/>
                </a:cubicBezTo>
                <a:cubicBezTo>
                  <a:pt x="779062" y="177719"/>
                  <a:pt x="790796" y="162599"/>
                  <a:pt x="790796" y="147794"/>
                </a:cubicBezTo>
                <a:cubicBezTo>
                  <a:pt x="790796" y="134485"/>
                  <a:pt x="781582" y="123618"/>
                  <a:pt x="763233" y="119838"/>
                </a:cubicBezTo>
                <a:lnTo>
                  <a:pt x="763233" y="119838"/>
                </a:lnTo>
                <a:close/>
                <a:moveTo>
                  <a:pt x="845133" y="81172"/>
                </a:moveTo>
                <a:cubicBezTo>
                  <a:pt x="819146" y="80227"/>
                  <a:pt x="797332" y="100623"/>
                  <a:pt x="796387" y="126610"/>
                </a:cubicBezTo>
                <a:cubicBezTo>
                  <a:pt x="796387" y="127555"/>
                  <a:pt x="796387" y="128500"/>
                  <a:pt x="796387" y="129445"/>
                </a:cubicBezTo>
                <a:cubicBezTo>
                  <a:pt x="796387" y="156378"/>
                  <a:pt x="818201" y="178192"/>
                  <a:pt x="845133" y="178192"/>
                </a:cubicBezTo>
                <a:cubicBezTo>
                  <a:pt x="872066" y="178192"/>
                  <a:pt x="893801" y="156378"/>
                  <a:pt x="893880" y="129445"/>
                </a:cubicBezTo>
                <a:cubicBezTo>
                  <a:pt x="894510" y="103458"/>
                  <a:pt x="874035" y="81802"/>
                  <a:pt x="847968" y="81172"/>
                </a:cubicBezTo>
                <a:cubicBezTo>
                  <a:pt x="847023" y="81172"/>
                  <a:pt x="846078" y="81172"/>
                  <a:pt x="845133" y="81172"/>
                </a:cubicBezTo>
                <a:lnTo>
                  <a:pt x="845133" y="81172"/>
                </a:lnTo>
                <a:close/>
                <a:moveTo>
                  <a:pt x="845133" y="155354"/>
                </a:moveTo>
                <a:cubicBezTo>
                  <a:pt x="832061" y="155354"/>
                  <a:pt x="821430" y="144802"/>
                  <a:pt x="821430" y="131729"/>
                </a:cubicBezTo>
                <a:cubicBezTo>
                  <a:pt x="821430" y="130942"/>
                  <a:pt x="821430" y="130233"/>
                  <a:pt x="821508" y="129445"/>
                </a:cubicBezTo>
                <a:cubicBezTo>
                  <a:pt x="820406" y="116373"/>
                  <a:pt x="830092" y="104875"/>
                  <a:pt x="843086" y="103773"/>
                </a:cubicBezTo>
                <a:cubicBezTo>
                  <a:pt x="856158" y="102670"/>
                  <a:pt x="867656" y="112357"/>
                  <a:pt x="868758" y="125350"/>
                </a:cubicBezTo>
                <a:cubicBezTo>
                  <a:pt x="868837" y="126689"/>
                  <a:pt x="868837" y="128028"/>
                  <a:pt x="868758" y="129367"/>
                </a:cubicBezTo>
                <a:cubicBezTo>
                  <a:pt x="870019" y="142282"/>
                  <a:pt x="860568" y="153858"/>
                  <a:pt x="847653" y="155118"/>
                </a:cubicBezTo>
                <a:cubicBezTo>
                  <a:pt x="846787" y="155354"/>
                  <a:pt x="846000" y="155354"/>
                  <a:pt x="845133" y="155354"/>
                </a:cubicBezTo>
                <a:lnTo>
                  <a:pt x="845133" y="155354"/>
                </a:lnTo>
                <a:close/>
                <a:moveTo>
                  <a:pt x="1011218" y="81408"/>
                </a:moveTo>
                <a:cubicBezTo>
                  <a:pt x="999327" y="80699"/>
                  <a:pt x="988065" y="86527"/>
                  <a:pt x="981765" y="96607"/>
                </a:cubicBezTo>
                <a:cubicBezTo>
                  <a:pt x="976410" y="86527"/>
                  <a:pt x="965543" y="80620"/>
                  <a:pt x="954203" y="81408"/>
                </a:cubicBezTo>
                <a:cubicBezTo>
                  <a:pt x="943414" y="81093"/>
                  <a:pt x="933176" y="86290"/>
                  <a:pt x="926955" y="95110"/>
                </a:cubicBezTo>
                <a:lnTo>
                  <a:pt x="926955" y="84007"/>
                </a:lnTo>
                <a:lnTo>
                  <a:pt x="902936" y="84007"/>
                </a:lnTo>
                <a:lnTo>
                  <a:pt x="902936" y="174963"/>
                </a:lnTo>
                <a:lnTo>
                  <a:pt x="928057" y="174963"/>
                </a:lnTo>
                <a:lnTo>
                  <a:pt x="928057" y="121728"/>
                </a:lnTo>
                <a:cubicBezTo>
                  <a:pt x="927427" y="112435"/>
                  <a:pt x="934436" y="104482"/>
                  <a:pt x="943650" y="103852"/>
                </a:cubicBezTo>
                <a:cubicBezTo>
                  <a:pt x="944201" y="103773"/>
                  <a:pt x="944831" y="103773"/>
                  <a:pt x="945383" y="103852"/>
                </a:cubicBezTo>
                <a:cubicBezTo>
                  <a:pt x="953888" y="103222"/>
                  <a:pt x="961211" y="109600"/>
                  <a:pt x="961920" y="118027"/>
                </a:cubicBezTo>
                <a:cubicBezTo>
                  <a:pt x="961999" y="119050"/>
                  <a:pt x="961999" y="119995"/>
                  <a:pt x="961841" y="121019"/>
                </a:cubicBezTo>
                <a:lnTo>
                  <a:pt x="961841" y="175042"/>
                </a:lnTo>
                <a:lnTo>
                  <a:pt x="986805" y="175042"/>
                </a:lnTo>
                <a:lnTo>
                  <a:pt x="986805" y="121807"/>
                </a:lnTo>
                <a:cubicBezTo>
                  <a:pt x="986175" y="112514"/>
                  <a:pt x="993263" y="104482"/>
                  <a:pt x="1002555" y="103930"/>
                </a:cubicBezTo>
                <a:cubicBezTo>
                  <a:pt x="1003028" y="103930"/>
                  <a:pt x="1003500" y="103852"/>
                  <a:pt x="1003973" y="103930"/>
                </a:cubicBezTo>
                <a:cubicBezTo>
                  <a:pt x="1012399" y="103222"/>
                  <a:pt x="1019802" y="109522"/>
                  <a:pt x="1020510" y="117948"/>
                </a:cubicBezTo>
                <a:cubicBezTo>
                  <a:pt x="1020589" y="119050"/>
                  <a:pt x="1020589" y="120074"/>
                  <a:pt x="1020432" y="121177"/>
                </a:cubicBezTo>
                <a:lnTo>
                  <a:pt x="1020432" y="175199"/>
                </a:lnTo>
                <a:lnTo>
                  <a:pt x="1044844" y="175199"/>
                </a:lnTo>
                <a:lnTo>
                  <a:pt x="1044844" y="116215"/>
                </a:lnTo>
                <a:cubicBezTo>
                  <a:pt x="1046419" y="98733"/>
                  <a:pt x="1033504" y="83298"/>
                  <a:pt x="1016022" y="81723"/>
                </a:cubicBezTo>
                <a:cubicBezTo>
                  <a:pt x="1014447" y="81329"/>
                  <a:pt x="1012793" y="81329"/>
                  <a:pt x="1011218" y="81408"/>
                </a:cubicBezTo>
                <a:lnTo>
                  <a:pt x="1011218" y="81408"/>
                </a:lnTo>
                <a:close/>
                <a:moveTo>
                  <a:pt x="1098709" y="137242"/>
                </a:moveTo>
                <a:lnTo>
                  <a:pt x="1073982" y="84007"/>
                </a:lnTo>
                <a:lnTo>
                  <a:pt x="1045868" y="84007"/>
                </a:lnTo>
                <a:lnTo>
                  <a:pt x="1085322" y="163544"/>
                </a:lnTo>
                <a:lnTo>
                  <a:pt x="1063429" y="210873"/>
                </a:lnTo>
                <a:lnTo>
                  <a:pt x="1090047" y="210873"/>
                </a:lnTo>
                <a:lnTo>
                  <a:pt x="1148401" y="84007"/>
                </a:lnTo>
                <a:lnTo>
                  <a:pt x="1121547" y="84007"/>
                </a:lnTo>
                <a:lnTo>
                  <a:pt x="1098709" y="137242"/>
                </a:lnTo>
                <a:close/>
                <a:moveTo>
                  <a:pt x="1206755" y="81565"/>
                </a:moveTo>
                <a:cubicBezTo>
                  <a:pt x="1196045" y="81172"/>
                  <a:pt x="1185886" y="86369"/>
                  <a:pt x="1179901" y="95268"/>
                </a:cubicBezTo>
                <a:lnTo>
                  <a:pt x="1179901" y="84007"/>
                </a:lnTo>
                <a:lnTo>
                  <a:pt x="1155488" y="84007"/>
                </a:lnTo>
                <a:lnTo>
                  <a:pt x="1155488" y="174963"/>
                </a:lnTo>
                <a:lnTo>
                  <a:pt x="1180610" y="174963"/>
                </a:lnTo>
                <a:lnTo>
                  <a:pt x="1180610" y="122594"/>
                </a:lnTo>
                <a:cubicBezTo>
                  <a:pt x="1179744" y="113065"/>
                  <a:pt x="1186752" y="104718"/>
                  <a:pt x="1196202" y="103773"/>
                </a:cubicBezTo>
                <a:cubicBezTo>
                  <a:pt x="1196754" y="103694"/>
                  <a:pt x="1197384" y="103694"/>
                  <a:pt x="1198014" y="103694"/>
                </a:cubicBezTo>
                <a:cubicBezTo>
                  <a:pt x="1206912" y="103064"/>
                  <a:pt x="1214630" y="109758"/>
                  <a:pt x="1215260" y="118657"/>
                </a:cubicBezTo>
                <a:cubicBezTo>
                  <a:pt x="1215339" y="119680"/>
                  <a:pt x="1215339" y="120783"/>
                  <a:pt x="1215181" y="121807"/>
                </a:cubicBezTo>
                <a:lnTo>
                  <a:pt x="1215181" y="174884"/>
                </a:lnTo>
                <a:lnTo>
                  <a:pt x="1240303" y="174884"/>
                </a:lnTo>
                <a:lnTo>
                  <a:pt x="1240303" y="117554"/>
                </a:lnTo>
                <a:cubicBezTo>
                  <a:pt x="1240303" y="97709"/>
                  <a:pt x="1229750" y="81565"/>
                  <a:pt x="1206755" y="81565"/>
                </a:cubicBezTo>
                <a:lnTo>
                  <a:pt x="1206755" y="81565"/>
                </a:lnTo>
                <a:close/>
                <a:moveTo>
                  <a:pt x="1345040" y="41088"/>
                </a:moveTo>
                <a:lnTo>
                  <a:pt x="1320313" y="41088"/>
                </a:lnTo>
                <a:lnTo>
                  <a:pt x="1320313" y="93063"/>
                </a:lnTo>
                <a:cubicBezTo>
                  <a:pt x="1317635" y="88259"/>
                  <a:pt x="1310075" y="81802"/>
                  <a:pt x="1294010" y="81802"/>
                </a:cubicBezTo>
                <a:cubicBezTo>
                  <a:pt x="1267708" y="81802"/>
                  <a:pt x="1249438" y="102670"/>
                  <a:pt x="1249438" y="129367"/>
                </a:cubicBezTo>
                <a:cubicBezTo>
                  <a:pt x="1247941" y="154252"/>
                  <a:pt x="1266841" y="175672"/>
                  <a:pt x="1291726" y="177168"/>
                </a:cubicBezTo>
                <a:cubicBezTo>
                  <a:pt x="1292750" y="177247"/>
                  <a:pt x="1293774" y="177247"/>
                  <a:pt x="1294719" y="177247"/>
                </a:cubicBezTo>
                <a:cubicBezTo>
                  <a:pt x="1305035" y="177877"/>
                  <a:pt x="1314958" y="173073"/>
                  <a:pt x="1320785" y="164489"/>
                </a:cubicBezTo>
                <a:cubicBezTo>
                  <a:pt x="1320785" y="168033"/>
                  <a:pt x="1321100" y="171577"/>
                  <a:pt x="1321730" y="175042"/>
                </a:cubicBezTo>
                <a:lnTo>
                  <a:pt x="1345749" y="175042"/>
                </a:lnTo>
                <a:cubicBezTo>
                  <a:pt x="1345198" y="169529"/>
                  <a:pt x="1344962" y="164095"/>
                  <a:pt x="1344962" y="158583"/>
                </a:cubicBezTo>
                <a:lnTo>
                  <a:pt x="1345040" y="41088"/>
                </a:lnTo>
                <a:lnTo>
                  <a:pt x="1345040" y="41088"/>
                </a:lnTo>
                <a:close/>
                <a:moveTo>
                  <a:pt x="1297790" y="155197"/>
                </a:moveTo>
                <a:cubicBezTo>
                  <a:pt x="1284560" y="155197"/>
                  <a:pt x="1274716" y="145589"/>
                  <a:pt x="1274716" y="129288"/>
                </a:cubicBezTo>
                <a:cubicBezTo>
                  <a:pt x="1273378" y="116609"/>
                  <a:pt x="1282513" y="105269"/>
                  <a:pt x="1295192" y="103930"/>
                </a:cubicBezTo>
                <a:cubicBezTo>
                  <a:pt x="1296058" y="103852"/>
                  <a:pt x="1296924" y="103773"/>
                  <a:pt x="1297790" y="103773"/>
                </a:cubicBezTo>
                <a:cubicBezTo>
                  <a:pt x="1310390" y="103615"/>
                  <a:pt x="1320628" y="113695"/>
                  <a:pt x="1320785" y="126295"/>
                </a:cubicBezTo>
                <a:cubicBezTo>
                  <a:pt x="1320785" y="127240"/>
                  <a:pt x="1320785" y="128185"/>
                  <a:pt x="1320628" y="129130"/>
                </a:cubicBezTo>
                <a:cubicBezTo>
                  <a:pt x="1320628" y="145510"/>
                  <a:pt x="1310548" y="155118"/>
                  <a:pt x="1297790" y="155197"/>
                </a:cubicBezTo>
                <a:lnTo>
                  <a:pt x="1297790" y="155197"/>
                </a:lnTo>
                <a:close/>
                <a:moveTo>
                  <a:pt x="1361893" y="84007"/>
                </a:moveTo>
                <a:lnTo>
                  <a:pt x="1387014" y="84007"/>
                </a:lnTo>
                <a:lnTo>
                  <a:pt x="1387014" y="175042"/>
                </a:lnTo>
                <a:lnTo>
                  <a:pt x="1361893" y="175042"/>
                </a:lnTo>
                <a:lnTo>
                  <a:pt x="1361893" y="84007"/>
                </a:lnTo>
                <a:close/>
                <a:moveTo>
                  <a:pt x="1374336" y="38883"/>
                </a:moveTo>
                <a:cubicBezTo>
                  <a:pt x="1365988" y="38883"/>
                  <a:pt x="1359137" y="45655"/>
                  <a:pt x="1359137" y="54003"/>
                </a:cubicBezTo>
                <a:cubicBezTo>
                  <a:pt x="1359137" y="62350"/>
                  <a:pt x="1365909" y="69202"/>
                  <a:pt x="1374257" y="69202"/>
                </a:cubicBezTo>
                <a:cubicBezTo>
                  <a:pt x="1374257" y="69202"/>
                  <a:pt x="1374257" y="69202"/>
                  <a:pt x="1374257" y="69202"/>
                </a:cubicBezTo>
                <a:cubicBezTo>
                  <a:pt x="1376304" y="69202"/>
                  <a:pt x="1378273" y="68808"/>
                  <a:pt x="1380163" y="68099"/>
                </a:cubicBezTo>
                <a:cubicBezTo>
                  <a:pt x="1382053" y="67390"/>
                  <a:pt x="1383707" y="66288"/>
                  <a:pt x="1385203" y="64870"/>
                </a:cubicBezTo>
                <a:cubicBezTo>
                  <a:pt x="1386621" y="63453"/>
                  <a:pt x="1387802" y="61799"/>
                  <a:pt x="1388589" y="59988"/>
                </a:cubicBezTo>
                <a:cubicBezTo>
                  <a:pt x="1389377" y="58177"/>
                  <a:pt x="1389771" y="56208"/>
                  <a:pt x="1389771" y="54239"/>
                </a:cubicBezTo>
                <a:cubicBezTo>
                  <a:pt x="1389771" y="45813"/>
                  <a:pt x="1382919" y="38962"/>
                  <a:pt x="1374493" y="38962"/>
                </a:cubicBezTo>
                <a:cubicBezTo>
                  <a:pt x="1374414" y="38883"/>
                  <a:pt x="1374414" y="38883"/>
                  <a:pt x="1374336" y="38883"/>
                </a:cubicBezTo>
                <a:lnTo>
                  <a:pt x="1374336" y="38883"/>
                </a:lnTo>
                <a:close/>
                <a:moveTo>
                  <a:pt x="1467891" y="94717"/>
                </a:moveTo>
                <a:cubicBezTo>
                  <a:pt x="1462063" y="85975"/>
                  <a:pt x="1451905" y="81250"/>
                  <a:pt x="1441431" y="82353"/>
                </a:cubicBezTo>
                <a:cubicBezTo>
                  <a:pt x="1417648" y="82274"/>
                  <a:pt x="1398276" y="101489"/>
                  <a:pt x="1398118" y="125272"/>
                </a:cubicBezTo>
                <a:cubicBezTo>
                  <a:pt x="1398118" y="125744"/>
                  <a:pt x="1398118" y="126295"/>
                  <a:pt x="1398118" y="126768"/>
                </a:cubicBezTo>
                <a:cubicBezTo>
                  <a:pt x="1397173" y="150235"/>
                  <a:pt x="1415443" y="170002"/>
                  <a:pt x="1438911" y="170947"/>
                </a:cubicBezTo>
                <a:cubicBezTo>
                  <a:pt x="1439698" y="170947"/>
                  <a:pt x="1440565" y="171025"/>
                  <a:pt x="1441352" y="170947"/>
                </a:cubicBezTo>
                <a:cubicBezTo>
                  <a:pt x="1451432" y="171655"/>
                  <a:pt x="1461118" y="167324"/>
                  <a:pt x="1467261" y="159292"/>
                </a:cubicBezTo>
                <a:lnTo>
                  <a:pt x="1467261" y="165907"/>
                </a:lnTo>
                <a:cubicBezTo>
                  <a:pt x="1467261" y="183468"/>
                  <a:pt x="1458362" y="191264"/>
                  <a:pt x="1442533" y="191264"/>
                </a:cubicBezTo>
                <a:cubicBezTo>
                  <a:pt x="1431981" y="191894"/>
                  <a:pt x="1422609" y="184492"/>
                  <a:pt x="1420798" y="174097"/>
                </a:cubicBezTo>
                <a:lnTo>
                  <a:pt x="1398118" y="180003"/>
                </a:lnTo>
                <a:cubicBezTo>
                  <a:pt x="1400796" y="197407"/>
                  <a:pt x="1417806" y="212920"/>
                  <a:pt x="1443242" y="212920"/>
                </a:cubicBezTo>
                <a:cubicBezTo>
                  <a:pt x="1478207" y="212920"/>
                  <a:pt x="1491989" y="190162"/>
                  <a:pt x="1491989" y="165198"/>
                </a:cubicBezTo>
                <a:lnTo>
                  <a:pt x="1491989" y="84007"/>
                </a:lnTo>
                <a:lnTo>
                  <a:pt x="1467812" y="84007"/>
                </a:lnTo>
                <a:lnTo>
                  <a:pt x="1467812" y="94717"/>
                </a:lnTo>
                <a:close/>
                <a:moveTo>
                  <a:pt x="1445841" y="149842"/>
                </a:moveTo>
                <a:cubicBezTo>
                  <a:pt x="1434028" y="150314"/>
                  <a:pt x="1424027" y="141179"/>
                  <a:pt x="1423476" y="129288"/>
                </a:cubicBezTo>
                <a:cubicBezTo>
                  <a:pt x="1423476" y="128422"/>
                  <a:pt x="1423476" y="127555"/>
                  <a:pt x="1423555" y="126689"/>
                </a:cubicBezTo>
                <a:cubicBezTo>
                  <a:pt x="1423003" y="114483"/>
                  <a:pt x="1432532" y="104167"/>
                  <a:pt x="1444738" y="103694"/>
                </a:cubicBezTo>
                <a:cubicBezTo>
                  <a:pt x="1456945" y="103222"/>
                  <a:pt x="1467261" y="112672"/>
                  <a:pt x="1467734" y="124878"/>
                </a:cubicBezTo>
                <a:cubicBezTo>
                  <a:pt x="1467734" y="125508"/>
                  <a:pt x="1467734" y="126138"/>
                  <a:pt x="1467734" y="126768"/>
                </a:cubicBezTo>
                <a:cubicBezTo>
                  <a:pt x="1468678" y="138502"/>
                  <a:pt x="1459937" y="148818"/>
                  <a:pt x="1448203" y="149842"/>
                </a:cubicBezTo>
                <a:cubicBezTo>
                  <a:pt x="1447416" y="149842"/>
                  <a:pt x="1446550" y="149842"/>
                  <a:pt x="1445841" y="149842"/>
                </a:cubicBezTo>
                <a:lnTo>
                  <a:pt x="1445841" y="149842"/>
                </a:lnTo>
                <a:close/>
                <a:moveTo>
                  <a:pt x="1557115" y="81565"/>
                </a:moveTo>
                <a:cubicBezTo>
                  <a:pt x="1547744" y="81250"/>
                  <a:pt x="1538609" y="84873"/>
                  <a:pt x="1531994" y="91567"/>
                </a:cubicBezTo>
                <a:lnTo>
                  <a:pt x="1531994" y="41088"/>
                </a:lnTo>
                <a:lnTo>
                  <a:pt x="1506872" y="41088"/>
                </a:lnTo>
                <a:lnTo>
                  <a:pt x="1506872" y="174963"/>
                </a:lnTo>
                <a:lnTo>
                  <a:pt x="1531994" y="174963"/>
                </a:lnTo>
                <a:lnTo>
                  <a:pt x="1531994" y="121570"/>
                </a:lnTo>
                <a:cubicBezTo>
                  <a:pt x="1531679" y="112042"/>
                  <a:pt x="1539160" y="104167"/>
                  <a:pt x="1548610" y="103852"/>
                </a:cubicBezTo>
                <a:cubicBezTo>
                  <a:pt x="1548846" y="103852"/>
                  <a:pt x="1549083" y="103852"/>
                  <a:pt x="1549319" y="103852"/>
                </a:cubicBezTo>
                <a:cubicBezTo>
                  <a:pt x="1558218" y="103222"/>
                  <a:pt x="1565935" y="109837"/>
                  <a:pt x="1566644" y="118735"/>
                </a:cubicBezTo>
                <a:cubicBezTo>
                  <a:pt x="1566723" y="119838"/>
                  <a:pt x="1566723" y="120862"/>
                  <a:pt x="1566565" y="121964"/>
                </a:cubicBezTo>
                <a:lnTo>
                  <a:pt x="1566565" y="175042"/>
                </a:lnTo>
                <a:lnTo>
                  <a:pt x="1591686" y="175042"/>
                </a:lnTo>
                <a:lnTo>
                  <a:pt x="1591686" y="117712"/>
                </a:lnTo>
                <a:cubicBezTo>
                  <a:pt x="1591686" y="97709"/>
                  <a:pt x="1580740" y="81565"/>
                  <a:pt x="1557115" y="81565"/>
                </a:cubicBezTo>
                <a:lnTo>
                  <a:pt x="1557115" y="81565"/>
                </a:lnTo>
                <a:close/>
                <a:moveTo>
                  <a:pt x="1646418" y="81250"/>
                </a:moveTo>
                <a:cubicBezTo>
                  <a:pt x="1620982" y="81487"/>
                  <a:pt x="1600507" y="102277"/>
                  <a:pt x="1600664" y="127713"/>
                </a:cubicBezTo>
                <a:cubicBezTo>
                  <a:pt x="1600664" y="128185"/>
                  <a:pt x="1600664" y="128658"/>
                  <a:pt x="1600664" y="129130"/>
                </a:cubicBezTo>
                <a:cubicBezTo>
                  <a:pt x="1599483" y="154803"/>
                  <a:pt x="1619407" y="176617"/>
                  <a:pt x="1645079" y="177719"/>
                </a:cubicBezTo>
                <a:cubicBezTo>
                  <a:pt x="1646260" y="177798"/>
                  <a:pt x="1647442" y="177798"/>
                  <a:pt x="1648623" y="177719"/>
                </a:cubicBezTo>
                <a:cubicBezTo>
                  <a:pt x="1667681" y="178900"/>
                  <a:pt x="1685084" y="167009"/>
                  <a:pt x="1690912" y="148897"/>
                </a:cubicBezTo>
                <a:lnTo>
                  <a:pt x="1669964" y="142754"/>
                </a:lnTo>
                <a:cubicBezTo>
                  <a:pt x="1666972" y="151732"/>
                  <a:pt x="1658231" y="157402"/>
                  <a:pt x="1648780" y="156614"/>
                </a:cubicBezTo>
                <a:cubicBezTo>
                  <a:pt x="1636653" y="157165"/>
                  <a:pt x="1626258" y="148030"/>
                  <a:pt x="1625392" y="135903"/>
                </a:cubicBezTo>
                <a:lnTo>
                  <a:pt x="1691857" y="135903"/>
                </a:lnTo>
                <a:cubicBezTo>
                  <a:pt x="1691857" y="135509"/>
                  <a:pt x="1692251" y="131808"/>
                  <a:pt x="1692251" y="128343"/>
                </a:cubicBezTo>
                <a:cubicBezTo>
                  <a:pt x="1692329" y="99205"/>
                  <a:pt x="1675162" y="81250"/>
                  <a:pt x="1646418" y="81250"/>
                </a:cubicBezTo>
                <a:lnTo>
                  <a:pt x="1646418" y="81250"/>
                </a:lnTo>
                <a:close/>
                <a:moveTo>
                  <a:pt x="1626022" y="119129"/>
                </a:moveTo>
                <a:cubicBezTo>
                  <a:pt x="1627045" y="108577"/>
                  <a:pt x="1636180" y="100702"/>
                  <a:pt x="1646812" y="101174"/>
                </a:cubicBezTo>
                <a:cubicBezTo>
                  <a:pt x="1656971" y="99914"/>
                  <a:pt x="1666184" y="107159"/>
                  <a:pt x="1667444" y="117318"/>
                </a:cubicBezTo>
                <a:cubicBezTo>
                  <a:pt x="1667523" y="117948"/>
                  <a:pt x="1667523" y="118499"/>
                  <a:pt x="1667602" y="119129"/>
                </a:cubicBezTo>
                <a:lnTo>
                  <a:pt x="1626022" y="119129"/>
                </a:lnTo>
                <a:close/>
                <a:moveTo>
                  <a:pt x="1735406" y="56838"/>
                </a:moveTo>
                <a:lnTo>
                  <a:pt x="1712726" y="56838"/>
                </a:lnTo>
                <a:lnTo>
                  <a:pt x="1712726" y="69595"/>
                </a:lnTo>
                <a:cubicBezTo>
                  <a:pt x="1713434" y="76840"/>
                  <a:pt x="1708079" y="83298"/>
                  <a:pt x="1700756" y="84007"/>
                </a:cubicBezTo>
                <a:cubicBezTo>
                  <a:pt x="1699968" y="84085"/>
                  <a:pt x="1699181" y="84085"/>
                  <a:pt x="1698314" y="84007"/>
                </a:cubicBezTo>
                <a:lnTo>
                  <a:pt x="1693589" y="84007"/>
                </a:lnTo>
                <a:lnTo>
                  <a:pt x="1693589" y="105820"/>
                </a:lnTo>
                <a:lnTo>
                  <a:pt x="1710363" y="105820"/>
                </a:lnTo>
                <a:lnTo>
                  <a:pt x="1710363" y="148188"/>
                </a:lnTo>
                <a:cubicBezTo>
                  <a:pt x="1710363" y="165749"/>
                  <a:pt x="1721703" y="176302"/>
                  <a:pt x="1739816" y="176302"/>
                </a:cubicBezTo>
                <a:cubicBezTo>
                  <a:pt x="1744620" y="176459"/>
                  <a:pt x="1749423" y="175750"/>
                  <a:pt x="1753991" y="174097"/>
                </a:cubicBezTo>
                <a:lnTo>
                  <a:pt x="1753991" y="153779"/>
                </a:lnTo>
                <a:cubicBezTo>
                  <a:pt x="1751471" y="154252"/>
                  <a:pt x="1748872" y="154567"/>
                  <a:pt x="1746273" y="154488"/>
                </a:cubicBezTo>
                <a:cubicBezTo>
                  <a:pt x="1739107" y="154488"/>
                  <a:pt x="1735327" y="151889"/>
                  <a:pt x="1735327" y="143935"/>
                </a:cubicBezTo>
                <a:lnTo>
                  <a:pt x="1735327" y="105820"/>
                </a:lnTo>
                <a:lnTo>
                  <a:pt x="1754070" y="105820"/>
                </a:lnTo>
                <a:lnTo>
                  <a:pt x="1754070" y="84007"/>
                </a:lnTo>
                <a:lnTo>
                  <a:pt x="1735406" y="84007"/>
                </a:lnTo>
                <a:lnTo>
                  <a:pt x="1735406" y="56838"/>
                </a:lnTo>
                <a:lnTo>
                  <a:pt x="1735406" y="56838"/>
                </a:lnTo>
                <a:close/>
                <a:moveTo>
                  <a:pt x="1804234" y="81250"/>
                </a:moveTo>
                <a:cubicBezTo>
                  <a:pt x="1778718" y="81408"/>
                  <a:pt x="1758243" y="102277"/>
                  <a:pt x="1758480" y="127713"/>
                </a:cubicBezTo>
                <a:cubicBezTo>
                  <a:pt x="1758480" y="128185"/>
                  <a:pt x="1758480" y="128658"/>
                  <a:pt x="1758480" y="129130"/>
                </a:cubicBezTo>
                <a:cubicBezTo>
                  <a:pt x="1757298" y="154803"/>
                  <a:pt x="1777222" y="176617"/>
                  <a:pt x="1802974" y="177719"/>
                </a:cubicBezTo>
                <a:cubicBezTo>
                  <a:pt x="1804155" y="177798"/>
                  <a:pt x="1805336" y="177798"/>
                  <a:pt x="1806517" y="177719"/>
                </a:cubicBezTo>
                <a:cubicBezTo>
                  <a:pt x="1825575" y="178900"/>
                  <a:pt x="1842979" y="167009"/>
                  <a:pt x="1848806" y="148897"/>
                </a:cubicBezTo>
                <a:lnTo>
                  <a:pt x="1827859" y="142754"/>
                </a:lnTo>
                <a:cubicBezTo>
                  <a:pt x="1824866" y="151732"/>
                  <a:pt x="1816125" y="157402"/>
                  <a:pt x="1806675" y="156614"/>
                </a:cubicBezTo>
                <a:cubicBezTo>
                  <a:pt x="1794547" y="157165"/>
                  <a:pt x="1784152" y="148030"/>
                  <a:pt x="1783207" y="135903"/>
                </a:cubicBezTo>
                <a:lnTo>
                  <a:pt x="1849673" y="135903"/>
                </a:lnTo>
                <a:cubicBezTo>
                  <a:pt x="1849673" y="135509"/>
                  <a:pt x="1850066" y="131808"/>
                  <a:pt x="1850066" y="128343"/>
                </a:cubicBezTo>
                <a:cubicBezTo>
                  <a:pt x="1850145" y="99205"/>
                  <a:pt x="1832899" y="81250"/>
                  <a:pt x="1804234" y="81250"/>
                </a:cubicBezTo>
                <a:lnTo>
                  <a:pt x="1804234" y="81250"/>
                </a:lnTo>
                <a:close/>
                <a:moveTo>
                  <a:pt x="1783837" y="119129"/>
                </a:moveTo>
                <a:cubicBezTo>
                  <a:pt x="1784861" y="108577"/>
                  <a:pt x="1793996" y="100702"/>
                  <a:pt x="1804627" y="101174"/>
                </a:cubicBezTo>
                <a:cubicBezTo>
                  <a:pt x="1814786" y="99914"/>
                  <a:pt x="1824079" y="107159"/>
                  <a:pt x="1825260" y="117318"/>
                </a:cubicBezTo>
                <a:cubicBezTo>
                  <a:pt x="1825339" y="117869"/>
                  <a:pt x="1825339" y="118499"/>
                  <a:pt x="1825417" y="119129"/>
                </a:cubicBezTo>
                <a:lnTo>
                  <a:pt x="1783837" y="119129"/>
                </a:lnTo>
                <a:close/>
                <a:moveTo>
                  <a:pt x="1911728" y="81644"/>
                </a:moveTo>
                <a:cubicBezTo>
                  <a:pt x="1901018" y="81250"/>
                  <a:pt x="1890859" y="86448"/>
                  <a:pt x="1884874" y="95347"/>
                </a:cubicBezTo>
                <a:lnTo>
                  <a:pt x="1884874" y="84085"/>
                </a:lnTo>
                <a:lnTo>
                  <a:pt x="1860461" y="84085"/>
                </a:lnTo>
                <a:lnTo>
                  <a:pt x="1860461" y="175042"/>
                </a:lnTo>
                <a:lnTo>
                  <a:pt x="1885583" y="175042"/>
                </a:lnTo>
                <a:lnTo>
                  <a:pt x="1885583" y="122673"/>
                </a:lnTo>
                <a:cubicBezTo>
                  <a:pt x="1884716" y="113144"/>
                  <a:pt x="1891725" y="104797"/>
                  <a:pt x="1901175" y="103852"/>
                </a:cubicBezTo>
                <a:cubicBezTo>
                  <a:pt x="1901727" y="103773"/>
                  <a:pt x="1902357" y="103773"/>
                  <a:pt x="1902908" y="103773"/>
                </a:cubicBezTo>
                <a:cubicBezTo>
                  <a:pt x="1911807" y="103143"/>
                  <a:pt x="1919524" y="109758"/>
                  <a:pt x="1920233" y="118657"/>
                </a:cubicBezTo>
                <a:cubicBezTo>
                  <a:pt x="1920312" y="119759"/>
                  <a:pt x="1920312" y="120783"/>
                  <a:pt x="1920154" y="121885"/>
                </a:cubicBezTo>
                <a:lnTo>
                  <a:pt x="1920154" y="174963"/>
                </a:lnTo>
                <a:lnTo>
                  <a:pt x="1945275" y="174963"/>
                </a:lnTo>
                <a:lnTo>
                  <a:pt x="1945275" y="117633"/>
                </a:lnTo>
                <a:cubicBezTo>
                  <a:pt x="1945354" y="97709"/>
                  <a:pt x="1934723" y="81565"/>
                  <a:pt x="1911728" y="81644"/>
                </a:cubicBezTo>
                <a:lnTo>
                  <a:pt x="1911728" y="81644"/>
                </a:lnTo>
                <a:close/>
              </a:path>
            </a:pathLst>
          </a:custGeom>
          <a:solidFill>
            <a:schemeClr val="tx2"/>
          </a:solidFill>
          <a:ln w="7867" cap="flat">
            <a:noFill/>
            <a:prstDash val="solid"/>
            <a:miter/>
          </a:ln>
        </p:spPr>
        <p:txBody>
          <a:bodyPr rtlCol="0" anchor="ctr"/>
          <a:lstStyle/>
          <a:p>
            <a:endParaRPr lang="sv-SE"/>
          </a:p>
        </p:txBody>
      </p:sp>
    </p:spTree>
    <p:extLst>
      <p:ext uri="{BB962C8B-B14F-4D97-AF65-F5344CB8AC3E}">
        <p14:creationId xmlns:p14="http://schemas.microsoft.com/office/powerpoint/2010/main" val="12595312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i="0" strike="noStrike" kern="1200">
          <a:solidFill>
            <a:srgbClr val="6E0E50"/>
          </a:solidFill>
          <a:effectLst/>
          <a:latin typeface="Public Sans" pitchFamily="2" charset="77"/>
          <a:ea typeface="+mj-ea"/>
          <a:cs typeface="+mj-cs"/>
        </a:defRPr>
      </a:lvl1pPr>
    </p:titleStyle>
    <p:bodyStyle>
      <a:lvl1pPr marL="228600" indent="-228600" algn="l" defTabSz="914400" rtl="0" eaLnBrk="1" latinLnBrk="0" hangingPunct="1">
        <a:lnSpc>
          <a:spcPct val="120000"/>
        </a:lnSpc>
        <a:spcBef>
          <a:spcPts val="0"/>
        </a:spcBef>
        <a:spcAft>
          <a:spcPts val="3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0"/>
        </a:spcBef>
        <a:spcAft>
          <a:spcPts val="3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6"/>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xmlns=""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xmlns=""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xmlns=""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xmlns=""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xmlns=""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xmlns=""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xmlns=""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xmlns=""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xmlns=""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xmlns=""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xmlns=""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xmlns=""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xmlns=""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xmlns=""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35911862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image" Target="../media/image33.svg"/><Relationship Id="rId5" Type="http://schemas.openxmlformats.org/officeDocument/2006/relationships/image" Target="../media/image28.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2.xml"/><Relationship Id="rId4" Type="http://schemas.openxmlformats.org/officeDocument/2006/relationships/hyperlink" Target="https://www.flickr.com/photos/jabbarman/614118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24.xml"/></Relationships>
</file>

<file path=ppt/slides/_rels/slide3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5.xml"/><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1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5.xml"/><Relationship Id="rId4" Type="http://schemas.openxmlformats.org/officeDocument/2006/relationships/image" Target="../media/image27.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90.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hyperlink" Target="https://www.regeringen.se/regeringsuppdrag/2023/08/uppdrag-att-stodja-kommunernas-anvandning-av-artificiell-intelligens-inom-socialtjansten"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5105400" y="898069"/>
            <a:ext cx="5904801" cy="1966912"/>
          </a:xfrm>
        </p:spPr>
        <p:txBody>
          <a:bodyPr/>
          <a:lstStyle/>
          <a:p>
            <a:r>
              <a:rPr lang="sv-SE" dirty="0"/>
              <a:t>Välkomna till gemensamt möte med NSK-S och RSS-nätverket</a:t>
            </a:r>
            <a:br>
              <a:rPr lang="sv-SE" dirty="0"/>
            </a:br>
            <a:r>
              <a:rPr lang="sv-SE" dirty="0"/>
              <a:t/>
            </a:r>
            <a:br>
              <a:rPr lang="sv-SE" dirty="0"/>
            </a:br>
            <a:r>
              <a:rPr lang="sv-SE" sz="3200" dirty="0"/>
              <a:t>12 december</a:t>
            </a:r>
            <a:endParaRPr lang="sv-SE" dirty="0"/>
          </a:p>
        </p:txBody>
      </p:sp>
      <p:pic>
        <p:nvPicPr>
          <p:cNvPr id="5" name="Bildobjekt 4" descr="En bild som visar bordsservis, inomhus, bord, stearinljus&#10;&#10;Automatiskt genererad beskrivning">
            <a:extLst>
              <a:ext uri="{FF2B5EF4-FFF2-40B4-BE49-F238E27FC236}">
                <a16:creationId xmlns:a16="http://schemas.microsoft.com/office/drawing/2014/main" id="{B28BE12F-D23A-BBED-4524-B7E8FAB555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1300" y="238125"/>
            <a:ext cx="4254500" cy="6381750"/>
          </a:xfrm>
          <a:prstGeom prst="rect">
            <a:avLst/>
          </a:prstGeom>
        </p:spPr>
      </p:pic>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F00156-D09F-A749-A76C-67A217ADC18A}"/>
              </a:ext>
            </a:extLst>
          </p:cNvPr>
          <p:cNvSpPr>
            <a:spLocks noGrp="1"/>
          </p:cNvSpPr>
          <p:nvPr>
            <p:ph type="title"/>
          </p:nvPr>
        </p:nvSpPr>
        <p:spPr/>
        <p:txBody>
          <a:bodyPr/>
          <a:lstStyle/>
          <a:p>
            <a:r>
              <a:rPr lang="sv-SE" dirty="0"/>
              <a:t>Strategi för genomförande</a:t>
            </a:r>
          </a:p>
        </p:txBody>
      </p:sp>
      <p:sp>
        <p:nvSpPr>
          <p:cNvPr id="6" name="Platshållare för text 5">
            <a:extLst>
              <a:ext uri="{FF2B5EF4-FFF2-40B4-BE49-F238E27FC236}">
                <a16:creationId xmlns:a16="http://schemas.microsoft.com/office/drawing/2014/main" id="{0648696C-B9F4-E14A-A24C-0A0880ED0360}"/>
              </a:ext>
            </a:extLst>
          </p:cNvPr>
          <p:cNvSpPr>
            <a:spLocks noGrp="1"/>
          </p:cNvSpPr>
          <p:nvPr>
            <p:ph type="body" sz="quarter" idx="10"/>
          </p:nvPr>
        </p:nvSpPr>
        <p:spPr>
          <a:xfrm>
            <a:off x="703262" y="1951038"/>
            <a:ext cx="9633043" cy="4781456"/>
          </a:xfrm>
        </p:spPr>
        <p:txBody>
          <a:bodyPr/>
          <a:lstStyle/>
          <a:p>
            <a:pPr marL="0" indent="0">
              <a:buNone/>
            </a:pPr>
            <a:r>
              <a:rPr lang="sv-SE" dirty="0"/>
              <a:t>Ur gemensamt inriktningsdokument</a:t>
            </a:r>
          </a:p>
          <a:p>
            <a:r>
              <a:rPr lang="sv-SE" dirty="0"/>
              <a:t>Uppdraget är kort. Därför ska fokus ska ligga på att </a:t>
            </a:r>
            <a:r>
              <a:rPr lang="sv-SE" i="1" dirty="0"/>
              <a:t>kommunicera och dela redan existerande vägledningar, verktyg, lärande exempel </a:t>
            </a:r>
            <a:r>
              <a:rPr lang="sv-SE" dirty="0"/>
              <a:t>med mera. </a:t>
            </a:r>
          </a:p>
          <a:p>
            <a:r>
              <a:rPr lang="sv-SE" dirty="0"/>
              <a:t>Viktigt att förstå målgruppens behov och förmedla existerande material på ett sätt som är </a:t>
            </a:r>
            <a:r>
              <a:rPr lang="sv-SE" i="1" dirty="0"/>
              <a:t>anpassat efter målgruppen</a:t>
            </a:r>
            <a:r>
              <a:rPr lang="sv-SE" dirty="0"/>
              <a:t>.</a:t>
            </a:r>
          </a:p>
          <a:p>
            <a:r>
              <a:rPr lang="sv-SE" dirty="0"/>
              <a:t>Fokus på </a:t>
            </a:r>
            <a:r>
              <a:rPr lang="sv-SE" i="1" dirty="0"/>
              <a:t>grundläggande stöd som behövs för att förmedla vad AI är och vad det kan användas till</a:t>
            </a:r>
            <a:r>
              <a:rPr lang="sv-SE" dirty="0"/>
              <a:t>.</a:t>
            </a:r>
          </a:p>
          <a:p>
            <a:r>
              <a:rPr lang="sv-SE" dirty="0"/>
              <a:t>Det är nödvändigt att </a:t>
            </a:r>
            <a:r>
              <a:rPr lang="sv-SE" i="1" dirty="0"/>
              <a:t>skapa digital media </a:t>
            </a:r>
            <a:r>
              <a:rPr lang="sv-SE" dirty="0"/>
              <a:t>av det som tas fram inom uppdraget så att material blir tillgängligt efter uppdragets slut.</a:t>
            </a:r>
          </a:p>
          <a:p>
            <a:r>
              <a:rPr lang="sv-SE" dirty="0"/>
              <a:t>Diggs kanaler och andra tillämpliga kanaler ska nyttjas.</a:t>
            </a:r>
          </a:p>
        </p:txBody>
      </p:sp>
    </p:spTree>
    <p:extLst>
      <p:ext uri="{BB962C8B-B14F-4D97-AF65-F5344CB8AC3E}">
        <p14:creationId xmlns:p14="http://schemas.microsoft.com/office/powerpoint/2010/main" val="33445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F00156-D09F-A749-A76C-67A217ADC18A}"/>
              </a:ext>
            </a:extLst>
          </p:cNvPr>
          <p:cNvSpPr>
            <a:spLocks noGrp="1"/>
          </p:cNvSpPr>
          <p:nvPr>
            <p:ph type="title"/>
          </p:nvPr>
        </p:nvSpPr>
        <p:spPr/>
        <p:txBody>
          <a:bodyPr/>
          <a:lstStyle/>
          <a:p>
            <a:r>
              <a:rPr lang="sv-SE" dirty="0"/>
              <a:t>Avgränsningar</a:t>
            </a:r>
          </a:p>
        </p:txBody>
      </p:sp>
      <p:sp>
        <p:nvSpPr>
          <p:cNvPr id="6" name="Platshållare för text 5">
            <a:extLst>
              <a:ext uri="{FF2B5EF4-FFF2-40B4-BE49-F238E27FC236}">
                <a16:creationId xmlns:a16="http://schemas.microsoft.com/office/drawing/2014/main" id="{0648696C-B9F4-E14A-A24C-0A0880ED0360}"/>
              </a:ext>
            </a:extLst>
          </p:cNvPr>
          <p:cNvSpPr>
            <a:spLocks noGrp="1"/>
          </p:cNvSpPr>
          <p:nvPr>
            <p:ph type="body" sz="quarter" idx="10"/>
          </p:nvPr>
        </p:nvSpPr>
        <p:spPr>
          <a:xfrm>
            <a:off x="703263" y="1951038"/>
            <a:ext cx="7705631" cy="3584575"/>
          </a:xfrm>
        </p:spPr>
        <p:txBody>
          <a:bodyPr/>
          <a:lstStyle/>
          <a:p>
            <a:pPr marL="0" indent="0">
              <a:buNone/>
            </a:pPr>
            <a:r>
              <a:rPr lang="sv-SE" dirty="0"/>
              <a:t>I uppdraget ingår </a:t>
            </a:r>
            <a:r>
              <a:rPr lang="sv-SE" b="1" dirty="0"/>
              <a:t>inte</a:t>
            </a:r>
            <a:r>
              <a:rPr lang="sv-SE" dirty="0"/>
              <a:t> att</a:t>
            </a:r>
          </a:p>
          <a:p>
            <a:r>
              <a:rPr lang="sv-SE" dirty="0"/>
              <a:t>göra nya, egna utredningar i frågor kopplade till AI och socialtjänsten</a:t>
            </a:r>
          </a:p>
          <a:p>
            <a:r>
              <a:rPr lang="sv-SE" dirty="0"/>
              <a:t>definiera vad AI är eller i detalj beskriva de tekniska aspekterna av AI</a:t>
            </a:r>
          </a:p>
          <a:p>
            <a:r>
              <a:rPr lang="sv-SE" dirty="0"/>
              <a:t>kartlägga samtliga kommuners AI-initiativ inom socialtjänsten.</a:t>
            </a:r>
          </a:p>
        </p:txBody>
      </p:sp>
    </p:spTree>
    <p:extLst>
      <p:ext uri="{BB962C8B-B14F-4D97-AF65-F5344CB8AC3E}">
        <p14:creationId xmlns:p14="http://schemas.microsoft.com/office/powerpoint/2010/main" val="182604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DABCE7-0706-4D5C-A48E-F88BA1436283}"/>
              </a:ext>
            </a:extLst>
          </p:cNvPr>
          <p:cNvSpPr>
            <a:spLocks noGrp="1"/>
          </p:cNvSpPr>
          <p:nvPr>
            <p:ph type="title"/>
          </p:nvPr>
        </p:nvSpPr>
        <p:spPr/>
        <p:txBody>
          <a:bodyPr/>
          <a:lstStyle/>
          <a:p>
            <a:r>
              <a:rPr lang="sv-SE" dirty="0"/>
              <a:t>Vi som arbetar i uppdraget</a:t>
            </a:r>
          </a:p>
        </p:txBody>
      </p:sp>
      <p:sp>
        <p:nvSpPr>
          <p:cNvPr id="3" name="Platshållare för text 2">
            <a:extLst>
              <a:ext uri="{FF2B5EF4-FFF2-40B4-BE49-F238E27FC236}">
                <a16:creationId xmlns:a16="http://schemas.microsoft.com/office/drawing/2014/main" id="{F28F9FC1-AB3E-4C6A-8B67-E6CCE8EA2BF4}"/>
              </a:ext>
            </a:extLst>
          </p:cNvPr>
          <p:cNvSpPr>
            <a:spLocks noGrp="1"/>
          </p:cNvSpPr>
          <p:nvPr>
            <p:ph type="body" sz="quarter" idx="10"/>
          </p:nvPr>
        </p:nvSpPr>
        <p:spPr>
          <a:xfrm>
            <a:off x="703262" y="1951038"/>
            <a:ext cx="9889291" cy="4802847"/>
          </a:xfrm>
        </p:spPr>
        <p:txBody>
          <a:bodyPr/>
          <a:lstStyle/>
          <a:p>
            <a:pPr marL="0" indent="0">
              <a:buNone/>
            </a:pPr>
            <a:r>
              <a:rPr lang="sv-SE" sz="2400" b="1" dirty="0"/>
              <a:t>Styrgrupp</a:t>
            </a:r>
          </a:p>
          <a:p>
            <a:r>
              <a:rPr lang="sv-SE" sz="2400" dirty="0"/>
              <a:t>Sammankallande: Viktoria Hagelstedt, Digg</a:t>
            </a:r>
          </a:p>
          <a:p>
            <a:r>
              <a:rPr lang="sv-SE" sz="2400" dirty="0"/>
              <a:t>E-hälsomyndigheten: Susanna Wahlberg</a:t>
            </a:r>
          </a:p>
          <a:p>
            <a:r>
              <a:rPr lang="sv-SE" sz="2400" dirty="0"/>
              <a:t>Socialstyrelsen: Magnus Wallinder</a:t>
            </a:r>
          </a:p>
          <a:p>
            <a:r>
              <a:rPr lang="sv-SE" sz="2400" dirty="0"/>
              <a:t>SKR (adjungerade</a:t>
            </a:r>
            <a:r>
              <a:rPr lang="sv-SE" sz="2400"/>
              <a:t>): Marta </a:t>
            </a:r>
            <a:r>
              <a:rPr lang="sv-SE" sz="2400" dirty="0"/>
              <a:t>Nannskog</a:t>
            </a:r>
          </a:p>
          <a:p>
            <a:pPr marL="0" indent="0">
              <a:buNone/>
            </a:pPr>
            <a:r>
              <a:rPr lang="sv-SE" sz="2400" b="1" dirty="0"/>
              <a:t>Arbetsgrupp</a:t>
            </a:r>
          </a:p>
          <a:p>
            <a:r>
              <a:rPr lang="sv-SE" sz="2400" dirty="0"/>
              <a:t>Uppdragsledare: Camilla Gårdlund, Digg</a:t>
            </a:r>
          </a:p>
          <a:p>
            <a:r>
              <a:rPr lang="sv-SE" sz="2400" dirty="0"/>
              <a:t>Representanter från Digg: Emma Bohman och Niclas Olofsson</a:t>
            </a:r>
          </a:p>
          <a:p>
            <a:r>
              <a:rPr lang="sv-SE" sz="2400" dirty="0"/>
              <a:t>Representanter från EHM: Åsa Zetterström Klintsjö och Anne Simmasgård</a:t>
            </a:r>
          </a:p>
          <a:p>
            <a:r>
              <a:rPr lang="sv-SE" sz="2400" dirty="0"/>
              <a:t>Representanter från Socialstyrelsen: Teresa Nilsson och Ann-Louis Söderman</a:t>
            </a:r>
          </a:p>
        </p:txBody>
      </p:sp>
    </p:spTree>
    <p:extLst>
      <p:ext uri="{BB962C8B-B14F-4D97-AF65-F5344CB8AC3E}">
        <p14:creationId xmlns:p14="http://schemas.microsoft.com/office/powerpoint/2010/main" val="29985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F00156-D09F-A749-A76C-67A217ADC18A}"/>
              </a:ext>
            </a:extLst>
          </p:cNvPr>
          <p:cNvSpPr>
            <a:spLocks noGrp="1"/>
          </p:cNvSpPr>
          <p:nvPr>
            <p:ph type="title"/>
          </p:nvPr>
        </p:nvSpPr>
        <p:spPr/>
        <p:txBody>
          <a:bodyPr/>
          <a:lstStyle/>
          <a:p>
            <a:r>
              <a:rPr lang="sv-SE" dirty="0"/>
              <a:t>Så här arbetar vi i uppdraget</a:t>
            </a:r>
          </a:p>
        </p:txBody>
      </p:sp>
      <p:sp>
        <p:nvSpPr>
          <p:cNvPr id="6" name="Platshållare för text 5">
            <a:extLst>
              <a:ext uri="{FF2B5EF4-FFF2-40B4-BE49-F238E27FC236}">
                <a16:creationId xmlns:a16="http://schemas.microsoft.com/office/drawing/2014/main" id="{0648696C-B9F4-E14A-A24C-0A0880ED0360}"/>
              </a:ext>
            </a:extLst>
          </p:cNvPr>
          <p:cNvSpPr>
            <a:spLocks noGrp="1"/>
          </p:cNvSpPr>
          <p:nvPr>
            <p:ph type="body" sz="quarter" idx="10"/>
          </p:nvPr>
        </p:nvSpPr>
        <p:spPr/>
        <p:txBody>
          <a:bodyPr/>
          <a:lstStyle/>
          <a:p>
            <a:r>
              <a:rPr lang="sv-SE" dirty="0"/>
              <a:t>Vi började med att inventera tidigare undersökningar, underlag och insikter om socialtjänstens behov av stöd för att kunna använda AI inom socialtjänsten.</a:t>
            </a:r>
          </a:p>
          <a:p>
            <a:r>
              <a:rPr lang="sv-SE" dirty="0"/>
              <a:t>Vi har sedan identifierat och samlat ihop existerande vägledningar, checklistor, verktyg, lärande exempel etc. som kan stödja socialtjänstens behov.</a:t>
            </a:r>
          </a:p>
          <a:p>
            <a:r>
              <a:rPr lang="sv-SE" dirty="0"/>
              <a:t>Vi har även identifierat olika nyckelaktörer som kan bidra med kunskap, projektmedel, utbildning, nätverk etc. </a:t>
            </a:r>
          </a:p>
          <a:p>
            <a:r>
              <a:rPr lang="sv-SE" dirty="0"/>
              <a:t>Fokus just nu är att paketera och sprida resultatet som kommer presenteras på en webbsida (aisocialtjanst.digg.se).</a:t>
            </a:r>
          </a:p>
        </p:txBody>
      </p:sp>
    </p:spTree>
    <p:extLst>
      <p:ext uri="{BB962C8B-B14F-4D97-AF65-F5344CB8AC3E}">
        <p14:creationId xmlns:p14="http://schemas.microsoft.com/office/powerpoint/2010/main" val="82217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B828B-F8F3-4F54-AFCD-80EC9C6FB728}"/>
              </a:ext>
            </a:extLst>
          </p:cNvPr>
          <p:cNvSpPr>
            <a:spLocks noGrp="1"/>
          </p:cNvSpPr>
          <p:nvPr>
            <p:ph type="title"/>
          </p:nvPr>
        </p:nvSpPr>
        <p:spPr/>
        <p:txBody>
          <a:bodyPr/>
          <a:lstStyle/>
          <a:p>
            <a:r>
              <a:rPr lang="sv-SE" dirty="0"/>
              <a:t>Vad vi kommer leverera</a:t>
            </a:r>
          </a:p>
        </p:txBody>
      </p:sp>
      <p:sp>
        <p:nvSpPr>
          <p:cNvPr id="3" name="Platshållare för text 2">
            <a:extLst>
              <a:ext uri="{FF2B5EF4-FFF2-40B4-BE49-F238E27FC236}">
                <a16:creationId xmlns:a16="http://schemas.microsoft.com/office/drawing/2014/main" id="{F2D1F977-E746-4714-834D-6E71649A8383}"/>
              </a:ext>
            </a:extLst>
          </p:cNvPr>
          <p:cNvSpPr>
            <a:spLocks noGrp="1"/>
          </p:cNvSpPr>
          <p:nvPr>
            <p:ph type="body" sz="quarter" idx="10"/>
          </p:nvPr>
        </p:nvSpPr>
        <p:spPr>
          <a:xfrm>
            <a:off x="703341" y="5015728"/>
            <a:ext cx="2709815" cy="1842272"/>
          </a:xfrm>
        </p:spPr>
        <p:txBody>
          <a:bodyPr/>
          <a:lstStyle/>
          <a:p>
            <a:r>
              <a:rPr lang="sv-SE" sz="1600" b="1" dirty="0"/>
              <a:t>Dialogmöte</a:t>
            </a:r>
            <a:r>
              <a:rPr lang="sv-SE" sz="1600" dirty="0"/>
              <a:t> den 15 januari</a:t>
            </a:r>
          </a:p>
          <a:p>
            <a:pPr marL="285750" indent="-285750">
              <a:spcBef>
                <a:spcPts val="200"/>
              </a:spcBef>
              <a:buFont typeface="Arial" panose="020B0604020202020204" pitchFamily="34" charset="0"/>
              <a:buChar char="•"/>
            </a:pPr>
            <a:r>
              <a:rPr lang="sv-SE" sz="1600" dirty="0"/>
              <a:t>Dialog om ytterligare behov av stöd hos kommunerna</a:t>
            </a:r>
          </a:p>
          <a:p>
            <a:pPr marL="285750" indent="-285750">
              <a:spcBef>
                <a:spcPts val="200"/>
              </a:spcBef>
              <a:buFont typeface="Arial" panose="020B0604020202020204" pitchFamily="34" charset="0"/>
              <a:buChar char="•"/>
            </a:pPr>
            <a:r>
              <a:rPr lang="sv-SE" sz="1600" dirty="0"/>
              <a:t>Civilminister Erik </a:t>
            </a:r>
            <a:r>
              <a:rPr lang="sv-SE" sz="1600" dirty="0" err="1"/>
              <a:t>Slottner</a:t>
            </a:r>
            <a:r>
              <a:rPr lang="sv-SE" sz="1600" dirty="0"/>
              <a:t> deltar</a:t>
            </a:r>
          </a:p>
          <a:p>
            <a:pPr marL="285750" indent="-285750">
              <a:spcBef>
                <a:spcPts val="200"/>
              </a:spcBef>
              <a:buFont typeface="Arial" panose="020B0604020202020204" pitchFamily="34" charset="0"/>
              <a:buChar char="•"/>
            </a:pPr>
            <a:r>
              <a:rPr lang="sv-SE" sz="1600" dirty="0"/>
              <a:t>Ett urval av kommuner deltar</a:t>
            </a:r>
          </a:p>
        </p:txBody>
      </p:sp>
      <p:sp>
        <p:nvSpPr>
          <p:cNvPr id="4" name="Platshållare för text 3">
            <a:extLst>
              <a:ext uri="{FF2B5EF4-FFF2-40B4-BE49-F238E27FC236}">
                <a16:creationId xmlns:a16="http://schemas.microsoft.com/office/drawing/2014/main" id="{025E104D-5CD5-4607-BFFB-510C8C853206}"/>
              </a:ext>
            </a:extLst>
          </p:cNvPr>
          <p:cNvSpPr>
            <a:spLocks noGrp="1"/>
          </p:cNvSpPr>
          <p:nvPr>
            <p:ph type="body" sz="quarter" idx="15"/>
          </p:nvPr>
        </p:nvSpPr>
        <p:spPr>
          <a:xfrm>
            <a:off x="3639045" y="5015728"/>
            <a:ext cx="2709815" cy="1842272"/>
          </a:xfrm>
        </p:spPr>
        <p:txBody>
          <a:bodyPr/>
          <a:lstStyle/>
          <a:p>
            <a:r>
              <a:rPr lang="sv-SE" sz="1600" b="1" dirty="0"/>
              <a:t>Webbinarium</a:t>
            </a:r>
            <a:r>
              <a:rPr lang="sv-SE" sz="1600" dirty="0"/>
              <a:t> den 16 januari</a:t>
            </a:r>
          </a:p>
          <a:p>
            <a:pPr marL="285750" indent="-285750">
              <a:spcBef>
                <a:spcPts val="200"/>
              </a:spcBef>
              <a:buFont typeface="Arial" panose="020B0604020202020204" pitchFamily="34" charset="0"/>
              <a:buChar char="•"/>
            </a:pPr>
            <a:r>
              <a:rPr lang="sv-SE" sz="1600" dirty="0"/>
              <a:t>Vad är AI</a:t>
            </a:r>
          </a:p>
          <a:p>
            <a:pPr marL="285750" indent="-285750">
              <a:spcBef>
                <a:spcPts val="200"/>
              </a:spcBef>
              <a:buFont typeface="Arial" panose="020B0604020202020204" pitchFamily="34" charset="0"/>
              <a:buChar char="•"/>
            </a:pPr>
            <a:r>
              <a:rPr lang="sv-SE" sz="1600" dirty="0"/>
              <a:t>Lärande exempel</a:t>
            </a:r>
          </a:p>
          <a:p>
            <a:pPr marL="285750" indent="-285750">
              <a:spcBef>
                <a:spcPts val="200"/>
              </a:spcBef>
              <a:buFont typeface="Arial" panose="020B0604020202020204" pitchFamily="34" charset="0"/>
              <a:buChar char="•"/>
            </a:pPr>
            <a:r>
              <a:rPr lang="sv-SE" sz="1600" dirty="0"/>
              <a:t>Panel för frågor</a:t>
            </a:r>
          </a:p>
          <a:p>
            <a:pPr marL="285750" indent="-285750">
              <a:spcBef>
                <a:spcPts val="200"/>
              </a:spcBef>
              <a:buFont typeface="Arial" panose="020B0604020202020204" pitchFamily="34" charset="0"/>
              <a:buChar char="•"/>
            </a:pPr>
            <a:r>
              <a:rPr lang="sv-SE" sz="1600" dirty="0"/>
              <a:t>Öppet för alla kommuner</a:t>
            </a:r>
          </a:p>
        </p:txBody>
      </p:sp>
      <p:sp>
        <p:nvSpPr>
          <p:cNvPr id="5" name="Platshållare för text 4">
            <a:extLst>
              <a:ext uri="{FF2B5EF4-FFF2-40B4-BE49-F238E27FC236}">
                <a16:creationId xmlns:a16="http://schemas.microsoft.com/office/drawing/2014/main" id="{9D4C99CA-1CA1-43DD-8828-F54D2D3BB3E3}"/>
              </a:ext>
            </a:extLst>
          </p:cNvPr>
          <p:cNvSpPr>
            <a:spLocks noGrp="1"/>
          </p:cNvSpPr>
          <p:nvPr>
            <p:ph type="body" sz="quarter" idx="16"/>
          </p:nvPr>
        </p:nvSpPr>
        <p:spPr>
          <a:xfrm>
            <a:off x="6574750" y="5015728"/>
            <a:ext cx="3181992" cy="1842272"/>
          </a:xfrm>
        </p:spPr>
        <p:txBody>
          <a:bodyPr/>
          <a:lstStyle/>
          <a:p>
            <a:r>
              <a:rPr lang="sv-SE" sz="1600" b="1" dirty="0"/>
              <a:t>Landningssida</a:t>
            </a:r>
          </a:p>
          <a:p>
            <a:pPr marL="285750" indent="-285750">
              <a:spcBef>
                <a:spcPts val="200"/>
              </a:spcBef>
              <a:buFont typeface="Arial" panose="020B0604020202020204" pitchFamily="34" charset="0"/>
              <a:buChar char="•"/>
            </a:pPr>
            <a:r>
              <a:rPr lang="sv-SE" sz="1600" dirty="0"/>
              <a:t>Lärande och inspirerande exempel</a:t>
            </a:r>
          </a:p>
          <a:p>
            <a:pPr marL="285750" indent="-285750">
              <a:spcBef>
                <a:spcPts val="200"/>
              </a:spcBef>
              <a:buFont typeface="Arial" panose="020B0604020202020204" pitchFamily="34" charset="0"/>
              <a:buChar char="•"/>
            </a:pPr>
            <a:r>
              <a:rPr lang="sv-SE" sz="1600" dirty="0"/>
              <a:t>Länkar till vägledningar, verktyg, checklistor, nyckelaktörer m.m.</a:t>
            </a:r>
          </a:p>
        </p:txBody>
      </p:sp>
      <p:pic>
        <p:nvPicPr>
          <p:cNvPr id="10" name="Platshållare för innehåll 9">
            <a:extLst>
              <a:ext uri="{FF2B5EF4-FFF2-40B4-BE49-F238E27FC236}">
                <a16:creationId xmlns:a16="http://schemas.microsoft.com/office/drawing/2014/main" id="{8B17A451-1589-4781-9923-0DA769D1D12A}"/>
              </a:ext>
            </a:extLst>
          </p:cNvPr>
          <p:cNvPicPr>
            <a:picLocks noGrp="1" noChangeAspect="1"/>
          </p:cNvPicPr>
          <p:nvPr>
            <p:ph sz="quarter" idx="17"/>
          </p:nvPr>
        </p:nvPicPr>
        <p:blipFill>
          <a:blip r:embed="rId3">
            <a:extLst>
              <a:ext uri="{96DAC541-7B7A-43D3-8B79-37D633B846F1}">
                <asvg:svgBlip xmlns:asvg="http://schemas.microsoft.com/office/drawing/2016/SVG/main" xmlns="" r:embed="rId4"/>
              </a:ext>
            </a:extLst>
          </a:blip>
          <a:stretch>
            <a:fillRect/>
          </a:stretch>
        </p:blipFill>
        <p:spPr>
          <a:xfrm>
            <a:off x="1263241" y="3483318"/>
            <a:ext cx="1143000" cy="914400"/>
          </a:xfrm>
        </p:spPr>
      </p:pic>
      <p:pic>
        <p:nvPicPr>
          <p:cNvPr id="18" name="Platshållare för innehåll 17">
            <a:extLst>
              <a:ext uri="{FF2B5EF4-FFF2-40B4-BE49-F238E27FC236}">
                <a16:creationId xmlns:a16="http://schemas.microsoft.com/office/drawing/2014/main" id="{2C68D5B1-83CA-4245-B02D-DEE3B46F972E}"/>
              </a:ext>
            </a:extLst>
          </p:cNvPr>
          <p:cNvPicPr>
            <a:picLocks noGrp="1" noChangeAspect="1"/>
          </p:cNvPicPr>
          <p:nvPr>
            <p:ph sz="quarter" idx="18"/>
          </p:nvPr>
        </p:nvPicPr>
        <p:blipFill>
          <a:blip r:embed="rId5">
            <a:extLst>
              <a:ext uri="{96DAC541-7B7A-43D3-8B79-37D633B846F1}">
                <asvg:svgBlip xmlns:asvg="http://schemas.microsoft.com/office/drawing/2016/SVG/main" xmlns="" r:embed="rId6"/>
              </a:ext>
            </a:extLst>
          </a:blip>
          <a:stretch>
            <a:fillRect/>
          </a:stretch>
        </p:blipFill>
        <p:spPr>
          <a:xfrm>
            <a:off x="4249843" y="3569062"/>
            <a:ext cx="1028701" cy="914400"/>
          </a:xfrm>
        </p:spPr>
      </p:pic>
      <p:pic>
        <p:nvPicPr>
          <p:cNvPr id="16" name="Platshållare för innehåll 15">
            <a:extLst>
              <a:ext uri="{FF2B5EF4-FFF2-40B4-BE49-F238E27FC236}">
                <a16:creationId xmlns:a16="http://schemas.microsoft.com/office/drawing/2014/main" id="{268EE63F-5B7A-4F8A-9EB9-3D1E8DBCCDC4}"/>
              </a:ext>
            </a:extLst>
          </p:cNvPr>
          <p:cNvPicPr>
            <a:picLocks noGrp="1" noChangeAspect="1"/>
          </p:cNvPicPr>
          <p:nvPr>
            <p:ph sz="quarter" idx="19"/>
          </p:nvPr>
        </p:nvPicPr>
        <p:blipFill>
          <a:blip r:embed="rId7">
            <a:extLst>
              <a:ext uri="{96DAC541-7B7A-43D3-8B79-37D633B846F1}">
                <asvg:svgBlip xmlns:asvg="http://schemas.microsoft.com/office/drawing/2016/SVG/main" xmlns="" r:embed="rId8"/>
              </a:ext>
            </a:extLst>
          </a:blip>
          <a:stretch>
            <a:fillRect/>
          </a:stretch>
        </p:blipFill>
        <p:spPr>
          <a:xfrm>
            <a:off x="7215613" y="3483318"/>
            <a:ext cx="1018250" cy="1018250"/>
          </a:xfrm>
        </p:spPr>
      </p:pic>
    </p:spTree>
    <p:extLst>
      <p:ext uri="{BB962C8B-B14F-4D97-AF65-F5344CB8AC3E}">
        <p14:creationId xmlns:p14="http://schemas.microsoft.com/office/powerpoint/2010/main" val="63372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BB9A09B-3939-00A6-44B7-97BC6DCA6C84}"/>
              </a:ext>
            </a:extLst>
          </p:cNvPr>
          <p:cNvSpPr>
            <a:spLocks noGrp="1"/>
          </p:cNvSpPr>
          <p:nvPr>
            <p:ph type="title"/>
          </p:nvPr>
        </p:nvSpPr>
        <p:spPr/>
        <p:txBody>
          <a:bodyPr/>
          <a:lstStyle/>
          <a:p>
            <a:r>
              <a:rPr lang="sv-SE" dirty="0"/>
              <a:t>Identifierade behov - summering</a:t>
            </a:r>
          </a:p>
        </p:txBody>
      </p:sp>
      <p:sp>
        <p:nvSpPr>
          <p:cNvPr id="5" name="Platshållare för text 4">
            <a:extLst>
              <a:ext uri="{FF2B5EF4-FFF2-40B4-BE49-F238E27FC236}">
                <a16:creationId xmlns:a16="http://schemas.microsoft.com/office/drawing/2014/main" id="{77F9D749-A55D-38DE-FDE0-E2D1BEE10E24}"/>
              </a:ext>
            </a:extLst>
          </p:cNvPr>
          <p:cNvSpPr>
            <a:spLocks noGrp="1"/>
          </p:cNvSpPr>
          <p:nvPr>
            <p:ph type="body" sz="quarter" idx="18"/>
          </p:nvPr>
        </p:nvSpPr>
        <p:spPr/>
        <p:txBody>
          <a:bodyPr/>
          <a:lstStyle/>
          <a:p>
            <a:r>
              <a:rPr lang="sv-SE" dirty="0"/>
              <a:t>Susanna Wahlberg och Magnus Wallinder</a:t>
            </a:r>
          </a:p>
        </p:txBody>
      </p:sp>
      <p:sp>
        <p:nvSpPr>
          <p:cNvPr id="6" name="Platshållare för text 5">
            <a:extLst>
              <a:ext uri="{FF2B5EF4-FFF2-40B4-BE49-F238E27FC236}">
                <a16:creationId xmlns:a16="http://schemas.microsoft.com/office/drawing/2014/main" id="{4E510097-60C4-6D74-F95D-60841428BEB1}"/>
              </a:ext>
            </a:extLst>
          </p:cNvPr>
          <p:cNvSpPr>
            <a:spLocks noGrp="1"/>
          </p:cNvSpPr>
          <p:nvPr>
            <p:ph type="body" sz="quarter" idx="19"/>
          </p:nvPr>
        </p:nvSpPr>
        <p:spPr/>
        <p:txBody>
          <a:bodyPr/>
          <a:lstStyle/>
          <a:p>
            <a:endParaRPr lang="sv-SE"/>
          </a:p>
        </p:txBody>
      </p:sp>
    </p:spTree>
    <p:extLst>
      <p:ext uri="{BB962C8B-B14F-4D97-AF65-F5344CB8AC3E}">
        <p14:creationId xmlns:p14="http://schemas.microsoft.com/office/powerpoint/2010/main" val="316623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33889-F881-4C54-9B93-D28B10ECD327}"/>
              </a:ext>
            </a:extLst>
          </p:cNvPr>
          <p:cNvSpPr>
            <a:spLocks noGrp="1"/>
          </p:cNvSpPr>
          <p:nvPr>
            <p:ph type="title"/>
          </p:nvPr>
        </p:nvSpPr>
        <p:spPr/>
        <p:txBody>
          <a:bodyPr/>
          <a:lstStyle/>
          <a:p>
            <a:r>
              <a:rPr lang="sv-SE" dirty="0"/>
              <a:t>Identifierade behov </a:t>
            </a:r>
          </a:p>
        </p:txBody>
      </p:sp>
      <p:sp>
        <p:nvSpPr>
          <p:cNvPr id="3" name="Platshållare för innehåll 2">
            <a:extLst>
              <a:ext uri="{FF2B5EF4-FFF2-40B4-BE49-F238E27FC236}">
                <a16:creationId xmlns:a16="http://schemas.microsoft.com/office/drawing/2014/main" id="{291010A0-958E-4A01-B89B-B1F621B2605E}"/>
              </a:ext>
            </a:extLst>
          </p:cNvPr>
          <p:cNvSpPr>
            <a:spLocks noGrp="1"/>
          </p:cNvSpPr>
          <p:nvPr>
            <p:ph sz="quarter" idx="21"/>
          </p:nvPr>
        </p:nvSpPr>
        <p:spPr>
          <a:xfrm>
            <a:off x="858838" y="2266950"/>
            <a:ext cx="10475912" cy="3998913"/>
          </a:xfrm>
        </p:spPr>
        <p:txBody>
          <a:bodyPr>
            <a:normAutofit/>
          </a:bodyPr>
          <a:lstStyle/>
          <a:p>
            <a:pPr marL="0" indent="0">
              <a:buNone/>
            </a:pPr>
            <a:r>
              <a:rPr lang="sv-SE" dirty="0"/>
              <a:t>Kunskapsstöd och lärande exempel</a:t>
            </a:r>
          </a:p>
          <a:p>
            <a:pPr marL="0" indent="0">
              <a:buNone/>
            </a:pPr>
            <a:endParaRPr lang="sv-SE" dirty="0"/>
          </a:p>
          <a:p>
            <a:pPr marL="457200" indent="-457200">
              <a:buFont typeface="+mj-lt"/>
              <a:buAutoNum type="arabicPeriod"/>
            </a:pPr>
            <a:r>
              <a:rPr lang="sv-SE" dirty="0"/>
              <a:t>Generell kunskap om AI</a:t>
            </a:r>
          </a:p>
          <a:p>
            <a:pPr marL="457200" indent="-457200">
              <a:buFont typeface="+mj-lt"/>
              <a:buAutoNum type="arabicPeriod"/>
            </a:pPr>
            <a:endParaRPr lang="sv-SE" dirty="0"/>
          </a:p>
          <a:p>
            <a:pPr marL="457200" indent="-457200">
              <a:buFont typeface="+mj-lt"/>
              <a:buAutoNum type="arabicPeriod"/>
            </a:pPr>
            <a:r>
              <a:rPr lang="sv-SE" dirty="0"/>
              <a:t>Att förstå hur AI kan användas i verksamhetsutveckling i socialtjänsten</a:t>
            </a:r>
          </a:p>
          <a:p>
            <a:pPr marL="457200" indent="-457200">
              <a:buFont typeface="+mj-lt"/>
              <a:buAutoNum type="arabicPeriod"/>
            </a:pPr>
            <a:endParaRPr lang="sv-SE" dirty="0"/>
          </a:p>
          <a:p>
            <a:pPr marL="457200" indent="-457200">
              <a:buFont typeface="+mj-lt"/>
              <a:buAutoNum type="arabicPeriod"/>
            </a:pPr>
            <a:r>
              <a:rPr lang="sv-SE" dirty="0"/>
              <a:t>Att förstå hur data från verksamhetssystemen kan skapas och användas </a:t>
            </a:r>
          </a:p>
          <a:p>
            <a:pPr marL="0" indent="0">
              <a:buNone/>
            </a:pPr>
            <a:endParaRPr lang="sv-SE" dirty="0"/>
          </a:p>
        </p:txBody>
      </p:sp>
    </p:spTree>
    <p:extLst>
      <p:ext uri="{BB962C8B-B14F-4D97-AF65-F5344CB8AC3E}">
        <p14:creationId xmlns:p14="http://schemas.microsoft.com/office/powerpoint/2010/main" val="329994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33889-F881-4C54-9B93-D28B10ECD327}"/>
              </a:ext>
            </a:extLst>
          </p:cNvPr>
          <p:cNvSpPr>
            <a:spLocks noGrp="1"/>
          </p:cNvSpPr>
          <p:nvPr>
            <p:ph type="title"/>
          </p:nvPr>
        </p:nvSpPr>
        <p:spPr>
          <a:xfrm>
            <a:off x="858710" y="769002"/>
            <a:ext cx="10474580" cy="1107996"/>
          </a:xfrm>
        </p:spPr>
        <p:txBody>
          <a:bodyPr/>
          <a:lstStyle/>
          <a:p>
            <a:r>
              <a:rPr lang="sv-SE" dirty="0"/>
              <a:t>Att förstå hur AI kan användas i verksamhetsutvecklingen </a:t>
            </a:r>
          </a:p>
        </p:txBody>
      </p:sp>
      <p:sp>
        <p:nvSpPr>
          <p:cNvPr id="3" name="Platshållare för innehåll 2">
            <a:extLst>
              <a:ext uri="{FF2B5EF4-FFF2-40B4-BE49-F238E27FC236}">
                <a16:creationId xmlns:a16="http://schemas.microsoft.com/office/drawing/2014/main" id="{291010A0-958E-4A01-B89B-B1F621B2605E}"/>
              </a:ext>
            </a:extLst>
          </p:cNvPr>
          <p:cNvSpPr>
            <a:spLocks noGrp="1"/>
          </p:cNvSpPr>
          <p:nvPr>
            <p:ph sz="quarter" idx="22"/>
          </p:nvPr>
        </p:nvSpPr>
        <p:spPr>
          <a:xfrm>
            <a:off x="858838" y="1962150"/>
            <a:ext cx="4913164" cy="4126848"/>
          </a:xfrm>
        </p:spPr>
        <p:txBody>
          <a:bodyPr>
            <a:normAutofit/>
          </a:bodyPr>
          <a:lstStyle/>
          <a:p>
            <a:pPr marL="0" lvl="0" indent="0">
              <a:lnSpc>
                <a:spcPct val="115000"/>
              </a:lnSpc>
              <a:spcBef>
                <a:spcPts val="600"/>
              </a:spcBef>
              <a:spcAft>
                <a:spcPts val="600"/>
              </a:spcAft>
              <a:buNone/>
            </a:pP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15000"/>
              </a:lnSpc>
              <a:spcBef>
                <a:spcPts val="600"/>
              </a:spcBef>
              <a:spcAft>
                <a:spcPts val="600"/>
              </a:spcAft>
              <a:buNone/>
            </a:pPr>
            <a:r>
              <a:rPr lang="sv-SE" dirty="0">
                <a:effectLst/>
                <a:ea typeface="Arial" panose="020B0604020202020204" pitchFamily="34" charset="0"/>
                <a:cs typeface="Times New Roman" panose="02020603050405020304" pitchFamily="18" charset="0"/>
              </a:rPr>
              <a:t>Kunskap om</a:t>
            </a:r>
          </a:p>
          <a:p>
            <a:pPr lvl="0">
              <a:lnSpc>
                <a:spcPct val="115000"/>
              </a:lnSpc>
              <a:spcBef>
                <a:spcPts val="600"/>
              </a:spcBef>
              <a:spcAft>
                <a:spcPts val="600"/>
              </a:spcAft>
              <a:buFont typeface="Wingdings" panose="05000000000000000000" pitchFamily="2" charset="2"/>
              <a:buChar char="§"/>
            </a:pPr>
            <a:r>
              <a:rPr lang="sv-SE" sz="2000" dirty="0">
                <a:effectLst/>
                <a:ea typeface="Arial" panose="020B0604020202020204" pitchFamily="34" charset="0"/>
                <a:cs typeface="Times New Roman" panose="02020603050405020304" pitchFamily="18" charset="0"/>
              </a:rPr>
              <a:t>förändringsledning </a:t>
            </a:r>
            <a:endParaRPr lang="sv-SE" sz="2000" dirty="0">
              <a:effectLst/>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ffectLst/>
                <a:ea typeface="Arial" panose="020B0604020202020204" pitchFamily="34" charset="0"/>
                <a:cs typeface="Times New Roman" panose="02020603050405020304" pitchFamily="18" charset="0"/>
              </a:rPr>
              <a:t>implementation </a:t>
            </a:r>
            <a:endParaRPr lang="sv-SE" sz="2000" dirty="0">
              <a:effectLst/>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ffectLst/>
                <a:ea typeface="Arial" panose="020B0604020202020204" pitchFamily="34" charset="0"/>
                <a:cs typeface="Times New Roman" panose="02020603050405020304" pitchFamily="18" charset="0"/>
              </a:rPr>
              <a:t>nyttorealisering </a:t>
            </a:r>
          </a:p>
          <a:p>
            <a:pPr marL="0" lvl="0" indent="0">
              <a:lnSpc>
                <a:spcPct val="115000"/>
              </a:lnSpc>
              <a:spcBef>
                <a:spcPts val="600"/>
              </a:spcBef>
              <a:spcAft>
                <a:spcPts val="600"/>
              </a:spcAft>
              <a:buNone/>
            </a:pPr>
            <a:endParaRPr lang="sv-SE" dirty="0">
              <a:effectLst/>
              <a:ea typeface="Calibri" panose="020F0502020204030204" pitchFamily="34" charset="0"/>
              <a:cs typeface="Times New Roman" panose="02020603050405020304" pitchFamily="18" charset="0"/>
            </a:endParaRPr>
          </a:p>
          <a:p>
            <a:pPr marL="0" lvl="0" indent="0">
              <a:lnSpc>
                <a:spcPct val="115000"/>
              </a:lnSpc>
              <a:spcBef>
                <a:spcPts val="600"/>
              </a:spcBef>
              <a:spcAft>
                <a:spcPts val="600"/>
              </a:spcAft>
              <a:buNone/>
            </a:pPr>
            <a:endParaRPr lang="sv-SE" sz="2000" dirty="0">
              <a:effectLst/>
              <a:ea typeface="Calibri" panose="020F0502020204030204" pitchFamily="34" charset="0"/>
              <a:cs typeface="Times New Roman" panose="02020603050405020304" pitchFamily="18" charset="0"/>
            </a:endParaRPr>
          </a:p>
          <a:p>
            <a:pPr marL="0" indent="0">
              <a:buNone/>
            </a:pPr>
            <a:r>
              <a:rPr lang="sv-SE" sz="2000" dirty="0"/>
              <a:t>Generiskt för digitalisering</a:t>
            </a:r>
          </a:p>
          <a:p>
            <a:pPr indent="0">
              <a:lnSpc>
                <a:spcPct val="115000"/>
              </a:lnSpc>
              <a:spcBef>
                <a:spcPts val="600"/>
              </a:spcBef>
              <a:spcAft>
                <a:spcPts val="600"/>
              </a:spcAft>
              <a:buNone/>
            </a:pPr>
            <a:endParaRPr lang="sv-SE" dirty="0"/>
          </a:p>
          <a:p>
            <a:pPr indent="0">
              <a:lnSpc>
                <a:spcPct val="115000"/>
              </a:lnSpc>
              <a:spcBef>
                <a:spcPts val="600"/>
              </a:spcBef>
              <a:spcAft>
                <a:spcPts val="600"/>
              </a:spcAft>
              <a:buNone/>
            </a:pPr>
            <a:endParaRPr lang="sv-SE" dirty="0"/>
          </a:p>
        </p:txBody>
      </p:sp>
      <p:sp>
        <p:nvSpPr>
          <p:cNvPr id="4" name="Platshållare för innehåll 3">
            <a:extLst>
              <a:ext uri="{FF2B5EF4-FFF2-40B4-BE49-F238E27FC236}">
                <a16:creationId xmlns:a16="http://schemas.microsoft.com/office/drawing/2014/main" id="{AD27D6C9-8DD6-4974-A49F-CD1D635732AC}"/>
              </a:ext>
            </a:extLst>
          </p:cNvPr>
          <p:cNvSpPr>
            <a:spLocks noGrp="1"/>
          </p:cNvSpPr>
          <p:nvPr>
            <p:ph sz="quarter" idx="23"/>
          </p:nvPr>
        </p:nvSpPr>
        <p:spPr>
          <a:xfrm>
            <a:off x="6419998" y="1876998"/>
            <a:ext cx="4913164" cy="4306001"/>
          </a:xfrm>
        </p:spPr>
        <p:txBody>
          <a:bodyPr>
            <a:normAutofit/>
          </a:bodyPr>
          <a:lstStyle/>
          <a:p>
            <a:pPr marL="0" lvl="0" indent="0">
              <a:lnSpc>
                <a:spcPct val="115000"/>
              </a:lnSpc>
              <a:spcBef>
                <a:spcPts val="600"/>
              </a:spcBef>
              <a:spcAft>
                <a:spcPts val="600"/>
              </a:spcAft>
              <a:buNone/>
            </a:pPr>
            <a:endParaRPr lang="sv-SE" dirty="0">
              <a:ea typeface="Arial" panose="020B0604020202020204" pitchFamily="34" charset="0"/>
              <a:cs typeface="Times New Roman" panose="02020603050405020304" pitchFamily="18" charset="0"/>
            </a:endParaRPr>
          </a:p>
          <a:p>
            <a:pPr marL="0" lvl="0" indent="0">
              <a:lnSpc>
                <a:spcPct val="115000"/>
              </a:lnSpc>
              <a:spcBef>
                <a:spcPts val="600"/>
              </a:spcBef>
              <a:spcAft>
                <a:spcPts val="600"/>
              </a:spcAft>
              <a:buNone/>
            </a:pPr>
            <a:r>
              <a:rPr lang="sv-SE" dirty="0">
                <a:ea typeface="Arial" panose="020B0604020202020204" pitchFamily="34" charset="0"/>
                <a:cs typeface="Times New Roman" panose="02020603050405020304" pitchFamily="18" charset="0"/>
              </a:rPr>
              <a:t>Kunskap om</a:t>
            </a:r>
            <a:endParaRPr lang="sv-SE" dirty="0">
              <a:effectLst/>
              <a:ea typeface="Arial" panose="020B060402020202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ffectLst/>
                <a:ea typeface="Arial" panose="020B0604020202020204" pitchFamily="34" charset="0"/>
                <a:cs typeface="Times New Roman" panose="02020603050405020304" pitchFamily="18" charset="0"/>
              </a:rPr>
              <a:t>juridiska förutsättningar</a:t>
            </a:r>
            <a:endParaRPr lang="sv-SE" sz="2000" dirty="0">
              <a:effectLst/>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ffectLst/>
                <a:ea typeface="Arial" panose="020B0604020202020204" pitchFamily="34" charset="0"/>
                <a:cs typeface="Times New Roman" panose="02020603050405020304" pitchFamily="18" charset="0"/>
              </a:rPr>
              <a:t>etiska överväganden</a:t>
            </a:r>
            <a:endParaRPr lang="sv-SE" sz="2000" dirty="0">
              <a:effectLst/>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ffectLst/>
                <a:ea typeface="Calibri" panose="020F0502020204030204" pitchFamily="34" charset="0"/>
                <a:cs typeface="Times New Roman" panose="02020603050405020304" pitchFamily="18" charset="0"/>
              </a:rPr>
              <a:t>informationssäkerhet</a:t>
            </a:r>
          </a:p>
          <a:p>
            <a:pPr lvl="0">
              <a:lnSpc>
                <a:spcPct val="115000"/>
              </a:lnSpc>
              <a:spcBef>
                <a:spcPts val="600"/>
              </a:spcBef>
              <a:spcAft>
                <a:spcPts val="600"/>
              </a:spcAft>
              <a:buFont typeface="Wingdings" panose="05000000000000000000" pitchFamily="2" charset="2"/>
              <a:buChar char="§"/>
            </a:pPr>
            <a:r>
              <a:rPr lang="sv-SE" sz="2000" dirty="0">
                <a:effectLst/>
                <a:ea typeface="Calibri" panose="020F0502020204030204" pitchFamily="34" charset="0"/>
                <a:cs typeface="Times New Roman" panose="02020603050405020304" pitchFamily="18" charset="0"/>
              </a:rPr>
              <a:t>förtroende/transparens</a:t>
            </a:r>
          </a:p>
          <a:p>
            <a:pPr marL="0" indent="0">
              <a:buNone/>
            </a:pPr>
            <a:endParaRPr lang="sv-SE" dirty="0"/>
          </a:p>
          <a:p>
            <a:pPr marL="0" indent="0">
              <a:buNone/>
            </a:pPr>
            <a:r>
              <a:rPr lang="sv-SE" sz="2000" dirty="0"/>
              <a:t>Specifikt i relation till AI-användning</a:t>
            </a:r>
          </a:p>
        </p:txBody>
      </p:sp>
    </p:spTree>
    <p:extLst>
      <p:ext uri="{BB962C8B-B14F-4D97-AF65-F5344CB8AC3E}">
        <p14:creationId xmlns:p14="http://schemas.microsoft.com/office/powerpoint/2010/main" val="28417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33889-F881-4C54-9B93-D28B10ECD327}"/>
              </a:ext>
            </a:extLst>
          </p:cNvPr>
          <p:cNvSpPr>
            <a:spLocks noGrp="1"/>
          </p:cNvSpPr>
          <p:nvPr>
            <p:ph type="title"/>
          </p:nvPr>
        </p:nvSpPr>
        <p:spPr>
          <a:xfrm>
            <a:off x="858710" y="769002"/>
            <a:ext cx="10474580" cy="1107996"/>
          </a:xfrm>
        </p:spPr>
        <p:txBody>
          <a:bodyPr/>
          <a:lstStyle/>
          <a:p>
            <a:r>
              <a:rPr lang="sv-SE" dirty="0"/>
              <a:t>Att förstå hur data från verksamhetssystemen kan skapas och användas</a:t>
            </a:r>
          </a:p>
        </p:txBody>
      </p:sp>
      <p:sp>
        <p:nvSpPr>
          <p:cNvPr id="3" name="Platshållare för innehåll 2">
            <a:extLst>
              <a:ext uri="{FF2B5EF4-FFF2-40B4-BE49-F238E27FC236}">
                <a16:creationId xmlns:a16="http://schemas.microsoft.com/office/drawing/2014/main" id="{291010A0-958E-4A01-B89B-B1F621B2605E}"/>
              </a:ext>
            </a:extLst>
          </p:cNvPr>
          <p:cNvSpPr>
            <a:spLocks noGrp="1"/>
          </p:cNvSpPr>
          <p:nvPr>
            <p:ph sz="quarter" idx="22"/>
          </p:nvPr>
        </p:nvSpPr>
        <p:spPr>
          <a:xfrm>
            <a:off x="858837" y="2025652"/>
            <a:ext cx="6084888" cy="4063346"/>
          </a:xfrm>
        </p:spPr>
        <p:txBody>
          <a:bodyPr>
            <a:normAutofit/>
          </a:bodyPr>
          <a:lstStyle/>
          <a:p>
            <a:pPr marL="0" lvl="0" indent="0">
              <a:lnSpc>
                <a:spcPct val="115000"/>
              </a:lnSpc>
              <a:spcBef>
                <a:spcPts val="600"/>
              </a:spcBef>
              <a:spcAft>
                <a:spcPts val="600"/>
              </a:spcAft>
              <a:buNone/>
            </a:pP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15000"/>
              </a:lnSpc>
              <a:spcBef>
                <a:spcPts val="600"/>
              </a:spcBef>
              <a:spcAft>
                <a:spcPts val="600"/>
              </a:spcAft>
              <a:buNone/>
            </a:pPr>
            <a:r>
              <a:rPr lang="sv-SE" dirty="0">
                <a:effectLst/>
                <a:ea typeface="Arial" panose="020B0604020202020204" pitchFamily="34" charset="0"/>
                <a:cs typeface="Times New Roman" panose="02020603050405020304" pitchFamily="18" charset="0"/>
              </a:rPr>
              <a:t>Kunskap om</a:t>
            </a:r>
          </a:p>
          <a:p>
            <a:pPr lvl="0">
              <a:lnSpc>
                <a:spcPct val="115000"/>
              </a:lnSpc>
              <a:spcBef>
                <a:spcPts val="600"/>
              </a:spcBef>
              <a:spcAft>
                <a:spcPts val="600"/>
              </a:spcAft>
              <a:buFont typeface="Wingdings" panose="05000000000000000000" pitchFamily="2" charset="2"/>
              <a:buChar char="§"/>
            </a:pPr>
            <a:r>
              <a:rPr lang="sv-SE" sz="2000" dirty="0">
                <a:ea typeface="Arial" panose="020B0604020202020204" pitchFamily="34" charset="0"/>
                <a:cs typeface="Times New Roman" panose="02020603050405020304" pitchFamily="18" charset="0"/>
              </a:rPr>
              <a:t>s</a:t>
            </a:r>
            <a:r>
              <a:rPr lang="sv-SE" sz="2000" dirty="0">
                <a:effectLst/>
                <a:ea typeface="Arial" panose="020B0604020202020204" pitchFamily="34" charset="0"/>
                <a:cs typeface="Times New Roman" panose="02020603050405020304" pitchFamily="18" charset="0"/>
              </a:rPr>
              <a:t>tandardiserad data/strukturerad information</a:t>
            </a:r>
            <a:endParaRPr lang="sv-SE" sz="2000" dirty="0">
              <a:effectLst/>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a typeface="Arial" panose="020B0604020202020204" pitchFamily="34" charset="0"/>
                <a:cs typeface="Times New Roman" panose="02020603050405020304" pitchFamily="18" charset="0"/>
              </a:rPr>
              <a:t>h</a:t>
            </a:r>
            <a:r>
              <a:rPr lang="sv-SE" sz="2000" dirty="0">
                <a:effectLst/>
                <a:ea typeface="Arial" panose="020B0604020202020204" pitchFamily="34" charset="0"/>
                <a:cs typeface="Times New Roman" panose="02020603050405020304" pitchFamily="18" charset="0"/>
              </a:rPr>
              <a:t>ur man säkerställer god kvalitet </a:t>
            </a:r>
            <a:endParaRPr lang="sv-SE" sz="2000" dirty="0">
              <a:effectLst/>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Wingdings" panose="05000000000000000000" pitchFamily="2" charset="2"/>
              <a:buChar char="§"/>
            </a:pPr>
            <a:r>
              <a:rPr lang="sv-SE" sz="2000" dirty="0">
                <a:ea typeface="Arial" panose="020B0604020202020204" pitchFamily="34" charset="0"/>
                <a:cs typeface="Times New Roman" panose="02020603050405020304" pitchFamily="18" charset="0"/>
              </a:rPr>
              <a:t>m</a:t>
            </a:r>
            <a:r>
              <a:rPr lang="sv-SE" sz="2000" dirty="0">
                <a:effectLst/>
                <a:ea typeface="Arial" panose="020B0604020202020204" pitchFamily="34" charset="0"/>
                <a:cs typeface="Times New Roman" panose="02020603050405020304" pitchFamily="18" charset="0"/>
              </a:rPr>
              <a:t>ängden data som krävs </a:t>
            </a:r>
          </a:p>
          <a:p>
            <a:pPr marL="0" lvl="0" indent="0">
              <a:lnSpc>
                <a:spcPct val="115000"/>
              </a:lnSpc>
              <a:spcBef>
                <a:spcPts val="600"/>
              </a:spcBef>
              <a:spcAft>
                <a:spcPts val="600"/>
              </a:spcAft>
              <a:buNone/>
            </a:pPr>
            <a:endParaRPr lang="sv-SE" dirty="0">
              <a:effectLst/>
              <a:ea typeface="Calibri" panose="020F0502020204030204" pitchFamily="34" charset="0"/>
              <a:cs typeface="Times New Roman" panose="02020603050405020304" pitchFamily="18" charset="0"/>
            </a:endParaRPr>
          </a:p>
          <a:p>
            <a:pPr marL="0" lvl="0" indent="0">
              <a:lnSpc>
                <a:spcPct val="115000"/>
              </a:lnSpc>
              <a:spcBef>
                <a:spcPts val="600"/>
              </a:spcBef>
              <a:spcAft>
                <a:spcPts val="600"/>
              </a:spcAft>
              <a:buNone/>
            </a:pPr>
            <a:endParaRPr lang="sv-SE" sz="2000" dirty="0">
              <a:effectLst/>
              <a:ea typeface="Calibri" panose="020F0502020204030204" pitchFamily="34" charset="0"/>
              <a:cs typeface="Times New Roman" panose="02020603050405020304" pitchFamily="18" charset="0"/>
            </a:endParaRPr>
          </a:p>
          <a:p>
            <a:pPr marL="0" indent="0">
              <a:buNone/>
            </a:pPr>
            <a:endParaRPr lang="sv-SE" sz="2000" dirty="0"/>
          </a:p>
          <a:p>
            <a:pPr indent="0">
              <a:lnSpc>
                <a:spcPct val="115000"/>
              </a:lnSpc>
              <a:spcBef>
                <a:spcPts val="600"/>
              </a:spcBef>
              <a:spcAft>
                <a:spcPts val="600"/>
              </a:spcAft>
              <a:buNone/>
            </a:pPr>
            <a:endParaRPr lang="sv-SE" dirty="0"/>
          </a:p>
          <a:p>
            <a:pPr indent="0">
              <a:lnSpc>
                <a:spcPct val="115000"/>
              </a:lnSpc>
              <a:spcBef>
                <a:spcPts val="600"/>
              </a:spcBef>
              <a:spcAft>
                <a:spcPts val="600"/>
              </a:spcAft>
              <a:buNone/>
            </a:pPr>
            <a:endParaRPr lang="sv-SE" dirty="0"/>
          </a:p>
        </p:txBody>
      </p:sp>
    </p:spTree>
    <p:extLst>
      <p:ext uri="{BB962C8B-B14F-4D97-AF65-F5344CB8AC3E}">
        <p14:creationId xmlns:p14="http://schemas.microsoft.com/office/powerpoint/2010/main" val="356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33889-F881-4C54-9B93-D28B10ECD327}"/>
              </a:ext>
            </a:extLst>
          </p:cNvPr>
          <p:cNvSpPr>
            <a:spLocks noGrp="1"/>
          </p:cNvSpPr>
          <p:nvPr>
            <p:ph type="title"/>
          </p:nvPr>
        </p:nvSpPr>
        <p:spPr>
          <a:xfrm>
            <a:off x="858710" y="1323000"/>
            <a:ext cx="10474580" cy="553998"/>
          </a:xfrm>
        </p:spPr>
        <p:txBody>
          <a:bodyPr/>
          <a:lstStyle/>
          <a:p>
            <a:r>
              <a:rPr lang="sv-SE" dirty="0"/>
              <a:t>Frågor till er i nätverket</a:t>
            </a:r>
          </a:p>
        </p:txBody>
      </p:sp>
      <p:sp>
        <p:nvSpPr>
          <p:cNvPr id="3" name="Platshållare för innehåll 2">
            <a:extLst>
              <a:ext uri="{FF2B5EF4-FFF2-40B4-BE49-F238E27FC236}">
                <a16:creationId xmlns:a16="http://schemas.microsoft.com/office/drawing/2014/main" id="{291010A0-958E-4A01-B89B-B1F621B2605E}"/>
              </a:ext>
            </a:extLst>
          </p:cNvPr>
          <p:cNvSpPr>
            <a:spLocks noGrp="1"/>
          </p:cNvSpPr>
          <p:nvPr>
            <p:ph sz="quarter" idx="22"/>
          </p:nvPr>
        </p:nvSpPr>
        <p:spPr>
          <a:xfrm>
            <a:off x="858837" y="2025652"/>
            <a:ext cx="6084888" cy="4063346"/>
          </a:xfrm>
        </p:spPr>
        <p:txBody>
          <a:bodyPr>
            <a:normAutofit/>
          </a:bodyPr>
          <a:lstStyle/>
          <a:p>
            <a:pPr marL="0" lvl="0" indent="0">
              <a:lnSpc>
                <a:spcPct val="115000"/>
              </a:lnSpc>
              <a:spcBef>
                <a:spcPts val="600"/>
              </a:spcBef>
              <a:spcAft>
                <a:spcPts val="600"/>
              </a:spcAft>
              <a:buNone/>
            </a:pP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p>
            <a:pPr marL="457200" lvl="0" indent="-457200">
              <a:lnSpc>
                <a:spcPct val="115000"/>
              </a:lnSpc>
              <a:spcBef>
                <a:spcPts val="600"/>
              </a:spcBef>
              <a:spcAft>
                <a:spcPts val="600"/>
              </a:spcAft>
              <a:buFont typeface="+mj-lt"/>
              <a:buAutoNum type="arabicPeriod"/>
            </a:pPr>
            <a:r>
              <a:rPr lang="sv-SE" sz="2000" dirty="0">
                <a:ea typeface="Arial" panose="020B0604020202020204" pitchFamily="34" charset="0"/>
                <a:cs typeface="Times New Roman" panose="02020603050405020304" pitchFamily="18" charset="0"/>
              </a:rPr>
              <a:t>Känns de identifierade behoven igen?</a:t>
            </a:r>
          </a:p>
          <a:p>
            <a:pPr marL="457200" lvl="0" indent="-457200">
              <a:lnSpc>
                <a:spcPct val="115000"/>
              </a:lnSpc>
              <a:spcBef>
                <a:spcPts val="600"/>
              </a:spcBef>
              <a:spcAft>
                <a:spcPts val="600"/>
              </a:spcAft>
              <a:buFont typeface="+mj-lt"/>
              <a:buAutoNum type="arabicPeriod"/>
            </a:pPr>
            <a:r>
              <a:rPr lang="sv-SE" sz="2000" dirty="0">
                <a:ea typeface="Arial" panose="020B0604020202020204" pitchFamily="34" charset="0"/>
                <a:cs typeface="Times New Roman" panose="02020603050405020304" pitchFamily="18" charset="0"/>
              </a:rPr>
              <a:t>Finns andra behov?</a:t>
            </a:r>
          </a:p>
          <a:p>
            <a:pPr marL="457200" lvl="0" indent="-457200">
              <a:lnSpc>
                <a:spcPct val="115000"/>
              </a:lnSpc>
              <a:spcBef>
                <a:spcPts val="600"/>
              </a:spcBef>
              <a:spcAft>
                <a:spcPts val="600"/>
              </a:spcAft>
              <a:buFont typeface="+mj-lt"/>
              <a:buAutoNum type="arabicPeriod"/>
            </a:pPr>
            <a:r>
              <a:rPr lang="sv-SE" sz="2000" dirty="0">
                <a:ea typeface="Arial" panose="020B0604020202020204" pitchFamily="34" charset="0"/>
                <a:cs typeface="Times New Roman" panose="02020603050405020304" pitchFamily="18" charset="0"/>
              </a:rPr>
              <a:t>Vilket är bästa sättet att paketera kunskapsstöd av olika slag och presentera lärande exempel på?</a:t>
            </a:r>
            <a:endParaRPr lang="sv-SE" sz="2000" dirty="0">
              <a:effectLst/>
              <a:ea typeface="Calibri" panose="020F0502020204030204" pitchFamily="34" charset="0"/>
              <a:cs typeface="Times New Roman" panose="02020603050405020304" pitchFamily="18" charset="0"/>
            </a:endParaRPr>
          </a:p>
          <a:p>
            <a:pPr marL="0" indent="0">
              <a:buNone/>
            </a:pPr>
            <a:endParaRPr lang="sv-SE" sz="2000" dirty="0"/>
          </a:p>
          <a:p>
            <a:pPr indent="0">
              <a:lnSpc>
                <a:spcPct val="115000"/>
              </a:lnSpc>
              <a:spcBef>
                <a:spcPts val="600"/>
              </a:spcBef>
              <a:spcAft>
                <a:spcPts val="600"/>
              </a:spcAft>
              <a:buNone/>
            </a:pPr>
            <a:endParaRPr lang="sv-SE" dirty="0"/>
          </a:p>
          <a:p>
            <a:pPr indent="0">
              <a:lnSpc>
                <a:spcPct val="115000"/>
              </a:lnSpc>
              <a:spcBef>
                <a:spcPts val="600"/>
              </a:spcBef>
              <a:spcAft>
                <a:spcPts val="600"/>
              </a:spcAft>
              <a:buNone/>
            </a:pPr>
            <a:endParaRPr lang="sv-SE" dirty="0"/>
          </a:p>
        </p:txBody>
      </p:sp>
    </p:spTree>
    <p:extLst>
      <p:ext uri="{BB962C8B-B14F-4D97-AF65-F5344CB8AC3E}">
        <p14:creationId xmlns:p14="http://schemas.microsoft.com/office/powerpoint/2010/main" val="236153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578BC7-7C12-4BCE-A29B-C0F3084D3901}"/>
              </a:ext>
            </a:extLst>
          </p:cNvPr>
          <p:cNvSpPr>
            <a:spLocks noGrp="1"/>
          </p:cNvSpPr>
          <p:nvPr>
            <p:ph type="title"/>
          </p:nvPr>
        </p:nvSpPr>
        <p:spPr/>
        <p:txBody>
          <a:bodyPr/>
          <a:lstStyle/>
          <a:p>
            <a:r>
              <a:rPr lang="sv-SE" dirty="0"/>
              <a:t>Dagordning</a:t>
            </a:r>
          </a:p>
        </p:txBody>
      </p:sp>
      <p:sp>
        <p:nvSpPr>
          <p:cNvPr id="3" name="Platshållare för innehåll 2">
            <a:extLst>
              <a:ext uri="{FF2B5EF4-FFF2-40B4-BE49-F238E27FC236}">
                <a16:creationId xmlns:a16="http://schemas.microsoft.com/office/drawing/2014/main" id="{AE051BC0-5E51-46CC-AB45-B4225766F75F}"/>
              </a:ext>
            </a:extLst>
          </p:cNvPr>
          <p:cNvSpPr>
            <a:spLocks noGrp="1"/>
          </p:cNvSpPr>
          <p:nvPr>
            <p:ph idx="1"/>
          </p:nvPr>
        </p:nvSpPr>
        <p:spPr/>
        <p:txBody>
          <a:bodyPr/>
          <a:lstStyle/>
          <a:p>
            <a:pPr marL="30163" indent="0">
              <a:buNone/>
            </a:pPr>
            <a:r>
              <a:rPr lang="sv-SE" dirty="0"/>
              <a:t>13.00	Välkomna</a:t>
            </a:r>
          </a:p>
          <a:p>
            <a:pPr marL="30163" indent="0">
              <a:buNone/>
            </a:pPr>
            <a:r>
              <a:rPr lang="sv-SE" dirty="0"/>
              <a:t>13.15	AI i socialtjänsten</a:t>
            </a:r>
          </a:p>
          <a:p>
            <a:pPr marL="30163" indent="0">
              <a:buNone/>
            </a:pPr>
            <a:r>
              <a:rPr lang="sv-SE" dirty="0"/>
              <a:t>14.00	Paus</a:t>
            </a:r>
          </a:p>
          <a:p>
            <a:pPr marL="30163" indent="0">
              <a:buNone/>
            </a:pPr>
            <a:r>
              <a:rPr lang="sv-SE" dirty="0"/>
              <a:t>14.15	Tema: Implementering</a:t>
            </a:r>
          </a:p>
          <a:p>
            <a:pPr marL="30163" indent="0">
              <a:buNone/>
            </a:pPr>
            <a:r>
              <a:rPr lang="sv-SE" dirty="0"/>
              <a:t>15.30	Sammanfattning</a:t>
            </a:r>
          </a:p>
          <a:p>
            <a:pPr marL="30163" indent="0">
              <a:buNone/>
            </a:pPr>
            <a:r>
              <a:rPr lang="sv-SE" dirty="0"/>
              <a:t>15.45	Avslutning</a:t>
            </a:r>
          </a:p>
        </p:txBody>
      </p:sp>
    </p:spTree>
    <p:extLst>
      <p:ext uri="{BB962C8B-B14F-4D97-AF65-F5344CB8AC3E}">
        <p14:creationId xmlns:p14="http://schemas.microsoft.com/office/powerpoint/2010/main" val="188787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DF13BF-5B46-47E8-BAE1-A00039D4BE53}"/>
              </a:ext>
            </a:extLst>
          </p:cNvPr>
          <p:cNvSpPr>
            <a:spLocks noGrp="1"/>
          </p:cNvSpPr>
          <p:nvPr>
            <p:ph type="ctrTitle"/>
          </p:nvPr>
        </p:nvSpPr>
        <p:spPr>
          <a:xfrm>
            <a:off x="666000" y="2746800"/>
            <a:ext cx="9608400" cy="1965600"/>
          </a:xfrm>
        </p:spPr>
        <p:txBody>
          <a:bodyPr anchor="t">
            <a:normAutofit/>
          </a:bodyPr>
          <a:lstStyle/>
          <a:p>
            <a:r>
              <a:rPr lang="sv-SE"/>
              <a:t>Paus</a:t>
            </a:r>
            <a:endParaRPr lang="sv-SE" dirty="0"/>
          </a:p>
        </p:txBody>
      </p:sp>
      <p:sp>
        <p:nvSpPr>
          <p:cNvPr id="8" name="Subtitle 2">
            <a:extLst>
              <a:ext uri="{FF2B5EF4-FFF2-40B4-BE49-F238E27FC236}">
                <a16:creationId xmlns:a16="http://schemas.microsoft.com/office/drawing/2014/main" id="{FFD7D6C7-4E48-D9D2-1425-4A9AB0B9495B}"/>
              </a:ext>
            </a:extLst>
          </p:cNvPr>
          <p:cNvSpPr>
            <a:spLocks noGrp="1"/>
          </p:cNvSpPr>
          <p:nvPr>
            <p:ph type="subTitle" idx="1"/>
          </p:nvPr>
        </p:nvSpPr>
        <p:spPr>
          <a:xfrm>
            <a:off x="666000" y="4809600"/>
            <a:ext cx="9608400" cy="1425600"/>
          </a:xfrm>
        </p:spPr>
        <p:txBody>
          <a:bodyPr/>
          <a:lstStyle/>
          <a:p>
            <a:endParaRPr lang="en-US"/>
          </a:p>
        </p:txBody>
      </p:sp>
    </p:spTree>
    <p:extLst>
      <p:ext uri="{BB962C8B-B14F-4D97-AF65-F5344CB8AC3E}">
        <p14:creationId xmlns:p14="http://schemas.microsoft.com/office/powerpoint/2010/main" val="140080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DF13BF-5B46-47E8-BAE1-A00039D4BE53}"/>
              </a:ext>
            </a:extLst>
          </p:cNvPr>
          <p:cNvSpPr>
            <a:spLocks noGrp="1"/>
          </p:cNvSpPr>
          <p:nvPr>
            <p:ph type="ctrTitle"/>
          </p:nvPr>
        </p:nvSpPr>
        <p:spPr>
          <a:xfrm>
            <a:off x="666000" y="2746800"/>
            <a:ext cx="9608400" cy="1965600"/>
          </a:xfrm>
        </p:spPr>
        <p:txBody>
          <a:bodyPr anchor="t">
            <a:normAutofit/>
          </a:bodyPr>
          <a:lstStyle/>
          <a:p>
            <a:r>
              <a:rPr lang="sv-SE" dirty="0"/>
              <a:t>Tema: Implementering</a:t>
            </a:r>
          </a:p>
        </p:txBody>
      </p:sp>
      <p:sp>
        <p:nvSpPr>
          <p:cNvPr id="8" name="Subtitle 2">
            <a:extLst>
              <a:ext uri="{FF2B5EF4-FFF2-40B4-BE49-F238E27FC236}">
                <a16:creationId xmlns:a16="http://schemas.microsoft.com/office/drawing/2014/main" id="{FFD7D6C7-4E48-D9D2-1425-4A9AB0B9495B}"/>
              </a:ext>
            </a:extLst>
          </p:cNvPr>
          <p:cNvSpPr>
            <a:spLocks noGrp="1"/>
          </p:cNvSpPr>
          <p:nvPr>
            <p:ph type="subTitle" idx="1"/>
          </p:nvPr>
        </p:nvSpPr>
        <p:spPr>
          <a:xfrm>
            <a:off x="666000" y="4809600"/>
            <a:ext cx="9608400" cy="1425600"/>
          </a:xfrm>
        </p:spPr>
        <p:txBody>
          <a:bodyPr/>
          <a:lstStyle/>
          <a:p>
            <a:endParaRPr lang="en-US"/>
          </a:p>
        </p:txBody>
      </p:sp>
    </p:spTree>
    <p:extLst>
      <p:ext uri="{BB962C8B-B14F-4D97-AF65-F5344CB8AC3E}">
        <p14:creationId xmlns:p14="http://schemas.microsoft.com/office/powerpoint/2010/main" val="401574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633AB9-044B-7595-263F-2486D60D922F}"/>
              </a:ext>
            </a:extLst>
          </p:cNvPr>
          <p:cNvSpPr>
            <a:spLocks noGrp="1"/>
          </p:cNvSpPr>
          <p:nvPr>
            <p:ph type="ctrTitle"/>
          </p:nvPr>
        </p:nvSpPr>
        <p:spPr/>
        <p:txBody>
          <a:bodyPr/>
          <a:lstStyle/>
          <a:p>
            <a:r>
              <a:rPr lang="sv-SE" dirty="0" err="1"/>
              <a:t>Recap</a:t>
            </a:r>
            <a:r>
              <a:rPr lang="sv-SE" dirty="0"/>
              <a:t>:</a:t>
            </a:r>
            <a:br>
              <a:rPr lang="sv-SE" dirty="0"/>
            </a:br>
            <a:r>
              <a:rPr lang="sv-SE" dirty="0"/>
              <a:t>Implementering</a:t>
            </a:r>
          </a:p>
        </p:txBody>
      </p:sp>
      <p:sp>
        <p:nvSpPr>
          <p:cNvPr id="3" name="Underrubrik 2">
            <a:extLst>
              <a:ext uri="{FF2B5EF4-FFF2-40B4-BE49-F238E27FC236}">
                <a16:creationId xmlns:a16="http://schemas.microsoft.com/office/drawing/2014/main" id="{CFF270C4-25F7-4719-3B2A-EEA493E15ADD}"/>
              </a:ext>
            </a:extLst>
          </p:cNvPr>
          <p:cNvSpPr>
            <a:spLocks noGrp="1"/>
          </p:cNvSpPr>
          <p:nvPr>
            <p:ph type="subTitle" idx="1"/>
          </p:nvPr>
        </p:nvSpPr>
        <p:spPr>
          <a:xfrm>
            <a:off x="1524000" y="4146933"/>
            <a:ext cx="9144000" cy="1463122"/>
          </a:xfrm>
        </p:spPr>
        <p:txBody>
          <a:bodyPr>
            <a:normAutofit/>
          </a:bodyPr>
          <a:lstStyle/>
          <a:p>
            <a:r>
              <a:rPr lang="sv-SE" dirty="0"/>
              <a:t>Fritt från presentationen som Anna Bergström höll 5 oktober 2023</a:t>
            </a:r>
          </a:p>
          <a:p>
            <a:r>
              <a:rPr lang="sv-SE" dirty="0" err="1"/>
              <a:t>anna.bergstrom@uu.se</a:t>
            </a:r>
            <a:r>
              <a:rPr lang="sv-SE" dirty="0"/>
              <a:t> </a:t>
            </a:r>
          </a:p>
          <a:p>
            <a:endParaRPr lang="sv-SE" i="1" dirty="0"/>
          </a:p>
        </p:txBody>
      </p:sp>
      <p:sp>
        <p:nvSpPr>
          <p:cNvPr id="4" name="Underrubrik 2">
            <a:extLst>
              <a:ext uri="{FF2B5EF4-FFF2-40B4-BE49-F238E27FC236}">
                <a16:creationId xmlns:a16="http://schemas.microsoft.com/office/drawing/2014/main" id="{E636485E-3B2B-E7FB-0DA9-86708F05D87A}"/>
              </a:ext>
            </a:extLst>
          </p:cNvPr>
          <p:cNvSpPr txBox="1">
            <a:spLocks/>
          </p:cNvSpPr>
          <p:nvPr/>
        </p:nvSpPr>
        <p:spPr>
          <a:xfrm>
            <a:off x="-480767" y="5735637"/>
            <a:ext cx="4113088" cy="55424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1" u="none" strike="noStrike" kern="1200" cap="none" spc="0" normalizeH="0" baseline="0" noProof="0" dirty="0" err="1">
                <a:ln>
                  <a:noFill/>
                </a:ln>
                <a:solidFill>
                  <a:prstClr val="black"/>
                </a:solidFill>
                <a:effectLst/>
                <a:uLnTx/>
                <a:uFillTx/>
                <a:latin typeface="Arial" panose="020B0604020202020204"/>
                <a:ea typeface="+mn-ea"/>
                <a:cs typeface="+mn-cs"/>
              </a:rPr>
              <a:t>Inst</a:t>
            </a:r>
            <a:r>
              <a:rPr kumimoji="0" lang="sv-SE" sz="1400" b="0" i="1" u="none" strike="noStrike" kern="1200" cap="none" spc="0" normalizeH="0" baseline="0" noProof="0" dirty="0">
                <a:ln>
                  <a:noFill/>
                </a:ln>
                <a:solidFill>
                  <a:prstClr val="black"/>
                </a:solidFill>
                <a:effectLst/>
                <a:uLnTx/>
                <a:uFillTx/>
                <a:latin typeface="Arial" panose="020B0604020202020204"/>
                <a:ea typeface="+mn-ea"/>
                <a:cs typeface="+mn-cs"/>
              </a:rPr>
              <a:t> för kvinnors och barns hälsa</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1" u="none" strike="noStrike" kern="1200" cap="none" spc="0" normalizeH="0" baseline="0" noProof="0" dirty="0">
                <a:ln>
                  <a:noFill/>
                </a:ln>
                <a:solidFill>
                  <a:prstClr val="black"/>
                </a:solidFill>
                <a:effectLst/>
                <a:uLnTx/>
                <a:uFillTx/>
                <a:latin typeface="Arial" panose="020B0604020202020204"/>
                <a:ea typeface="+mn-ea"/>
                <a:cs typeface="+mn-cs"/>
              </a:rPr>
              <a:t>Uppsala Universitet</a:t>
            </a:r>
          </a:p>
        </p:txBody>
      </p:sp>
      <p:sp>
        <p:nvSpPr>
          <p:cNvPr id="5" name="Underrubrik 2">
            <a:extLst>
              <a:ext uri="{FF2B5EF4-FFF2-40B4-BE49-F238E27FC236}">
                <a16:creationId xmlns:a16="http://schemas.microsoft.com/office/drawing/2014/main" id="{F828B36C-1998-4F35-5969-850F195DEAFE}"/>
              </a:ext>
            </a:extLst>
          </p:cNvPr>
          <p:cNvSpPr txBox="1">
            <a:spLocks/>
          </p:cNvSpPr>
          <p:nvPr/>
        </p:nvSpPr>
        <p:spPr>
          <a:xfrm>
            <a:off x="7748973" y="5735637"/>
            <a:ext cx="4113088" cy="55424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1" u="none" strike="noStrike" kern="1200" cap="none" spc="0" normalizeH="0" baseline="0" noProof="0" dirty="0" err="1">
                <a:ln>
                  <a:noFill/>
                </a:ln>
                <a:solidFill>
                  <a:prstClr val="black"/>
                </a:solidFill>
                <a:effectLst/>
                <a:uLnTx/>
                <a:uFillTx/>
                <a:latin typeface="Arial" panose="020B0604020202020204"/>
                <a:ea typeface="+mn-ea"/>
                <a:cs typeface="+mn-cs"/>
              </a:rPr>
              <a:t>Inst</a:t>
            </a:r>
            <a:r>
              <a:rPr kumimoji="0" lang="sv-SE" sz="1400" b="0" i="1" u="none" strike="noStrike" kern="1200" cap="none" spc="0" normalizeH="0" baseline="0" noProof="0" dirty="0">
                <a:ln>
                  <a:noFill/>
                </a:ln>
                <a:solidFill>
                  <a:prstClr val="black"/>
                </a:solidFill>
                <a:effectLst/>
                <a:uLnTx/>
                <a:uFillTx/>
                <a:latin typeface="Arial" panose="020B0604020202020204"/>
                <a:ea typeface="+mn-ea"/>
                <a:cs typeface="+mn-cs"/>
              </a:rPr>
              <a:t> för Lärande, informatik, management och etik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1" u="none" strike="noStrike" kern="1200" cap="none" spc="0" normalizeH="0" baseline="0" noProof="0" dirty="0">
                <a:ln>
                  <a:noFill/>
                </a:ln>
                <a:solidFill>
                  <a:prstClr val="black"/>
                </a:solidFill>
                <a:effectLst/>
                <a:uLnTx/>
                <a:uFillTx/>
                <a:latin typeface="Arial" panose="020B0604020202020204"/>
                <a:ea typeface="+mn-ea"/>
                <a:cs typeface="+mn-cs"/>
              </a:rPr>
              <a:t>Karolinska Institutet</a:t>
            </a:r>
          </a:p>
        </p:txBody>
      </p:sp>
      <p:sp>
        <p:nvSpPr>
          <p:cNvPr id="6" name="Underrubrik 2">
            <a:extLst>
              <a:ext uri="{FF2B5EF4-FFF2-40B4-BE49-F238E27FC236}">
                <a16:creationId xmlns:a16="http://schemas.microsoft.com/office/drawing/2014/main" id="{C788C3A4-BDCB-E06C-3C95-801A5DE15334}"/>
              </a:ext>
            </a:extLst>
          </p:cNvPr>
          <p:cNvSpPr txBox="1">
            <a:spLocks/>
          </p:cNvSpPr>
          <p:nvPr/>
        </p:nvSpPr>
        <p:spPr>
          <a:xfrm>
            <a:off x="3167406" y="5735637"/>
            <a:ext cx="4525233" cy="794163"/>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1" u="none" strike="noStrike" kern="1200" cap="none" spc="0" normalizeH="0" baseline="0" noProof="0" dirty="0">
                <a:ln>
                  <a:noFill/>
                </a:ln>
                <a:solidFill>
                  <a:prstClr val="black"/>
                </a:solidFill>
                <a:effectLst/>
                <a:uLnTx/>
                <a:uFillTx/>
                <a:latin typeface="Arial" panose="020B0604020202020204"/>
                <a:ea typeface="+mn-ea"/>
                <a:cs typeface="+mn-cs"/>
              </a:rPr>
              <a:t>Enheten för implementering och utvärdering</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1" u="none" strike="noStrike" kern="1200" cap="none" spc="0" normalizeH="0" baseline="0" noProof="0" dirty="0">
                <a:ln>
                  <a:noFill/>
                </a:ln>
                <a:solidFill>
                  <a:prstClr val="black"/>
                </a:solidFill>
                <a:effectLst/>
                <a:uLnTx/>
                <a:uFillTx/>
                <a:latin typeface="Arial" panose="020B0604020202020204"/>
                <a:ea typeface="+mn-ea"/>
                <a:cs typeface="+mn-cs"/>
              </a:rPr>
              <a:t>Centrum för epidemiologi och samhällsmedicin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1" u="none" strike="noStrike" kern="1200" cap="none" spc="0" normalizeH="0" baseline="0" noProof="0" dirty="0">
                <a:ln>
                  <a:noFill/>
                </a:ln>
                <a:solidFill>
                  <a:prstClr val="black"/>
                </a:solidFill>
                <a:effectLst/>
                <a:uLnTx/>
                <a:uFillTx/>
                <a:latin typeface="Arial" panose="020B0604020202020204"/>
                <a:ea typeface="+mn-ea"/>
                <a:cs typeface="+mn-cs"/>
              </a:rPr>
              <a:t>Region Stockholm</a:t>
            </a:r>
          </a:p>
        </p:txBody>
      </p:sp>
    </p:spTree>
    <p:extLst>
      <p:ext uri="{BB962C8B-B14F-4D97-AF65-F5344CB8AC3E}">
        <p14:creationId xmlns:p14="http://schemas.microsoft.com/office/powerpoint/2010/main" val="40506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7676C-0CFA-C431-A66B-DA62CB995E64}"/>
              </a:ext>
            </a:extLst>
          </p:cNvPr>
          <p:cNvSpPr>
            <a:spLocks noGrp="1"/>
          </p:cNvSpPr>
          <p:nvPr>
            <p:ph type="title"/>
          </p:nvPr>
        </p:nvSpPr>
        <p:spPr/>
        <p:txBody>
          <a:bodyPr/>
          <a:lstStyle/>
          <a:p>
            <a:r>
              <a:rPr lang="en-GB" dirty="0" err="1"/>
              <a:t>Vanliga</a:t>
            </a:r>
            <a:r>
              <a:rPr lang="en-GB" dirty="0"/>
              <a:t> </a:t>
            </a:r>
            <a:r>
              <a:rPr lang="en-GB" dirty="0" err="1"/>
              <a:t>missförstånd</a:t>
            </a:r>
            <a:r>
              <a:rPr lang="en-GB" dirty="0"/>
              <a:t> om </a:t>
            </a:r>
            <a:r>
              <a:rPr lang="en-GB" dirty="0" err="1"/>
              <a:t>implementering</a:t>
            </a:r>
            <a:endParaRPr lang="en-GB" dirty="0"/>
          </a:p>
        </p:txBody>
      </p:sp>
      <p:sp>
        <p:nvSpPr>
          <p:cNvPr id="3" name="Platshållare för innehåll 2">
            <a:extLst>
              <a:ext uri="{FF2B5EF4-FFF2-40B4-BE49-F238E27FC236}">
                <a16:creationId xmlns:a16="http://schemas.microsoft.com/office/drawing/2014/main" id="{EE042C9D-6EB0-0300-5ECF-B258557245D5}"/>
              </a:ext>
            </a:extLst>
          </p:cNvPr>
          <p:cNvSpPr>
            <a:spLocks noGrp="1"/>
          </p:cNvSpPr>
          <p:nvPr>
            <p:ph idx="1"/>
          </p:nvPr>
        </p:nvSpPr>
        <p:spPr/>
        <p:txBody>
          <a:bodyPr/>
          <a:lstStyle/>
          <a:p>
            <a:pPr>
              <a:spcAft>
                <a:spcPts val="1000"/>
              </a:spcAft>
              <a:buClr>
                <a:schemeClr val="bg2">
                  <a:lumMod val="50000"/>
                </a:schemeClr>
              </a:buClr>
              <a:buFont typeface="Wingdings" pitchFamily="2" charset="2"/>
              <a:buChar char="§"/>
            </a:pPr>
            <a:r>
              <a:rPr lang="sv-SE" sz="2400" dirty="0">
                <a:latin typeface="Helvetica" pitchFamily="2" charset="0"/>
              </a:rPr>
              <a:t>Effektiva metoder sprider sig själva</a:t>
            </a:r>
          </a:p>
          <a:p>
            <a:pPr>
              <a:spcAft>
                <a:spcPts val="1000"/>
              </a:spcAft>
              <a:buClr>
                <a:schemeClr val="bg2">
                  <a:lumMod val="50000"/>
                </a:schemeClr>
              </a:buClr>
              <a:buFont typeface="Wingdings" pitchFamily="2" charset="2"/>
              <a:buChar char="§"/>
            </a:pPr>
            <a:r>
              <a:rPr lang="sv-SE" sz="2400" dirty="0">
                <a:latin typeface="Helvetica" pitchFamily="2" charset="0"/>
              </a:rPr>
              <a:t>Information räcker för att åstadkomma förändring</a:t>
            </a:r>
          </a:p>
          <a:p>
            <a:pPr>
              <a:spcAft>
                <a:spcPts val="1000"/>
              </a:spcAft>
              <a:buClr>
                <a:schemeClr val="bg2">
                  <a:lumMod val="50000"/>
                </a:schemeClr>
              </a:buClr>
              <a:buFont typeface="Wingdings" pitchFamily="2" charset="2"/>
              <a:buChar char="§"/>
            </a:pPr>
            <a:r>
              <a:rPr lang="sv-SE" sz="2400" dirty="0">
                <a:latin typeface="Helvetica" pitchFamily="2" charset="0"/>
              </a:rPr>
              <a:t>Utbildning leder till användning</a:t>
            </a:r>
          </a:p>
          <a:p>
            <a:pPr>
              <a:spcAft>
                <a:spcPts val="1000"/>
              </a:spcAft>
              <a:buClr>
                <a:schemeClr val="bg2">
                  <a:lumMod val="50000"/>
                </a:schemeClr>
              </a:buClr>
              <a:buFont typeface="Wingdings" pitchFamily="2" charset="2"/>
              <a:buChar char="§"/>
            </a:pPr>
            <a:r>
              <a:rPr lang="sv-SE" sz="2400" dirty="0">
                <a:latin typeface="Helvetica" pitchFamily="2" charset="0"/>
              </a:rPr>
              <a:t>Förändring sker snabbt</a:t>
            </a:r>
          </a:p>
          <a:p>
            <a:pPr>
              <a:spcAft>
                <a:spcPts val="1000"/>
              </a:spcAft>
              <a:buClr>
                <a:schemeClr val="bg2">
                  <a:lumMod val="50000"/>
                </a:schemeClr>
              </a:buClr>
              <a:buFont typeface="Wingdings" pitchFamily="2" charset="2"/>
              <a:buChar char="§"/>
            </a:pPr>
            <a:r>
              <a:rPr lang="sv-SE" sz="2400" dirty="0">
                <a:latin typeface="Helvetica" pitchFamily="2" charset="0"/>
              </a:rPr>
              <a:t>Det räcker att man tror på det man gör för att det ska bli bra</a:t>
            </a:r>
          </a:p>
          <a:p>
            <a:pPr>
              <a:spcBef>
                <a:spcPts val="1000"/>
              </a:spcBef>
              <a:spcAft>
                <a:spcPts val="1000"/>
              </a:spcAft>
            </a:pPr>
            <a:endParaRPr lang="sv-SE" dirty="0"/>
          </a:p>
          <a:p>
            <a:endParaRPr lang="en-GB" dirty="0"/>
          </a:p>
        </p:txBody>
      </p:sp>
      <p:sp>
        <p:nvSpPr>
          <p:cNvPr id="4" name="textruta 2">
            <a:extLst>
              <a:ext uri="{FF2B5EF4-FFF2-40B4-BE49-F238E27FC236}">
                <a16:creationId xmlns:a16="http://schemas.microsoft.com/office/drawing/2014/main" id="{F03D3D73-DBE0-6213-EB65-64D5CF02B308}"/>
              </a:ext>
            </a:extLst>
          </p:cNvPr>
          <p:cNvSpPr txBox="1"/>
          <p:nvPr/>
        </p:nvSpPr>
        <p:spPr>
          <a:xfrm>
            <a:off x="9441951" y="6611779"/>
            <a:ext cx="27500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Helvetica" pitchFamily="2" charset="0"/>
                <a:ea typeface="+mn-ea"/>
                <a:cs typeface="+mn-cs"/>
              </a:rPr>
              <a:t>Socialstyrelsen (2012) Om implementering</a:t>
            </a:r>
          </a:p>
        </p:txBody>
      </p:sp>
    </p:spTree>
    <p:extLst>
      <p:ext uri="{BB962C8B-B14F-4D97-AF65-F5344CB8AC3E}">
        <p14:creationId xmlns:p14="http://schemas.microsoft.com/office/powerpoint/2010/main" val="411298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199F25-53C4-B315-4024-621B57B12C20}"/>
              </a:ext>
            </a:extLst>
          </p:cNvPr>
          <p:cNvSpPr>
            <a:spLocks noGrp="1"/>
          </p:cNvSpPr>
          <p:nvPr>
            <p:ph type="title"/>
          </p:nvPr>
        </p:nvSpPr>
        <p:spPr/>
        <p:txBody>
          <a:bodyPr/>
          <a:lstStyle/>
          <a:p>
            <a:r>
              <a:rPr lang="en-GB" dirty="0" err="1"/>
              <a:t>Vad</a:t>
            </a:r>
            <a:r>
              <a:rPr lang="en-GB" dirty="0"/>
              <a:t> </a:t>
            </a:r>
            <a:r>
              <a:rPr lang="en-GB" dirty="0" err="1"/>
              <a:t>är</a:t>
            </a:r>
            <a:r>
              <a:rPr lang="en-GB" dirty="0"/>
              <a:t> det – </a:t>
            </a:r>
            <a:r>
              <a:rPr lang="en-GB" dirty="0" err="1"/>
              <a:t>vad</a:t>
            </a:r>
            <a:r>
              <a:rPr lang="en-GB" dirty="0"/>
              <a:t> </a:t>
            </a:r>
            <a:r>
              <a:rPr lang="en-GB" dirty="0" err="1"/>
              <a:t>är</a:t>
            </a:r>
            <a:r>
              <a:rPr lang="en-GB" dirty="0"/>
              <a:t> det </a:t>
            </a:r>
            <a:r>
              <a:rPr lang="en-GB" dirty="0" err="1"/>
              <a:t>inte</a:t>
            </a:r>
            <a:r>
              <a:rPr lang="en-GB" dirty="0"/>
              <a:t>?</a:t>
            </a:r>
          </a:p>
        </p:txBody>
      </p:sp>
      <p:sp>
        <p:nvSpPr>
          <p:cNvPr id="3" name="Platshållare för innehåll 2">
            <a:extLst>
              <a:ext uri="{FF2B5EF4-FFF2-40B4-BE49-F238E27FC236}">
                <a16:creationId xmlns:a16="http://schemas.microsoft.com/office/drawing/2014/main" id="{3AC0D309-0006-B750-EE50-2925F87B8AC6}"/>
              </a:ext>
            </a:extLst>
          </p:cNvPr>
          <p:cNvSpPr>
            <a:spLocks noGrp="1"/>
          </p:cNvSpPr>
          <p:nvPr>
            <p:ph idx="1"/>
          </p:nvPr>
        </p:nvSpPr>
        <p:spPr/>
        <p:txBody>
          <a:bodyPr/>
          <a:lstStyle/>
          <a:p>
            <a:pPr>
              <a:buClr>
                <a:schemeClr val="bg2">
                  <a:lumMod val="50000"/>
                </a:schemeClr>
              </a:buClr>
              <a:buFont typeface="Wingdings" pitchFamily="2" charset="2"/>
              <a:buChar char="§"/>
            </a:pPr>
            <a:r>
              <a:rPr lang="sv-SE" sz="2400" dirty="0">
                <a:latin typeface="Helvetica" pitchFamily="2" charset="0"/>
              </a:rPr>
              <a:t>Implementering ska leda till beteendeförändring.</a:t>
            </a:r>
            <a:endParaRPr lang="sv-SE" sz="2400" dirty="0">
              <a:effectLst/>
              <a:latin typeface="Helvetica" pitchFamily="2" charset="0"/>
            </a:endParaRPr>
          </a:p>
          <a:p>
            <a:pPr>
              <a:buClr>
                <a:schemeClr val="bg2">
                  <a:lumMod val="50000"/>
                </a:schemeClr>
              </a:buClr>
              <a:buFont typeface="Wingdings" pitchFamily="2" charset="2"/>
              <a:buChar char="§"/>
            </a:pPr>
            <a:r>
              <a:rPr lang="sv-SE" sz="2400" dirty="0">
                <a:effectLst/>
                <a:latin typeface="Helvetica" pitchFamily="2" charset="0"/>
              </a:rPr>
              <a:t>Implementering innebär att införa något nytt t.ex. ett arbetssätt, riktlinjer eller en värdegrund.</a:t>
            </a:r>
          </a:p>
          <a:p>
            <a:pPr>
              <a:buClr>
                <a:schemeClr val="bg2">
                  <a:lumMod val="50000"/>
                </a:schemeClr>
              </a:buClr>
              <a:buFont typeface="Wingdings" pitchFamily="2" charset="2"/>
              <a:buChar char="§"/>
            </a:pPr>
            <a:r>
              <a:rPr lang="sv-SE" sz="2400" dirty="0">
                <a:effectLst/>
                <a:latin typeface="Helvetica" pitchFamily="2" charset="0"/>
              </a:rPr>
              <a:t>Aktiva och planerade ansträngningar för att en ny metod ska användas som ordinarie metod i en organisation</a:t>
            </a:r>
          </a:p>
          <a:p>
            <a:pPr marL="0" indent="0" algn="r">
              <a:buNone/>
            </a:pPr>
            <a:r>
              <a:rPr lang="sv-SE" sz="1000" i="1" dirty="0" err="1">
                <a:effectLst/>
                <a:latin typeface="Helvetica" pitchFamily="2" charset="0"/>
              </a:rPr>
              <a:t>Greenhalgh</a:t>
            </a:r>
            <a:r>
              <a:rPr lang="sv-SE" sz="1000" i="1" dirty="0">
                <a:effectLst/>
                <a:latin typeface="Helvetica" pitchFamily="2" charset="0"/>
              </a:rPr>
              <a:t> 2005</a:t>
            </a:r>
          </a:p>
          <a:p>
            <a:pPr marL="0" indent="0">
              <a:buNone/>
            </a:pPr>
            <a:endParaRPr lang="sv-SE" dirty="0">
              <a:effectLst/>
              <a:latin typeface="Helvetica" pitchFamily="2" charset="0"/>
            </a:endParaRPr>
          </a:p>
          <a:p>
            <a:pPr marL="0" indent="0" algn="ctr">
              <a:buNone/>
            </a:pPr>
            <a:r>
              <a:rPr lang="sv-SE" sz="2400" dirty="0">
                <a:effectLst/>
                <a:latin typeface="Helvetica" pitchFamily="2" charset="0"/>
              </a:rPr>
              <a:t>Implementering </a:t>
            </a:r>
            <a:r>
              <a:rPr lang="sv-SE" sz="2400" dirty="0">
                <a:solidFill>
                  <a:srgbClr val="FF1388"/>
                </a:solidFill>
                <a:effectLst/>
                <a:latin typeface="Helvetica" pitchFamily="2" charset="0"/>
              </a:rPr>
              <a:t>≠ </a:t>
            </a:r>
            <a:r>
              <a:rPr lang="sv-SE" sz="2400" dirty="0">
                <a:effectLst/>
                <a:latin typeface="Helvetica" pitchFamily="2" charset="0"/>
              </a:rPr>
              <a:t>Spridning</a:t>
            </a:r>
          </a:p>
          <a:p>
            <a:endParaRPr lang="en-GB" dirty="0"/>
          </a:p>
        </p:txBody>
      </p:sp>
    </p:spTree>
    <p:extLst>
      <p:ext uri="{BB962C8B-B14F-4D97-AF65-F5344CB8AC3E}">
        <p14:creationId xmlns:p14="http://schemas.microsoft.com/office/powerpoint/2010/main" val="12099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6" name="Grupp 335">
            <a:extLst>
              <a:ext uri="{FF2B5EF4-FFF2-40B4-BE49-F238E27FC236}">
                <a16:creationId xmlns:a16="http://schemas.microsoft.com/office/drawing/2014/main" id="{ED8889D4-B525-4E08-A20D-C6C7262D656C}"/>
              </a:ext>
            </a:extLst>
          </p:cNvPr>
          <p:cNvGrpSpPr/>
          <p:nvPr/>
        </p:nvGrpSpPr>
        <p:grpSpPr>
          <a:xfrm>
            <a:off x="8128058" y="3113981"/>
            <a:ext cx="190500" cy="403622"/>
            <a:chOff x="6480175" y="2025651"/>
            <a:chExt cx="254000" cy="538163"/>
          </a:xfrm>
        </p:grpSpPr>
        <p:sp>
          <p:nvSpPr>
            <p:cNvPr id="11" name="Line 208">
              <a:extLst>
                <a:ext uri="{FF2B5EF4-FFF2-40B4-BE49-F238E27FC236}">
                  <a16:creationId xmlns:a16="http://schemas.microsoft.com/office/drawing/2014/main" id="{E864EEBC-36DB-4F7A-93DF-0D559E21C5FE}"/>
                </a:ext>
              </a:extLst>
            </p:cNvPr>
            <p:cNvSpPr>
              <a:spLocks noChangeShapeType="1"/>
            </p:cNvSpPr>
            <p:nvPr/>
          </p:nvSpPr>
          <p:spPr bwMode="auto">
            <a:xfrm>
              <a:off x="6607175" y="2025651"/>
              <a:ext cx="0" cy="355600"/>
            </a:xfrm>
            <a:prstGeom prst="line">
              <a:avLst/>
            </a:prstGeom>
            <a:noFill/>
            <a:ln w="85725" cap="flat">
              <a:solidFill>
                <a:srgbClr val="80D7F7"/>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209">
              <a:extLst>
                <a:ext uri="{FF2B5EF4-FFF2-40B4-BE49-F238E27FC236}">
                  <a16:creationId xmlns:a16="http://schemas.microsoft.com/office/drawing/2014/main" id="{B61866AA-FC54-41B0-9754-1143FAD282B6}"/>
                </a:ext>
              </a:extLst>
            </p:cNvPr>
            <p:cNvSpPr>
              <a:spLocks/>
            </p:cNvSpPr>
            <p:nvPr/>
          </p:nvSpPr>
          <p:spPr bwMode="auto">
            <a:xfrm>
              <a:off x="6480175" y="2343151"/>
              <a:ext cx="254000" cy="220663"/>
            </a:xfrm>
            <a:custGeom>
              <a:avLst/>
              <a:gdLst>
                <a:gd name="T0" fmla="*/ 0 w 5987"/>
                <a:gd name="T1" fmla="*/ 0 h 5175"/>
                <a:gd name="T2" fmla="*/ 2987 w 5987"/>
                <a:gd name="T3" fmla="*/ 5175 h 5175"/>
                <a:gd name="T4" fmla="*/ 5987 w 5987"/>
                <a:gd name="T5" fmla="*/ 0 h 5175"/>
                <a:gd name="T6" fmla="*/ 0 w 5987"/>
                <a:gd name="T7" fmla="*/ 0 h 5175"/>
              </a:gdLst>
              <a:ahLst/>
              <a:cxnLst>
                <a:cxn ang="0">
                  <a:pos x="T0" y="T1"/>
                </a:cxn>
                <a:cxn ang="0">
                  <a:pos x="T2" y="T3"/>
                </a:cxn>
                <a:cxn ang="0">
                  <a:pos x="T4" y="T5"/>
                </a:cxn>
                <a:cxn ang="0">
                  <a:pos x="T6" y="T7"/>
                </a:cxn>
              </a:cxnLst>
              <a:rect l="0" t="0" r="r" b="b"/>
              <a:pathLst>
                <a:path w="5987" h="5175">
                  <a:moveTo>
                    <a:pt x="0" y="0"/>
                  </a:moveTo>
                  <a:lnTo>
                    <a:pt x="2987" y="5175"/>
                  </a:lnTo>
                  <a:lnTo>
                    <a:pt x="5987" y="0"/>
                  </a:lnTo>
                  <a:lnTo>
                    <a:pt x="0" y="0"/>
                  </a:lnTo>
                  <a:close/>
                </a:path>
              </a:pathLst>
            </a:custGeom>
            <a:solidFill>
              <a:srgbClr val="80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37" name="Grupp 336">
            <a:extLst>
              <a:ext uri="{FF2B5EF4-FFF2-40B4-BE49-F238E27FC236}">
                <a16:creationId xmlns:a16="http://schemas.microsoft.com/office/drawing/2014/main" id="{44BFFD61-8A63-4FBE-AEC1-E6306D2ABCF4}"/>
              </a:ext>
            </a:extLst>
          </p:cNvPr>
          <p:cNvGrpSpPr/>
          <p:nvPr/>
        </p:nvGrpSpPr>
        <p:grpSpPr>
          <a:xfrm>
            <a:off x="9174246" y="2842518"/>
            <a:ext cx="696516" cy="697706"/>
            <a:chOff x="7272338" y="1663701"/>
            <a:chExt cx="928688" cy="930275"/>
          </a:xfrm>
        </p:grpSpPr>
        <p:sp>
          <p:nvSpPr>
            <p:cNvPr id="13" name="Line 210">
              <a:extLst>
                <a:ext uri="{FF2B5EF4-FFF2-40B4-BE49-F238E27FC236}">
                  <a16:creationId xmlns:a16="http://schemas.microsoft.com/office/drawing/2014/main" id="{17D281FA-38CE-41C6-9262-56C77E41BF7A}"/>
                </a:ext>
              </a:extLst>
            </p:cNvPr>
            <p:cNvSpPr>
              <a:spLocks noChangeShapeType="1"/>
            </p:cNvSpPr>
            <p:nvPr/>
          </p:nvSpPr>
          <p:spPr bwMode="auto">
            <a:xfrm>
              <a:off x="7272338" y="1663701"/>
              <a:ext cx="798513" cy="800100"/>
            </a:xfrm>
            <a:prstGeom prst="line">
              <a:avLst/>
            </a:prstGeom>
            <a:noFill/>
            <a:ln w="85725" cap="flat">
              <a:solidFill>
                <a:srgbClr val="80D7F7"/>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211">
              <a:extLst>
                <a:ext uri="{FF2B5EF4-FFF2-40B4-BE49-F238E27FC236}">
                  <a16:creationId xmlns:a16="http://schemas.microsoft.com/office/drawing/2014/main" id="{327847E6-3F6E-449F-A2B2-40B1B2708BBA}"/>
                </a:ext>
              </a:extLst>
            </p:cNvPr>
            <p:cNvSpPr>
              <a:spLocks/>
            </p:cNvSpPr>
            <p:nvPr/>
          </p:nvSpPr>
          <p:spPr bwMode="auto">
            <a:xfrm>
              <a:off x="7954963" y="2347913"/>
              <a:ext cx="246063" cy="246063"/>
            </a:xfrm>
            <a:custGeom>
              <a:avLst/>
              <a:gdLst>
                <a:gd name="T0" fmla="*/ 0 w 5775"/>
                <a:gd name="T1" fmla="*/ 4225 h 5775"/>
                <a:gd name="T2" fmla="*/ 5775 w 5775"/>
                <a:gd name="T3" fmla="*/ 5775 h 5775"/>
                <a:gd name="T4" fmla="*/ 4237 w 5775"/>
                <a:gd name="T5" fmla="*/ 0 h 5775"/>
                <a:gd name="T6" fmla="*/ 0 w 5775"/>
                <a:gd name="T7" fmla="*/ 4225 h 5775"/>
              </a:gdLst>
              <a:ahLst/>
              <a:cxnLst>
                <a:cxn ang="0">
                  <a:pos x="T0" y="T1"/>
                </a:cxn>
                <a:cxn ang="0">
                  <a:pos x="T2" y="T3"/>
                </a:cxn>
                <a:cxn ang="0">
                  <a:pos x="T4" y="T5"/>
                </a:cxn>
                <a:cxn ang="0">
                  <a:pos x="T6" y="T7"/>
                </a:cxn>
              </a:cxnLst>
              <a:rect l="0" t="0" r="r" b="b"/>
              <a:pathLst>
                <a:path w="5775" h="5775">
                  <a:moveTo>
                    <a:pt x="0" y="4225"/>
                  </a:moveTo>
                  <a:lnTo>
                    <a:pt x="5775" y="5775"/>
                  </a:lnTo>
                  <a:lnTo>
                    <a:pt x="4237" y="0"/>
                  </a:lnTo>
                  <a:lnTo>
                    <a:pt x="0" y="4225"/>
                  </a:lnTo>
                  <a:close/>
                </a:path>
              </a:pathLst>
            </a:custGeom>
            <a:solidFill>
              <a:srgbClr val="80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42" name="Grupp 341">
            <a:extLst>
              <a:ext uri="{FF2B5EF4-FFF2-40B4-BE49-F238E27FC236}">
                <a16:creationId xmlns:a16="http://schemas.microsoft.com/office/drawing/2014/main" id="{B1A772B0-89D2-498A-AC22-4880E559D2D1}"/>
              </a:ext>
            </a:extLst>
          </p:cNvPr>
          <p:cNvGrpSpPr/>
          <p:nvPr/>
        </p:nvGrpSpPr>
        <p:grpSpPr>
          <a:xfrm>
            <a:off x="8129249" y="4807049"/>
            <a:ext cx="190500" cy="369094"/>
            <a:chOff x="6481763" y="4283076"/>
            <a:chExt cx="254000" cy="492125"/>
          </a:xfrm>
        </p:grpSpPr>
        <p:sp>
          <p:nvSpPr>
            <p:cNvPr id="15" name="Line 212">
              <a:extLst>
                <a:ext uri="{FF2B5EF4-FFF2-40B4-BE49-F238E27FC236}">
                  <a16:creationId xmlns:a16="http://schemas.microsoft.com/office/drawing/2014/main" id="{C77D2EF5-3378-45F8-B4EE-813233A803E1}"/>
                </a:ext>
              </a:extLst>
            </p:cNvPr>
            <p:cNvSpPr>
              <a:spLocks noChangeShapeType="1"/>
            </p:cNvSpPr>
            <p:nvPr/>
          </p:nvSpPr>
          <p:spPr bwMode="auto">
            <a:xfrm flipV="1">
              <a:off x="6607175" y="4467226"/>
              <a:ext cx="0" cy="307975"/>
            </a:xfrm>
            <a:prstGeom prst="line">
              <a:avLst/>
            </a:prstGeom>
            <a:noFill/>
            <a:ln w="85725" cap="flat">
              <a:solidFill>
                <a:srgbClr val="B4DB8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213">
              <a:extLst>
                <a:ext uri="{FF2B5EF4-FFF2-40B4-BE49-F238E27FC236}">
                  <a16:creationId xmlns:a16="http://schemas.microsoft.com/office/drawing/2014/main" id="{7D11C752-5E75-4030-870C-5F8B22AE623D}"/>
                </a:ext>
              </a:extLst>
            </p:cNvPr>
            <p:cNvSpPr>
              <a:spLocks/>
            </p:cNvSpPr>
            <p:nvPr/>
          </p:nvSpPr>
          <p:spPr bwMode="auto">
            <a:xfrm>
              <a:off x="6481763" y="4283076"/>
              <a:ext cx="254000" cy="220663"/>
            </a:xfrm>
            <a:custGeom>
              <a:avLst/>
              <a:gdLst>
                <a:gd name="T0" fmla="*/ 5975 w 5975"/>
                <a:gd name="T1" fmla="*/ 5188 h 5188"/>
                <a:gd name="T2" fmla="*/ 2987 w 5975"/>
                <a:gd name="T3" fmla="*/ 0 h 5188"/>
                <a:gd name="T4" fmla="*/ 0 w 5975"/>
                <a:gd name="T5" fmla="*/ 5188 h 5188"/>
                <a:gd name="T6" fmla="*/ 5975 w 5975"/>
                <a:gd name="T7" fmla="*/ 5188 h 5188"/>
              </a:gdLst>
              <a:ahLst/>
              <a:cxnLst>
                <a:cxn ang="0">
                  <a:pos x="T0" y="T1"/>
                </a:cxn>
                <a:cxn ang="0">
                  <a:pos x="T2" y="T3"/>
                </a:cxn>
                <a:cxn ang="0">
                  <a:pos x="T4" y="T5"/>
                </a:cxn>
                <a:cxn ang="0">
                  <a:pos x="T6" y="T7"/>
                </a:cxn>
              </a:cxnLst>
              <a:rect l="0" t="0" r="r" b="b"/>
              <a:pathLst>
                <a:path w="5975" h="5188">
                  <a:moveTo>
                    <a:pt x="5975" y="5188"/>
                  </a:moveTo>
                  <a:lnTo>
                    <a:pt x="2987" y="0"/>
                  </a:lnTo>
                  <a:lnTo>
                    <a:pt x="0" y="5188"/>
                  </a:lnTo>
                  <a:lnTo>
                    <a:pt x="5975" y="5188"/>
                  </a:lnTo>
                  <a:close/>
                </a:path>
              </a:pathLst>
            </a:custGeom>
            <a:solidFill>
              <a:srgbClr val="B4D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41" name="Grupp 340">
            <a:extLst>
              <a:ext uri="{FF2B5EF4-FFF2-40B4-BE49-F238E27FC236}">
                <a16:creationId xmlns:a16="http://schemas.microsoft.com/office/drawing/2014/main" id="{C2BD115A-E35D-48BC-8A2C-719DC1DC6E2B}"/>
              </a:ext>
            </a:extLst>
          </p:cNvPr>
          <p:cNvGrpSpPr/>
          <p:nvPr/>
        </p:nvGrpSpPr>
        <p:grpSpPr>
          <a:xfrm>
            <a:off x="9120668" y="4803477"/>
            <a:ext cx="762001" cy="762000"/>
            <a:chOff x="7200900" y="4278313"/>
            <a:chExt cx="1016001" cy="1016000"/>
          </a:xfrm>
        </p:grpSpPr>
        <p:sp>
          <p:nvSpPr>
            <p:cNvPr id="17" name="Line 214">
              <a:extLst>
                <a:ext uri="{FF2B5EF4-FFF2-40B4-BE49-F238E27FC236}">
                  <a16:creationId xmlns:a16="http://schemas.microsoft.com/office/drawing/2014/main" id="{B1AA1C82-999C-405E-B1D8-5FA9305C18C3}"/>
                </a:ext>
              </a:extLst>
            </p:cNvPr>
            <p:cNvSpPr>
              <a:spLocks noChangeShapeType="1"/>
            </p:cNvSpPr>
            <p:nvPr/>
          </p:nvSpPr>
          <p:spPr bwMode="auto">
            <a:xfrm flipV="1">
              <a:off x="7200900" y="4408488"/>
              <a:ext cx="885825" cy="885825"/>
            </a:xfrm>
            <a:prstGeom prst="line">
              <a:avLst/>
            </a:prstGeom>
            <a:noFill/>
            <a:ln w="85725" cap="flat">
              <a:solidFill>
                <a:srgbClr val="B4DB8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215">
              <a:extLst>
                <a:ext uri="{FF2B5EF4-FFF2-40B4-BE49-F238E27FC236}">
                  <a16:creationId xmlns:a16="http://schemas.microsoft.com/office/drawing/2014/main" id="{23ECAB0E-9C2F-4189-9C50-44A9EDC04285}"/>
                </a:ext>
              </a:extLst>
            </p:cNvPr>
            <p:cNvSpPr>
              <a:spLocks/>
            </p:cNvSpPr>
            <p:nvPr/>
          </p:nvSpPr>
          <p:spPr bwMode="auto">
            <a:xfrm>
              <a:off x="7970838" y="4278313"/>
              <a:ext cx="246063" cy="246063"/>
            </a:xfrm>
            <a:custGeom>
              <a:avLst/>
              <a:gdLst>
                <a:gd name="T0" fmla="*/ 4238 w 5788"/>
                <a:gd name="T1" fmla="*/ 5775 h 5775"/>
                <a:gd name="T2" fmla="*/ 5788 w 5788"/>
                <a:gd name="T3" fmla="*/ 0 h 5775"/>
                <a:gd name="T4" fmla="*/ 0 w 5788"/>
                <a:gd name="T5" fmla="*/ 1550 h 5775"/>
                <a:gd name="T6" fmla="*/ 4238 w 5788"/>
                <a:gd name="T7" fmla="*/ 5775 h 5775"/>
              </a:gdLst>
              <a:ahLst/>
              <a:cxnLst>
                <a:cxn ang="0">
                  <a:pos x="T0" y="T1"/>
                </a:cxn>
                <a:cxn ang="0">
                  <a:pos x="T2" y="T3"/>
                </a:cxn>
                <a:cxn ang="0">
                  <a:pos x="T4" y="T5"/>
                </a:cxn>
                <a:cxn ang="0">
                  <a:pos x="T6" y="T7"/>
                </a:cxn>
              </a:cxnLst>
              <a:rect l="0" t="0" r="r" b="b"/>
              <a:pathLst>
                <a:path w="5788" h="5775">
                  <a:moveTo>
                    <a:pt x="4238" y="5775"/>
                  </a:moveTo>
                  <a:lnTo>
                    <a:pt x="5788" y="0"/>
                  </a:lnTo>
                  <a:lnTo>
                    <a:pt x="0" y="1550"/>
                  </a:lnTo>
                  <a:lnTo>
                    <a:pt x="4238" y="5775"/>
                  </a:lnTo>
                  <a:close/>
                </a:path>
              </a:pathLst>
            </a:custGeom>
            <a:solidFill>
              <a:srgbClr val="B4D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5" name="Grupp 4">
            <a:extLst>
              <a:ext uri="{FF2B5EF4-FFF2-40B4-BE49-F238E27FC236}">
                <a16:creationId xmlns:a16="http://schemas.microsoft.com/office/drawing/2014/main" id="{0012CF77-8304-4BCE-B21E-F0F4BA43398F}"/>
              </a:ext>
            </a:extLst>
          </p:cNvPr>
          <p:cNvGrpSpPr/>
          <p:nvPr/>
        </p:nvGrpSpPr>
        <p:grpSpPr>
          <a:xfrm>
            <a:off x="9162341" y="4212927"/>
            <a:ext cx="459581" cy="190500"/>
            <a:chOff x="7256463" y="3490913"/>
            <a:chExt cx="612775" cy="254000"/>
          </a:xfrm>
        </p:grpSpPr>
        <p:sp>
          <p:nvSpPr>
            <p:cNvPr id="115" name="Line 312">
              <a:extLst>
                <a:ext uri="{FF2B5EF4-FFF2-40B4-BE49-F238E27FC236}">
                  <a16:creationId xmlns:a16="http://schemas.microsoft.com/office/drawing/2014/main" id="{0A8737E1-C09C-4F93-922E-0CB2B8BB7A3F}"/>
                </a:ext>
              </a:extLst>
            </p:cNvPr>
            <p:cNvSpPr>
              <a:spLocks noChangeShapeType="1"/>
            </p:cNvSpPr>
            <p:nvPr/>
          </p:nvSpPr>
          <p:spPr bwMode="auto">
            <a:xfrm>
              <a:off x="7256463" y="3617913"/>
              <a:ext cx="430213" cy="0"/>
            </a:xfrm>
            <a:prstGeom prst="line">
              <a:avLst/>
            </a:prstGeom>
            <a:noFill/>
            <a:ln w="85725" cap="flat">
              <a:solidFill>
                <a:srgbClr val="FFD4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313">
              <a:extLst>
                <a:ext uri="{FF2B5EF4-FFF2-40B4-BE49-F238E27FC236}">
                  <a16:creationId xmlns:a16="http://schemas.microsoft.com/office/drawing/2014/main" id="{6E011D7D-B433-4978-B55C-9995A0BE6D09}"/>
                </a:ext>
              </a:extLst>
            </p:cNvPr>
            <p:cNvSpPr>
              <a:spLocks/>
            </p:cNvSpPr>
            <p:nvPr/>
          </p:nvSpPr>
          <p:spPr bwMode="auto">
            <a:xfrm>
              <a:off x="7648575" y="3490913"/>
              <a:ext cx="220663" cy="254000"/>
            </a:xfrm>
            <a:custGeom>
              <a:avLst/>
              <a:gdLst>
                <a:gd name="T0" fmla="*/ 0 w 5188"/>
                <a:gd name="T1" fmla="*/ 5987 h 5987"/>
                <a:gd name="T2" fmla="*/ 5188 w 5188"/>
                <a:gd name="T3" fmla="*/ 2987 h 5987"/>
                <a:gd name="T4" fmla="*/ 0 w 5188"/>
                <a:gd name="T5" fmla="*/ 0 h 5987"/>
                <a:gd name="T6" fmla="*/ 0 w 5188"/>
                <a:gd name="T7" fmla="*/ 5987 h 5987"/>
              </a:gdLst>
              <a:ahLst/>
              <a:cxnLst>
                <a:cxn ang="0">
                  <a:pos x="T0" y="T1"/>
                </a:cxn>
                <a:cxn ang="0">
                  <a:pos x="T2" y="T3"/>
                </a:cxn>
                <a:cxn ang="0">
                  <a:pos x="T4" y="T5"/>
                </a:cxn>
                <a:cxn ang="0">
                  <a:pos x="T6" y="T7"/>
                </a:cxn>
              </a:cxnLst>
              <a:rect l="0" t="0" r="r" b="b"/>
              <a:pathLst>
                <a:path w="5188" h="5987">
                  <a:moveTo>
                    <a:pt x="0" y="5987"/>
                  </a:moveTo>
                  <a:lnTo>
                    <a:pt x="5188" y="2987"/>
                  </a:lnTo>
                  <a:lnTo>
                    <a:pt x="0" y="0"/>
                  </a:lnTo>
                  <a:lnTo>
                    <a:pt x="0" y="598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39" name="Grupp 338">
            <a:extLst>
              <a:ext uri="{FF2B5EF4-FFF2-40B4-BE49-F238E27FC236}">
                <a16:creationId xmlns:a16="http://schemas.microsoft.com/office/drawing/2014/main" id="{BB8F457C-0AC4-4F9F-9518-879AD76A4706}"/>
              </a:ext>
            </a:extLst>
          </p:cNvPr>
          <p:cNvGrpSpPr/>
          <p:nvPr/>
        </p:nvGrpSpPr>
        <p:grpSpPr>
          <a:xfrm>
            <a:off x="9324264" y="3930749"/>
            <a:ext cx="404342" cy="190500"/>
            <a:chOff x="7472363" y="3114676"/>
            <a:chExt cx="539122" cy="254000"/>
          </a:xfrm>
        </p:grpSpPr>
        <p:sp>
          <p:nvSpPr>
            <p:cNvPr id="117" name="Line 314">
              <a:extLst>
                <a:ext uri="{FF2B5EF4-FFF2-40B4-BE49-F238E27FC236}">
                  <a16:creationId xmlns:a16="http://schemas.microsoft.com/office/drawing/2014/main" id="{0D92F66C-4694-43A1-BCA7-A6364147C3E9}"/>
                </a:ext>
              </a:extLst>
            </p:cNvPr>
            <p:cNvSpPr>
              <a:spLocks noChangeShapeType="1"/>
            </p:cNvSpPr>
            <p:nvPr/>
          </p:nvSpPr>
          <p:spPr bwMode="auto">
            <a:xfrm flipH="1" flipV="1">
              <a:off x="7656511" y="3243263"/>
              <a:ext cx="354974" cy="3275"/>
            </a:xfrm>
            <a:prstGeom prst="line">
              <a:avLst/>
            </a:prstGeom>
            <a:noFill/>
            <a:ln w="85725" cap="flat">
              <a:solidFill>
                <a:srgbClr val="A79D9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315">
              <a:extLst>
                <a:ext uri="{FF2B5EF4-FFF2-40B4-BE49-F238E27FC236}">
                  <a16:creationId xmlns:a16="http://schemas.microsoft.com/office/drawing/2014/main" id="{860E95AE-964A-40E1-857C-5A463AF5B5DD}"/>
                </a:ext>
              </a:extLst>
            </p:cNvPr>
            <p:cNvSpPr>
              <a:spLocks/>
            </p:cNvSpPr>
            <p:nvPr/>
          </p:nvSpPr>
          <p:spPr bwMode="auto">
            <a:xfrm>
              <a:off x="7472363" y="3114676"/>
              <a:ext cx="222250" cy="254000"/>
            </a:xfrm>
            <a:custGeom>
              <a:avLst/>
              <a:gdLst>
                <a:gd name="T0" fmla="*/ 5150 w 5200"/>
                <a:gd name="T1" fmla="*/ 0 h 5975"/>
                <a:gd name="T2" fmla="*/ 0 w 5200"/>
                <a:gd name="T3" fmla="*/ 3025 h 5975"/>
                <a:gd name="T4" fmla="*/ 5200 w 5200"/>
                <a:gd name="T5" fmla="*/ 5975 h 5975"/>
                <a:gd name="T6" fmla="*/ 5150 w 5200"/>
                <a:gd name="T7" fmla="*/ 0 h 5975"/>
              </a:gdLst>
              <a:ahLst/>
              <a:cxnLst>
                <a:cxn ang="0">
                  <a:pos x="T0" y="T1"/>
                </a:cxn>
                <a:cxn ang="0">
                  <a:pos x="T2" y="T3"/>
                </a:cxn>
                <a:cxn ang="0">
                  <a:pos x="T4" y="T5"/>
                </a:cxn>
                <a:cxn ang="0">
                  <a:pos x="T6" y="T7"/>
                </a:cxn>
              </a:cxnLst>
              <a:rect l="0" t="0" r="r" b="b"/>
              <a:pathLst>
                <a:path w="5200" h="5975">
                  <a:moveTo>
                    <a:pt x="5150" y="0"/>
                  </a:moveTo>
                  <a:lnTo>
                    <a:pt x="0" y="3025"/>
                  </a:lnTo>
                  <a:lnTo>
                    <a:pt x="5200" y="5975"/>
                  </a:lnTo>
                  <a:lnTo>
                    <a:pt x="5150" y="0"/>
                  </a:lnTo>
                  <a:close/>
                </a:path>
              </a:pathLst>
            </a:custGeom>
            <a:solidFill>
              <a:srgbClr val="A79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38" name="Grupp 337">
            <a:extLst>
              <a:ext uri="{FF2B5EF4-FFF2-40B4-BE49-F238E27FC236}">
                <a16:creationId xmlns:a16="http://schemas.microsoft.com/office/drawing/2014/main" id="{B4C2998A-70B8-4FD3-B00C-8343D53E5C81}"/>
              </a:ext>
            </a:extLst>
          </p:cNvPr>
          <p:cNvGrpSpPr/>
          <p:nvPr/>
        </p:nvGrpSpPr>
        <p:grpSpPr>
          <a:xfrm>
            <a:off x="9418324" y="2727027"/>
            <a:ext cx="934641" cy="933450"/>
            <a:chOff x="7597775" y="1509713"/>
            <a:chExt cx="1246188" cy="1244600"/>
          </a:xfrm>
        </p:grpSpPr>
        <p:sp>
          <p:nvSpPr>
            <p:cNvPr id="119" name="Line 316">
              <a:extLst>
                <a:ext uri="{FF2B5EF4-FFF2-40B4-BE49-F238E27FC236}">
                  <a16:creationId xmlns:a16="http://schemas.microsoft.com/office/drawing/2014/main" id="{E59F9642-1EC4-43DD-85CC-D7C810FD7C51}"/>
                </a:ext>
              </a:extLst>
            </p:cNvPr>
            <p:cNvSpPr>
              <a:spLocks noChangeShapeType="1"/>
            </p:cNvSpPr>
            <p:nvPr/>
          </p:nvSpPr>
          <p:spPr bwMode="auto">
            <a:xfrm flipH="1" flipV="1">
              <a:off x="7727950" y="1639888"/>
              <a:ext cx="1116013" cy="1114425"/>
            </a:xfrm>
            <a:prstGeom prst="line">
              <a:avLst/>
            </a:prstGeom>
            <a:noFill/>
            <a:ln w="85725" cap="flat">
              <a:solidFill>
                <a:srgbClr val="A79D9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317">
              <a:extLst>
                <a:ext uri="{FF2B5EF4-FFF2-40B4-BE49-F238E27FC236}">
                  <a16:creationId xmlns:a16="http://schemas.microsoft.com/office/drawing/2014/main" id="{3D326F71-8236-465B-8246-5CFE1A971C8C}"/>
                </a:ext>
              </a:extLst>
            </p:cNvPr>
            <p:cNvSpPr>
              <a:spLocks/>
            </p:cNvSpPr>
            <p:nvPr/>
          </p:nvSpPr>
          <p:spPr bwMode="auto">
            <a:xfrm>
              <a:off x="7597775" y="1509713"/>
              <a:ext cx="246063" cy="246063"/>
            </a:xfrm>
            <a:custGeom>
              <a:avLst/>
              <a:gdLst>
                <a:gd name="T0" fmla="*/ 5787 w 5787"/>
                <a:gd name="T1" fmla="*/ 1538 h 5775"/>
                <a:gd name="T2" fmla="*/ 0 w 5787"/>
                <a:gd name="T3" fmla="*/ 0 h 5775"/>
                <a:gd name="T4" fmla="*/ 1562 w 5787"/>
                <a:gd name="T5" fmla="*/ 5775 h 5775"/>
                <a:gd name="T6" fmla="*/ 5787 w 5787"/>
                <a:gd name="T7" fmla="*/ 1538 h 5775"/>
              </a:gdLst>
              <a:ahLst/>
              <a:cxnLst>
                <a:cxn ang="0">
                  <a:pos x="T0" y="T1"/>
                </a:cxn>
                <a:cxn ang="0">
                  <a:pos x="T2" y="T3"/>
                </a:cxn>
                <a:cxn ang="0">
                  <a:pos x="T4" y="T5"/>
                </a:cxn>
                <a:cxn ang="0">
                  <a:pos x="T6" y="T7"/>
                </a:cxn>
              </a:cxnLst>
              <a:rect l="0" t="0" r="r" b="b"/>
              <a:pathLst>
                <a:path w="5787" h="5775">
                  <a:moveTo>
                    <a:pt x="5787" y="1538"/>
                  </a:moveTo>
                  <a:lnTo>
                    <a:pt x="0" y="0"/>
                  </a:lnTo>
                  <a:lnTo>
                    <a:pt x="1562" y="5775"/>
                  </a:lnTo>
                  <a:lnTo>
                    <a:pt x="5787" y="1538"/>
                  </a:lnTo>
                  <a:close/>
                </a:path>
              </a:pathLst>
            </a:custGeom>
            <a:solidFill>
              <a:srgbClr val="A79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40" name="Grupp 339">
            <a:extLst>
              <a:ext uri="{FF2B5EF4-FFF2-40B4-BE49-F238E27FC236}">
                <a16:creationId xmlns:a16="http://schemas.microsoft.com/office/drawing/2014/main" id="{5A921129-5A5F-4FCD-AD26-5D98F14CF435}"/>
              </a:ext>
            </a:extLst>
          </p:cNvPr>
          <p:cNvGrpSpPr/>
          <p:nvPr/>
        </p:nvGrpSpPr>
        <p:grpSpPr>
          <a:xfrm>
            <a:off x="9433803" y="4566544"/>
            <a:ext cx="1151335" cy="1152525"/>
            <a:chOff x="7618413" y="3962401"/>
            <a:chExt cx="1535113" cy="1536700"/>
          </a:xfrm>
        </p:grpSpPr>
        <p:sp>
          <p:nvSpPr>
            <p:cNvPr id="131" name="Line 328">
              <a:extLst>
                <a:ext uri="{FF2B5EF4-FFF2-40B4-BE49-F238E27FC236}">
                  <a16:creationId xmlns:a16="http://schemas.microsoft.com/office/drawing/2014/main" id="{6B8C6950-52B4-4611-B2FD-7EC239B29B46}"/>
                </a:ext>
              </a:extLst>
            </p:cNvPr>
            <p:cNvSpPr>
              <a:spLocks noChangeShapeType="1"/>
            </p:cNvSpPr>
            <p:nvPr/>
          </p:nvSpPr>
          <p:spPr bwMode="auto">
            <a:xfrm flipH="1">
              <a:off x="7748588" y="3962401"/>
              <a:ext cx="1404938" cy="1406525"/>
            </a:xfrm>
            <a:prstGeom prst="line">
              <a:avLst/>
            </a:prstGeom>
            <a:noFill/>
            <a:ln w="85725" cap="flat">
              <a:solidFill>
                <a:srgbClr val="A79D9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329">
              <a:extLst>
                <a:ext uri="{FF2B5EF4-FFF2-40B4-BE49-F238E27FC236}">
                  <a16:creationId xmlns:a16="http://schemas.microsoft.com/office/drawing/2014/main" id="{D71A060A-356F-4DCE-8504-8B1413530EB7}"/>
                </a:ext>
              </a:extLst>
            </p:cNvPr>
            <p:cNvSpPr>
              <a:spLocks/>
            </p:cNvSpPr>
            <p:nvPr/>
          </p:nvSpPr>
          <p:spPr bwMode="auto">
            <a:xfrm>
              <a:off x="7618413" y="5253038"/>
              <a:ext cx="246063" cy="246063"/>
            </a:xfrm>
            <a:custGeom>
              <a:avLst/>
              <a:gdLst>
                <a:gd name="T0" fmla="*/ 1550 w 5787"/>
                <a:gd name="T1" fmla="*/ 0 h 5788"/>
                <a:gd name="T2" fmla="*/ 0 w 5787"/>
                <a:gd name="T3" fmla="*/ 5788 h 5788"/>
                <a:gd name="T4" fmla="*/ 5787 w 5787"/>
                <a:gd name="T5" fmla="*/ 4238 h 5788"/>
                <a:gd name="T6" fmla="*/ 1550 w 5787"/>
                <a:gd name="T7" fmla="*/ 0 h 5788"/>
              </a:gdLst>
              <a:ahLst/>
              <a:cxnLst>
                <a:cxn ang="0">
                  <a:pos x="T0" y="T1"/>
                </a:cxn>
                <a:cxn ang="0">
                  <a:pos x="T2" y="T3"/>
                </a:cxn>
                <a:cxn ang="0">
                  <a:pos x="T4" y="T5"/>
                </a:cxn>
                <a:cxn ang="0">
                  <a:pos x="T6" y="T7"/>
                </a:cxn>
              </a:cxnLst>
              <a:rect l="0" t="0" r="r" b="b"/>
              <a:pathLst>
                <a:path w="5787" h="5788">
                  <a:moveTo>
                    <a:pt x="1550" y="0"/>
                  </a:moveTo>
                  <a:lnTo>
                    <a:pt x="0" y="5788"/>
                  </a:lnTo>
                  <a:lnTo>
                    <a:pt x="5787" y="4238"/>
                  </a:lnTo>
                  <a:lnTo>
                    <a:pt x="1550" y="0"/>
                  </a:lnTo>
                  <a:close/>
                </a:path>
              </a:pathLst>
            </a:custGeom>
            <a:solidFill>
              <a:srgbClr val="A79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 name="Grupp 1">
            <a:extLst>
              <a:ext uri="{FF2B5EF4-FFF2-40B4-BE49-F238E27FC236}">
                <a16:creationId xmlns:a16="http://schemas.microsoft.com/office/drawing/2014/main" id="{8A23F277-FC3B-4385-9610-7542A84D2A49}"/>
              </a:ext>
            </a:extLst>
          </p:cNvPr>
          <p:cNvGrpSpPr/>
          <p:nvPr/>
        </p:nvGrpSpPr>
        <p:grpSpPr>
          <a:xfrm>
            <a:off x="1053954" y="1999501"/>
            <a:ext cx="5812433" cy="1099292"/>
            <a:chOff x="2692400" y="852488"/>
            <a:chExt cx="3078163" cy="884238"/>
          </a:xfrm>
        </p:grpSpPr>
        <p:grpSp>
          <p:nvGrpSpPr>
            <p:cNvPr id="333" name="Grupp 332">
              <a:extLst>
                <a:ext uri="{FF2B5EF4-FFF2-40B4-BE49-F238E27FC236}">
                  <a16:creationId xmlns:a16="http://schemas.microsoft.com/office/drawing/2014/main" id="{6D695AE7-0FE0-4B96-8D9B-641E5F7BA4E2}"/>
                </a:ext>
              </a:extLst>
            </p:cNvPr>
            <p:cNvGrpSpPr/>
            <p:nvPr/>
          </p:nvGrpSpPr>
          <p:grpSpPr>
            <a:xfrm>
              <a:off x="2692400" y="852488"/>
              <a:ext cx="3078163" cy="884238"/>
              <a:chOff x="2692400" y="852488"/>
              <a:chExt cx="3078163" cy="884238"/>
            </a:xfrm>
          </p:grpSpPr>
          <p:sp>
            <p:nvSpPr>
              <p:cNvPr id="135" name="Freeform 7">
                <a:extLst>
                  <a:ext uri="{FF2B5EF4-FFF2-40B4-BE49-F238E27FC236}">
                    <a16:creationId xmlns:a16="http://schemas.microsoft.com/office/drawing/2014/main" id="{804991B4-8FE6-4E56-B34D-5D5AF783BCFD}"/>
                  </a:ext>
                </a:extLst>
              </p:cNvPr>
              <p:cNvSpPr>
                <a:spLocks/>
              </p:cNvSpPr>
              <p:nvPr/>
            </p:nvSpPr>
            <p:spPr bwMode="auto">
              <a:xfrm>
                <a:off x="5268913" y="1065213"/>
                <a:ext cx="501650" cy="501650"/>
              </a:xfrm>
              <a:custGeom>
                <a:avLst/>
                <a:gdLst>
                  <a:gd name="T0" fmla="*/ 11787 w 11787"/>
                  <a:gd name="T1" fmla="*/ 5900 h 11788"/>
                  <a:gd name="T2" fmla="*/ 5887 w 11787"/>
                  <a:gd name="T3" fmla="*/ 11788 h 11788"/>
                  <a:gd name="T4" fmla="*/ 0 w 11787"/>
                  <a:gd name="T5" fmla="*/ 5900 h 11788"/>
                  <a:gd name="T6" fmla="*/ 5887 w 11787"/>
                  <a:gd name="T7" fmla="*/ 0 h 11788"/>
                  <a:gd name="T8" fmla="*/ 11787 w 11787"/>
                  <a:gd name="T9" fmla="*/ 5900 h 11788"/>
                </a:gdLst>
                <a:ahLst/>
                <a:cxnLst>
                  <a:cxn ang="0">
                    <a:pos x="T0" y="T1"/>
                  </a:cxn>
                  <a:cxn ang="0">
                    <a:pos x="T2" y="T3"/>
                  </a:cxn>
                  <a:cxn ang="0">
                    <a:pos x="T4" y="T5"/>
                  </a:cxn>
                  <a:cxn ang="0">
                    <a:pos x="T6" y="T7"/>
                  </a:cxn>
                  <a:cxn ang="0">
                    <a:pos x="T8" y="T9"/>
                  </a:cxn>
                </a:cxnLst>
                <a:rect l="0" t="0" r="r" b="b"/>
                <a:pathLst>
                  <a:path w="11787" h="11788">
                    <a:moveTo>
                      <a:pt x="11787" y="5900"/>
                    </a:moveTo>
                    <a:lnTo>
                      <a:pt x="5887" y="11788"/>
                    </a:lnTo>
                    <a:lnTo>
                      <a:pt x="0" y="5900"/>
                    </a:lnTo>
                    <a:lnTo>
                      <a:pt x="5887" y="0"/>
                    </a:lnTo>
                    <a:lnTo>
                      <a:pt x="11787" y="5900"/>
                    </a:lnTo>
                    <a:close/>
                  </a:path>
                </a:pathLst>
              </a:custGeom>
              <a:solidFill>
                <a:srgbClr val="80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26">
                <a:extLst>
                  <a:ext uri="{FF2B5EF4-FFF2-40B4-BE49-F238E27FC236}">
                    <a16:creationId xmlns:a16="http://schemas.microsoft.com/office/drawing/2014/main" id="{FEC7F857-B17E-4402-91EF-58B3BF29EA37}"/>
                  </a:ext>
                </a:extLst>
              </p:cNvPr>
              <p:cNvSpPr>
                <a:spLocks/>
              </p:cNvSpPr>
              <p:nvPr/>
            </p:nvSpPr>
            <p:spPr bwMode="auto">
              <a:xfrm>
                <a:off x="2692400" y="852488"/>
                <a:ext cx="2827338" cy="884238"/>
              </a:xfrm>
              <a:custGeom>
                <a:avLst/>
                <a:gdLst>
                  <a:gd name="T0" fmla="*/ 66500 w 66500"/>
                  <a:gd name="T1" fmla="*/ 19463 h 20775"/>
                  <a:gd name="T2" fmla="*/ 65188 w 66500"/>
                  <a:gd name="T3" fmla="*/ 20775 h 20775"/>
                  <a:gd name="T4" fmla="*/ 1300 w 66500"/>
                  <a:gd name="T5" fmla="*/ 20775 h 20775"/>
                  <a:gd name="T6" fmla="*/ 0 w 66500"/>
                  <a:gd name="T7" fmla="*/ 19463 h 20775"/>
                  <a:gd name="T8" fmla="*/ 0 w 66500"/>
                  <a:gd name="T9" fmla="*/ 1300 h 20775"/>
                  <a:gd name="T10" fmla="*/ 1300 w 66500"/>
                  <a:gd name="T11" fmla="*/ 0 h 20775"/>
                  <a:gd name="T12" fmla="*/ 65188 w 66500"/>
                  <a:gd name="T13" fmla="*/ 0 h 20775"/>
                  <a:gd name="T14" fmla="*/ 66500 w 66500"/>
                  <a:gd name="T15" fmla="*/ 1300 h 20775"/>
                  <a:gd name="T16" fmla="*/ 66500 w 66500"/>
                  <a:gd name="T17" fmla="*/ 19463 h 20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00" h="20775">
                    <a:moveTo>
                      <a:pt x="66500" y="19463"/>
                    </a:moveTo>
                    <a:cubicBezTo>
                      <a:pt x="66500" y="20188"/>
                      <a:pt x="65913" y="20775"/>
                      <a:pt x="65188" y="20775"/>
                    </a:cubicBezTo>
                    <a:lnTo>
                      <a:pt x="1300" y="20775"/>
                    </a:lnTo>
                    <a:cubicBezTo>
                      <a:pt x="588" y="20775"/>
                      <a:pt x="0" y="20188"/>
                      <a:pt x="0" y="19463"/>
                    </a:cubicBezTo>
                    <a:lnTo>
                      <a:pt x="0" y="1300"/>
                    </a:lnTo>
                    <a:cubicBezTo>
                      <a:pt x="0" y="588"/>
                      <a:pt x="588" y="0"/>
                      <a:pt x="1300" y="0"/>
                    </a:cubicBezTo>
                    <a:lnTo>
                      <a:pt x="65188" y="0"/>
                    </a:lnTo>
                    <a:cubicBezTo>
                      <a:pt x="65913" y="0"/>
                      <a:pt x="66500" y="588"/>
                      <a:pt x="66500" y="1300"/>
                    </a:cubicBezTo>
                    <a:lnTo>
                      <a:pt x="66500" y="19463"/>
                    </a:lnTo>
                    <a:close/>
                  </a:path>
                </a:pathLst>
              </a:custGeom>
              <a:solidFill>
                <a:srgbClr val="80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49" name="textruta 348">
              <a:extLst>
                <a:ext uri="{FF2B5EF4-FFF2-40B4-BE49-F238E27FC236}">
                  <a16:creationId xmlns:a16="http://schemas.microsoft.com/office/drawing/2014/main" id="{59E1F122-B9B5-4A25-981D-BA308AE44107}"/>
                </a:ext>
              </a:extLst>
            </p:cNvPr>
            <p:cNvSpPr txBox="1"/>
            <p:nvPr/>
          </p:nvSpPr>
          <p:spPr>
            <a:xfrm>
              <a:off x="2858893" y="1120804"/>
              <a:ext cx="2586038" cy="3713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Har du relevanta kunskaper och färdigheter? Vet du till exempel vad du ska göra och hur?</a:t>
              </a:r>
            </a:p>
          </p:txBody>
        </p:sp>
      </p:grpSp>
      <p:grpSp>
        <p:nvGrpSpPr>
          <p:cNvPr id="3" name="Grupp 2">
            <a:extLst>
              <a:ext uri="{FF2B5EF4-FFF2-40B4-BE49-F238E27FC236}">
                <a16:creationId xmlns:a16="http://schemas.microsoft.com/office/drawing/2014/main" id="{8BCCCDA4-A103-4BD0-A15A-4A54074AE1D7}"/>
              </a:ext>
            </a:extLst>
          </p:cNvPr>
          <p:cNvGrpSpPr/>
          <p:nvPr/>
        </p:nvGrpSpPr>
        <p:grpSpPr>
          <a:xfrm>
            <a:off x="1053954" y="3550698"/>
            <a:ext cx="5812433" cy="1178273"/>
            <a:chOff x="2692400" y="2981326"/>
            <a:chExt cx="3078163" cy="895350"/>
          </a:xfrm>
        </p:grpSpPr>
        <p:grpSp>
          <p:nvGrpSpPr>
            <p:cNvPr id="334" name="Grupp 333">
              <a:extLst>
                <a:ext uri="{FF2B5EF4-FFF2-40B4-BE49-F238E27FC236}">
                  <a16:creationId xmlns:a16="http://schemas.microsoft.com/office/drawing/2014/main" id="{B8171D8C-F1CE-45ED-BD6D-1B45A086AA6B}"/>
                </a:ext>
              </a:extLst>
            </p:cNvPr>
            <p:cNvGrpSpPr/>
            <p:nvPr/>
          </p:nvGrpSpPr>
          <p:grpSpPr>
            <a:xfrm>
              <a:off x="2692400" y="2981326"/>
              <a:ext cx="3078163" cy="895350"/>
              <a:chOff x="2692400" y="2981326"/>
              <a:chExt cx="3078163" cy="895350"/>
            </a:xfrm>
          </p:grpSpPr>
          <p:sp>
            <p:nvSpPr>
              <p:cNvPr id="20" name="Freeform 217">
                <a:extLst>
                  <a:ext uri="{FF2B5EF4-FFF2-40B4-BE49-F238E27FC236}">
                    <a16:creationId xmlns:a16="http://schemas.microsoft.com/office/drawing/2014/main" id="{2C64B668-6CBE-4914-9F48-C9A1D0A913FE}"/>
                  </a:ext>
                </a:extLst>
              </p:cNvPr>
              <p:cNvSpPr>
                <a:spLocks/>
              </p:cNvSpPr>
              <p:nvPr/>
            </p:nvSpPr>
            <p:spPr bwMode="auto">
              <a:xfrm>
                <a:off x="5268913" y="3178176"/>
                <a:ext cx="501650" cy="501650"/>
              </a:xfrm>
              <a:custGeom>
                <a:avLst/>
                <a:gdLst>
                  <a:gd name="T0" fmla="*/ 11787 w 11787"/>
                  <a:gd name="T1" fmla="*/ 5900 h 11788"/>
                  <a:gd name="T2" fmla="*/ 5887 w 11787"/>
                  <a:gd name="T3" fmla="*/ 11788 h 11788"/>
                  <a:gd name="T4" fmla="*/ 0 w 11787"/>
                  <a:gd name="T5" fmla="*/ 5900 h 11788"/>
                  <a:gd name="T6" fmla="*/ 5887 w 11787"/>
                  <a:gd name="T7" fmla="*/ 0 h 11788"/>
                  <a:gd name="T8" fmla="*/ 11787 w 11787"/>
                  <a:gd name="T9" fmla="*/ 5900 h 11788"/>
                </a:gdLst>
                <a:ahLst/>
                <a:cxnLst>
                  <a:cxn ang="0">
                    <a:pos x="T0" y="T1"/>
                  </a:cxn>
                  <a:cxn ang="0">
                    <a:pos x="T2" y="T3"/>
                  </a:cxn>
                  <a:cxn ang="0">
                    <a:pos x="T4" y="T5"/>
                  </a:cxn>
                  <a:cxn ang="0">
                    <a:pos x="T6" y="T7"/>
                  </a:cxn>
                  <a:cxn ang="0">
                    <a:pos x="T8" y="T9"/>
                  </a:cxn>
                </a:cxnLst>
                <a:rect l="0" t="0" r="r" b="b"/>
                <a:pathLst>
                  <a:path w="11787" h="11788">
                    <a:moveTo>
                      <a:pt x="11787" y="5900"/>
                    </a:moveTo>
                    <a:lnTo>
                      <a:pt x="5887" y="11788"/>
                    </a:lnTo>
                    <a:lnTo>
                      <a:pt x="0" y="5900"/>
                    </a:lnTo>
                    <a:lnTo>
                      <a:pt x="5887" y="0"/>
                    </a:lnTo>
                    <a:lnTo>
                      <a:pt x="11787" y="590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218">
                <a:extLst>
                  <a:ext uri="{FF2B5EF4-FFF2-40B4-BE49-F238E27FC236}">
                    <a16:creationId xmlns:a16="http://schemas.microsoft.com/office/drawing/2014/main" id="{06BFBD3B-7850-4EC0-BA43-07B434897BF8}"/>
                  </a:ext>
                </a:extLst>
              </p:cNvPr>
              <p:cNvSpPr>
                <a:spLocks/>
              </p:cNvSpPr>
              <p:nvPr/>
            </p:nvSpPr>
            <p:spPr bwMode="auto">
              <a:xfrm>
                <a:off x="2692400" y="2981326"/>
                <a:ext cx="2827338" cy="895350"/>
              </a:xfrm>
              <a:custGeom>
                <a:avLst/>
                <a:gdLst>
                  <a:gd name="T0" fmla="*/ 66500 w 66500"/>
                  <a:gd name="T1" fmla="*/ 19750 h 21062"/>
                  <a:gd name="T2" fmla="*/ 65175 w 66500"/>
                  <a:gd name="T3" fmla="*/ 21062 h 21062"/>
                  <a:gd name="T4" fmla="*/ 1313 w 66500"/>
                  <a:gd name="T5" fmla="*/ 21062 h 21062"/>
                  <a:gd name="T6" fmla="*/ 0 w 66500"/>
                  <a:gd name="T7" fmla="*/ 19750 h 21062"/>
                  <a:gd name="T8" fmla="*/ 0 w 66500"/>
                  <a:gd name="T9" fmla="*/ 1312 h 21062"/>
                  <a:gd name="T10" fmla="*/ 1313 w 66500"/>
                  <a:gd name="T11" fmla="*/ 0 h 21062"/>
                  <a:gd name="T12" fmla="*/ 65175 w 66500"/>
                  <a:gd name="T13" fmla="*/ 0 h 21062"/>
                  <a:gd name="T14" fmla="*/ 66500 w 66500"/>
                  <a:gd name="T15" fmla="*/ 1312 h 21062"/>
                  <a:gd name="T16" fmla="*/ 66500 w 66500"/>
                  <a:gd name="T17" fmla="*/ 19750 h 2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00" h="21062">
                    <a:moveTo>
                      <a:pt x="66500" y="19750"/>
                    </a:moveTo>
                    <a:cubicBezTo>
                      <a:pt x="66500" y="20475"/>
                      <a:pt x="65900" y="21062"/>
                      <a:pt x="65175" y="21062"/>
                    </a:cubicBezTo>
                    <a:lnTo>
                      <a:pt x="1313" y="21062"/>
                    </a:lnTo>
                    <a:cubicBezTo>
                      <a:pt x="588" y="21062"/>
                      <a:pt x="0" y="20475"/>
                      <a:pt x="0" y="19750"/>
                    </a:cubicBezTo>
                    <a:lnTo>
                      <a:pt x="0" y="1312"/>
                    </a:lnTo>
                    <a:cubicBezTo>
                      <a:pt x="0" y="600"/>
                      <a:pt x="588" y="0"/>
                      <a:pt x="1313" y="0"/>
                    </a:cubicBezTo>
                    <a:lnTo>
                      <a:pt x="65175" y="0"/>
                    </a:lnTo>
                    <a:cubicBezTo>
                      <a:pt x="65900" y="0"/>
                      <a:pt x="66500" y="600"/>
                      <a:pt x="66500" y="1312"/>
                    </a:cubicBezTo>
                    <a:lnTo>
                      <a:pt x="66500" y="1975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50" name="textruta 349">
              <a:extLst>
                <a:ext uri="{FF2B5EF4-FFF2-40B4-BE49-F238E27FC236}">
                  <a16:creationId xmlns:a16="http://schemas.microsoft.com/office/drawing/2014/main" id="{847BDA3C-2F23-4260-87B9-77702BBDA0C5}"/>
                </a:ext>
              </a:extLst>
            </p:cNvPr>
            <p:cNvSpPr txBox="1"/>
            <p:nvPr/>
          </p:nvSpPr>
          <p:spPr>
            <a:xfrm>
              <a:off x="2858893" y="3252033"/>
              <a:ext cx="2586038" cy="35081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Är vinsten tydlig? Finns det till exempel fördelar för dig eller för dina patienter eller klienter?</a:t>
              </a:r>
            </a:p>
          </p:txBody>
        </p:sp>
      </p:grpSp>
      <p:grpSp>
        <p:nvGrpSpPr>
          <p:cNvPr id="4" name="Grupp 3">
            <a:extLst>
              <a:ext uri="{FF2B5EF4-FFF2-40B4-BE49-F238E27FC236}">
                <a16:creationId xmlns:a16="http://schemas.microsoft.com/office/drawing/2014/main" id="{92A5CBBC-E718-4F56-931F-89A102BE1A36}"/>
              </a:ext>
            </a:extLst>
          </p:cNvPr>
          <p:cNvGrpSpPr/>
          <p:nvPr/>
        </p:nvGrpSpPr>
        <p:grpSpPr>
          <a:xfrm>
            <a:off x="1053954" y="5145901"/>
            <a:ext cx="5812433" cy="1212056"/>
            <a:chOff x="2692400" y="4848226"/>
            <a:chExt cx="3078163" cy="1411288"/>
          </a:xfrm>
        </p:grpSpPr>
        <p:sp>
          <p:nvSpPr>
            <p:cNvPr id="228" name="Freeform 100">
              <a:extLst>
                <a:ext uri="{FF2B5EF4-FFF2-40B4-BE49-F238E27FC236}">
                  <a16:creationId xmlns:a16="http://schemas.microsoft.com/office/drawing/2014/main" id="{E50BDECD-C005-4396-93A8-60ECEEA49458}"/>
                </a:ext>
              </a:extLst>
            </p:cNvPr>
            <p:cNvSpPr>
              <a:spLocks/>
            </p:cNvSpPr>
            <p:nvPr/>
          </p:nvSpPr>
          <p:spPr bwMode="auto">
            <a:xfrm>
              <a:off x="5268913" y="5308601"/>
              <a:ext cx="501650" cy="501650"/>
            </a:xfrm>
            <a:custGeom>
              <a:avLst/>
              <a:gdLst>
                <a:gd name="T0" fmla="*/ 11787 w 11787"/>
                <a:gd name="T1" fmla="*/ 5900 h 11788"/>
                <a:gd name="T2" fmla="*/ 5887 w 11787"/>
                <a:gd name="T3" fmla="*/ 11788 h 11788"/>
                <a:gd name="T4" fmla="*/ 0 w 11787"/>
                <a:gd name="T5" fmla="*/ 5900 h 11788"/>
                <a:gd name="T6" fmla="*/ 5887 w 11787"/>
                <a:gd name="T7" fmla="*/ 0 h 11788"/>
                <a:gd name="T8" fmla="*/ 11787 w 11787"/>
                <a:gd name="T9" fmla="*/ 5900 h 11788"/>
              </a:gdLst>
              <a:ahLst/>
              <a:cxnLst>
                <a:cxn ang="0">
                  <a:pos x="T0" y="T1"/>
                </a:cxn>
                <a:cxn ang="0">
                  <a:pos x="T2" y="T3"/>
                </a:cxn>
                <a:cxn ang="0">
                  <a:pos x="T4" y="T5"/>
                </a:cxn>
                <a:cxn ang="0">
                  <a:pos x="T6" y="T7"/>
                </a:cxn>
                <a:cxn ang="0">
                  <a:pos x="T8" y="T9"/>
                </a:cxn>
              </a:cxnLst>
              <a:rect l="0" t="0" r="r" b="b"/>
              <a:pathLst>
                <a:path w="11787" h="11788">
                  <a:moveTo>
                    <a:pt x="11787" y="5900"/>
                  </a:moveTo>
                  <a:lnTo>
                    <a:pt x="5887" y="11788"/>
                  </a:lnTo>
                  <a:lnTo>
                    <a:pt x="0" y="5900"/>
                  </a:lnTo>
                  <a:lnTo>
                    <a:pt x="5887" y="0"/>
                  </a:lnTo>
                  <a:lnTo>
                    <a:pt x="11787" y="5900"/>
                  </a:lnTo>
                  <a:close/>
                </a:path>
              </a:pathLst>
            </a:custGeom>
            <a:solidFill>
              <a:srgbClr val="B4D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101">
              <a:extLst>
                <a:ext uri="{FF2B5EF4-FFF2-40B4-BE49-F238E27FC236}">
                  <a16:creationId xmlns:a16="http://schemas.microsoft.com/office/drawing/2014/main" id="{546673FE-B0C6-4654-A7C6-76E61B273032}"/>
                </a:ext>
              </a:extLst>
            </p:cNvPr>
            <p:cNvSpPr>
              <a:spLocks/>
            </p:cNvSpPr>
            <p:nvPr/>
          </p:nvSpPr>
          <p:spPr bwMode="auto">
            <a:xfrm>
              <a:off x="2692400" y="4848226"/>
              <a:ext cx="2827338" cy="1411288"/>
            </a:xfrm>
            <a:custGeom>
              <a:avLst/>
              <a:gdLst>
                <a:gd name="T0" fmla="*/ 66500 w 66500"/>
                <a:gd name="T1" fmla="*/ 31513 h 33163"/>
                <a:gd name="T2" fmla="*/ 64850 w 66500"/>
                <a:gd name="T3" fmla="*/ 33163 h 33163"/>
                <a:gd name="T4" fmla="*/ 1650 w 66500"/>
                <a:gd name="T5" fmla="*/ 33163 h 33163"/>
                <a:gd name="T6" fmla="*/ 0 w 66500"/>
                <a:gd name="T7" fmla="*/ 31513 h 33163"/>
                <a:gd name="T8" fmla="*/ 0 w 66500"/>
                <a:gd name="T9" fmla="*/ 1650 h 33163"/>
                <a:gd name="T10" fmla="*/ 1650 w 66500"/>
                <a:gd name="T11" fmla="*/ 0 h 33163"/>
                <a:gd name="T12" fmla="*/ 64850 w 66500"/>
                <a:gd name="T13" fmla="*/ 0 h 33163"/>
                <a:gd name="T14" fmla="*/ 66500 w 66500"/>
                <a:gd name="T15" fmla="*/ 1650 h 33163"/>
                <a:gd name="T16" fmla="*/ 66500 w 66500"/>
                <a:gd name="T17" fmla="*/ 31513 h 3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00" h="33163">
                  <a:moveTo>
                    <a:pt x="66500" y="31513"/>
                  </a:moveTo>
                  <a:cubicBezTo>
                    <a:pt x="66500" y="32425"/>
                    <a:pt x="65750" y="33163"/>
                    <a:pt x="64850" y="33163"/>
                  </a:cubicBezTo>
                  <a:lnTo>
                    <a:pt x="1650" y="33163"/>
                  </a:lnTo>
                  <a:cubicBezTo>
                    <a:pt x="738" y="33163"/>
                    <a:pt x="0" y="32425"/>
                    <a:pt x="0" y="31513"/>
                  </a:cubicBezTo>
                  <a:lnTo>
                    <a:pt x="0" y="1650"/>
                  </a:lnTo>
                  <a:cubicBezTo>
                    <a:pt x="0" y="738"/>
                    <a:pt x="738" y="0"/>
                    <a:pt x="1650" y="0"/>
                  </a:cubicBezTo>
                  <a:lnTo>
                    <a:pt x="64850" y="0"/>
                  </a:lnTo>
                  <a:cubicBezTo>
                    <a:pt x="65750" y="0"/>
                    <a:pt x="66500" y="738"/>
                    <a:pt x="66500" y="1650"/>
                  </a:cubicBezTo>
                  <a:lnTo>
                    <a:pt x="66500" y="31513"/>
                  </a:lnTo>
                  <a:close/>
                </a:path>
              </a:pathLst>
            </a:custGeom>
            <a:solidFill>
              <a:srgbClr val="B4D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1" name="textruta 350">
              <a:extLst>
                <a:ext uri="{FF2B5EF4-FFF2-40B4-BE49-F238E27FC236}">
                  <a16:creationId xmlns:a16="http://schemas.microsoft.com/office/drawing/2014/main" id="{323E897E-17B4-4818-9DAC-1E18701F35C9}"/>
                </a:ext>
              </a:extLst>
            </p:cNvPr>
            <p:cNvSpPr txBox="1"/>
            <p:nvPr/>
          </p:nvSpPr>
          <p:spPr>
            <a:xfrm>
              <a:off x="2858893" y="5150638"/>
              <a:ext cx="2586038" cy="80632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Finns en stödjande miljö? Överensstämmer beteendet med rådande normer? Har du tillgång till nödvändigt material och stöd?</a:t>
              </a:r>
            </a:p>
          </p:txBody>
        </p:sp>
      </p:grpSp>
      <p:grpSp>
        <p:nvGrpSpPr>
          <p:cNvPr id="8" name="Grupp 7">
            <a:extLst>
              <a:ext uri="{FF2B5EF4-FFF2-40B4-BE49-F238E27FC236}">
                <a16:creationId xmlns:a16="http://schemas.microsoft.com/office/drawing/2014/main" id="{6D4B8AA8-C907-46E3-AC5D-FF729A3FF358}"/>
              </a:ext>
            </a:extLst>
          </p:cNvPr>
          <p:cNvGrpSpPr/>
          <p:nvPr/>
        </p:nvGrpSpPr>
        <p:grpSpPr>
          <a:xfrm>
            <a:off x="7054256" y="1988840"/>
            <a:ext cx="2227146" cy="1212056"/>
            <a:chOff x="5799138" y="525463"/>
            <a:chExt cx="1616075" cy="1616075"/>
          </a:xfrm>
        </p:grpSpPr>
        <p:sp>
          <p:nvSpPr>
            <p:cNvPr id="133" name="Rectangle 5">
              <a:extLst>
                <a:ext uri="{FF2B5EF4-FFF2-40B4-BE49-F238E27FC236}">
                  <a16:creationId xmlns:a16="http://schemas.microsoft.com/office/drawing/2014/main" id="{2190B9DA-F80D-4FC7-A69E-D2BDD256A7B3}"/>
                </a:ext>
              </a:extLst>
            </p:cNvPr>
            <p:cNvSpPr>
              <a:spLocks noChangeArrowheads="1"/>
            </p:cNvSpPr>
            <p:nvPr/>
          </p:nvSpPr>
          <p:spPr bwMode="auto">
            <a:xfrm>
              <a:off x="5799138" y="525463"/>
              <a:ext cx="1616075" cy="1616075"/>
            </a:xfrm>
            <a:prstGeom prst="rect">
              <a:avLst/>
            </a:prstGeom>
            <a:solidFill>
              <a:srgbClr val="80D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2" name="textruta 351">
              <a:extLst>
                <a:ext uri="{FF2B5EF4-FFF2-40B4-BE49-F238E27FC236}">
                  <a16:creationId xmlns:a16="http://schemas.microsoft.com/office/drawing/2014/main" id="{91051D64-1BD3-4ED1-BFDF-C97EEC9E6600}"/>
                </a:ext>
              </a:extLst>
            </p:cNvPr>
            <p:cNvSpPr txBox="1"/>
            <p:nvPr/>
          </p:nvSpPr>
          <p:spPr>
            <a:xfrm>
              <a:off x="5889587" y="1176803"/>
              <a:ext cx="1427238" cy="41036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Kompetens</a:t>
              </a:r>
            </a:p>
          </p:txBody>
        </p:sp>
      </p:grpSp>
      <p:grpSp>
        <p:nvGrpSpPr>
          <p:cNvPr id="7" name="Grupp 6">
            <a:extLst>
              <a:ext uri="{FF2B5EF4-FFF2-40B4-BE49-F238E27FC236}">
                <a16:creationId xmlns:a16="http://schemas.microsoft.com/office/drawing/2014/main" id="{AE37736B-98C2-45D2-8E68-2DA10AAE3A6B}"/>
              </a:ext>
            </a:extLst>
          </p:cNvPr>
          <p:cNvGrpSpPr/>
          <p:nvPr/>
        </p:nvGrpSpPr>
        <p:grpSpPr>
          <a:xfrm>
            <a:off x="7054256" y="3560465"/>
            <a:ext cx="2227146" cy="1212056"/>
            <a:chOff x="5799138" y="2620963"/>
            <a:chExt cx="1616075" cy="1616075"/>
          </a:xfrm>
        </p:grpSpPr>
        <p:sp>
          <p:nvSpPr>
            <p:cNvPr id="19" name="Rectangle 216">
              <a:extLst>
                <a:ext uri="{FF2B5EF4-FFF2-40B4-BE49-F238E27FC236}">
                  <a16:creationId xmlns:a16="http://schemas.microsoft.com/office/drawing/2014/main" id="{D486C0B8-18B5-4591-9DDD-668C6FF60782}"/>
                </a:ext>
              </a:extLst>
            </p:cNvPr>
            <p:cNvSpPr>
              <a:spLocks noChangeArrowheads="1"/>
            </p:cNvSpPr>
            <p:nvPr/>
          </p:nvSpPr>
          <p:spPr bwMode="auto">
            <a:xfrm>
              <a:off x="5799138" y="2620963"/>
              <a:ext cx="1616075" cy="1616075"/>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3" name="textruta 352">
              <a:extLst>
                <a:ext uri="{FF2B5EF4-FFF2-40B4-BE49-F238E27FC236}">
                  <a16:creationId xmlns:a16="http://schemas.microsoft.com/office/drawing/2014/main" id="{8612E51A-9BF0-4780-9856-6B9055621F36}"/>
                </a:ext>
              </a:extLst>
            </p:cNvPr>
            <p:cNvSpPr txBox="1"/>
            <p:nvPr/>
          </p:nvSpPr>
          <p:spPr>
            <a:xfrm>
              <a:off x="5903839" y="3313584"/>
              <a:ext cx="1427238" cy="41036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Motivation</a:t>
              </a:r>
            </a:p>
          </p:txBody>
        </p:sp>
      </p:grpSp>
      <p:grpSp>
        <p:nvGrpSpPr>
          <p:cNvPr id="356" name="Grupp 355">
            <a:extLst>
              <a:ext uri="{FF2B5EF4-FFF2-40B4-BE49-F238E27FC236}">
                <a16:creationId xmlns:a16="http://schemas.microsoft.com/office/drawing/2014/main" id="{56555872-AFC3-40FD-9EA9-BEE0914C2D4C}"/>
              </a:ext>
            </a:extLst>
          </p:cNvPr>
          <p:cNvGrpSpPr/>
          <p:nvPr/>
        </p:nvGrpSpPr>
        <p:grpSpPr>
          <a:xfrm>
            <a:off x="7054256" y="5132090"/>
            <a:ext cx="2227146" cy="1212056"/>
            <a:chOff x="5799138" y="4716463"/>
            <a:chExt cx="1616075" cy="1616075"/>
          </a:xfrm>
        </p:grpSpPr>
        <p:sp>
          <p:nvSpPr>
            <p:cNvPr id="134" name="Rectangle 6">
              <a:extLst>
                <a:ext uri="{FF2B5EF4-FFF2-40B4-BE49-F238E27FC236}">
                  <a16:creationId xmlns:a16="http://schemas.microsoft.com/office/drawing/2014/main" id="{298BF142-A9EF-4F3C-B817-B73110AD80BE}"/>
                </a:ext>
              </a:extLst>
            </p:cNvPr>
            <p:cNvSpPr>
              <a:spLocks noChangeArrowheads="1"/>
            </p:cNvSpPr>
            <p:nvPr/>
          </p:nvSpPr>
          <p:spPr bwMode="auto">
            <a:xfrm>
              <a:off x="5799138" y="4716463"/>
              <a:ext cx="1616075" cy="1616075"/>
            </a:xfrm>
            <a:prstGeom prst="rect">
              <a:avLst/>
            </a:prstGeom>
            <a:solidFill>
              <a:srgbClr val="B4DB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4" name="textruta 353">
              <a:extLst>
                <a:ext uri="{FF2B5EF4-FFF2-40B4-BE49-F238E27FC236}">
                  <a16:creationId xmlns:a16="http://schemas.microsoft.com/office/drawing/2014/main" id="{C9C72C50-4CAE-4789-A3D9-7D5CCFFCDCF5}"/>
                </a:ext>
              </a:extLst>
            </p:cNvPr>
            <p:cNvSpPr txBox="1"/>
            <p:nvPr/>
          </p:nvSpPr>
          <p:spPr>
            <a:xfrm>
              <a:off x="5882131" y="5450364"/>
              <a:ext cx="1427238" cy="41036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Möjlighet</a:t>
              </a:r>
            </a:p>
          </p:txBody>
        </p:sp>
      </p:grpSp>
      <p:grpSp>
        <p:nvGrpSpPr>
          <p:cNvPr id="6" name="Grupp 5">
            <a:extLst>
              <a:ext uri="{FF2B5EF4-FFF2-40B4-BE49-F238E27FC236}">
                <a16:creationId xmlns:a16="http://schemas.microsoft.com/office/drawing/2014/main" id="{7A7EBCFF-A872-4214-AA6A-FBEC0ADFFE20}"/>
              </a:ext>
            </a:extLst>
          </p:cNvPr>
          <p:cNvGrpSpPr/>
          <p:nvPr/>
        </p:nvGrpSpPr>
        <p:grpSpPr>
          <a:xfrm>
            <a:off x="9632636" y="3560465"/>
            <a:ext cx="1960450" cy="1212056"/>
            <a:chOff x="7883525" y="2620963"/>
            <a:chExt cx="1616075" cy="1616075"/>
          </a:xfrm>
        </p:grpSpPr>
        <p:sp>
          <p:nvSpPr>
            <p:cNvPr id="22" name="Rectangle 219">
              <a:extLst>
                <a:ext uri="{FF2B5EF4-FFF2-40B4-BE49-F238E27FC236}">
                  <a16:creationId xmlns:a16="http://schemas.microsoft.com/office/drawing/2014/main" id="{F6D4442D-B896-4A12-830A-A7C896C7D8C1}"/>
                </a:ext>
              </a:extLst>
            </p:cNvPr>
            <p:cNvSpPr>
              <a:spLocks noChangeArrowheads="1"/>
            </p:cNvSpPr>
            <p:nvPr/>
          </p:nvSpPr>
          <p:spPr bwMode="auto">
            <a:xfrm>
              <a:off x="7883525" y="2620963"/>
              <a:ext cx="1616075" cy="1616075"/>
            </a:xfrm>
            <a:prstGeom prst="rect">
              <a:avLst/>
            </a:prstGeom>
            <a:solidFill>
              <a:srgbClr val="A79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5" name="textruta 354">
              <a:extLst>
                <a:ext uri="{FF2B5EF4-FFF2-40B4-BE49-F238E27FC236}">
                  <a16:creationId xmlns:a16="http://schemas.microsoft.com/office/drawing/2014/main" id="{877EA4E3-A8D4-43E3-9B7C-B90B4D8AEA10}"/>
                </a:ext>
              </a:extLst>
            </p:cNvPr>
            <p:cNvSpPr txBox="1"/>
            <p:nvPr/>
          </p:nvSpPr>
          <p:spPr>
            <a:xfrm>
              <a:off x="7970838" y="3307014"/>
              <a:ext cx="1427238" cy="41036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Beteende</a:t>
              </a:r>
            </a:p>
          </p:txBody>
        </p:sp>
      </p:grpSp>
      <p:sp>
        <p:nvSpPr>
          <p:cNvPr id="56" name="textruta 2">
            <a:extLst>
              <a:ext uri="{FF2B5EF4-FFF2-40B4-BE49-F238E27FC236}">
                <a16:creationId xmlns:a16="http://schemas.microsoft.com/office/drawing/2014/main" id="{5A7433A8-D514-4264-B32C-8ED559D3B7E3}"/>
              </a:ext>
            </a:extLst>
          </p:cNvPr>
          <p:cNvSpPr txBox="1"/>
          <p:nvPr/>
        </p:nvSpPr>
        <p:spPr>
          <a:xfrm>
            <a:off x="5699448" y="6574798"/>
            <a:ext cx="49685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000000"/>
                </a:solidFill>
                <a:effectLst/>
                <a:uLnTx/>
                <a:uFillTx/>
                <a:latin typeface="Arial"/>
                <a:ea typeface="+mn-ea"/>
                <a:cs typeface="+mn-cs"/>
              </a:rPr>
              <a:t>Michie et al (2014) The behaviour </a:t>
            </a:r>
            <a:r>
              <a:rPr kumimoji="0" lang="sv-SE" sz="1000" b="0" i="1" u="none" strike="noStrike" kern="1200" cap="none" spc="0" normalizeH="0" baseline="0" noProof="0" dirty="0" err="1">
                <a:ln>
                  <a:noFill/>
                </a:ln>
                <a:solidFill>
                  <a:srgbClr val="000000"/>
                </a:solidFill>
                <a:effectLst/>
                <a:uLnTx/>
                <a:uFillTx/>
                <a:latin typeface="Arial"/>
                <a:ea typeface="+mn-ea"/>
                <a:cs typeface="+mn-cs"/>
              </a:rPr>
              <a:t>change</a:t>
            </a:r>
            <a:r>
              <a:rPr kumimoji="0" lang="sv-SE" sz="1000" b="0" i="1" u="none" strike="noStrike" kern="1200" cap="none" spc="0" normalizeH="0" baseline="0" noProof="0" dirty="0">
                <a:ln>
                  <a:noFill/>
                </a:ln>
                <a:solidFill>
                  <a:srgbClr val="000000"/>
                </a:solidFill>
                <a:effectLst/>
                <a:uLnTx/>
                <a:uFillTx/>
                <a:latin typeface="Arial"/>
                <a:ea typeface="+mn-ea"/>
                <a:cs typeface="+mn-cs"/>
              </a:rPr>
              <a:t> </a:t>
            </a:r>
            <a:r>
              <a:rPr kumimoji="0" lang="sv-SE" sz="1000" b="0" i="1" u="none" strike="noStrike" kern="1200" cap="none" spc="0" normalizeH="0" baseline="0" noProof="0" dirty="0" err="1">
                <a:ln>
                  <a:noFill/>
                </a:ln>
                <a:solidFill>
                  <a:srgbClr val="000000"/>
                </a:solidFill>
                <a:effectLst/>
                <a:uLnTx/>
                <a:uFillTx/>
                <a:latin typeface="Arial"/>
                <a:ea typeface="+mn-ea"/>
                <a:cs typeface="+mn-cs"/>
              </a:rPr>
              <a:t>wheel</a:t>
            </a:r>
            <a:r>
              <a:rPr kumimoji="0" lang="sv-SE" sz="1000" b="0" i="1" u="none" strike="noStrike" kern="1200" cap="none" spc="0" normalizeH="0" baseline="0" noProof="0" dirty="0">
                <a:ln>
                  <a:noFill/>
                </a:ln>
                <a:solidFill>
                  <a:srgbClr val="000000"/>
                </a:solidFill>
                <a:effectLst/>
                <a:uLnTx/>
                <a:uFillTx/>
                <a:latin typeface="Arial"/>
                <a:ea typeface="+mn-ea"/>
                <a:cs typeface="+mn-cs"/>
              </a:rPr>
              <a:t>, a guide to designing interventions</a:t>
            </a:r>
          </a:p>
        </p:txBody>
      </p:sp>
      <p:sp>
        <p:nvSpPr>
          <p:cNvPr id="9" name="Rubrik 8">
            <a:extLst>
              <a:ext uri="{FF2B5EF4-FFF2-40B4-BE49-F238E27FC236}">
                <a16:creationId xmlns:a16="http://schemas.microsoft.com/office/drawing/2014/main" id="{49F71B65-0C9A-BAC2-6F75-744EF7038623}"/>
              </a:ext>
            </a:extLst>
          </p:cNvPr>
          <p:cNvSpPr>
            <a:spLocks noGrp="1"/>
          </p:cNvSpPr>
          <p:nvPr>
            <p:ph type="title"/>
          </p:nvPr>
        </p:nvSpPr>
        <p:spPr/>
        <p:txBody>
          <a:bodyPr/>
          <a:lstStyle/>
          <a:p>
            <a:r>
              <a:rPr lang="en-GB" dirty="0" err="1"/>
              <a:t>Vad</a:t>
            </a:r>
            <a:r>
              <a:rPr lang="en-GB" dirty="0"/>
              <a:t> </a:t>
            </a:r>
            <a:r>
              <a:rPr lang="en-GB" dirty="0" err="1"/>
              <a:t>gör</a:t>
            </a:r>
            <a:r>
              <a:rPr lang="en-GB" dirty="0"/>
              <a:t> </a:t>
            </a:r>
            <a:r>
              <a:rPr lang="en-GB" dirty="0" err="1"/>
              <a:t>ett</a:t>
            </a:r>
            <a:r>
              <a:rPr lang="en-GB" dirty="0"/>
              <a:t> </a:t>
            </a:r>
            <a:r>
              <a:rPr lang="en-GB" dirty="0" err="1"/>
              <a:t>beteende</a:t>
            </a:r>
            <a:r>
              <a:rPr lang="en-GB" dirty="0"/>
              <a:t> </a:t>
            </a:r>
            <a:r>
              <a:rPr lang="en-GB" dirty="0" err="1"/>
              <a:t>möjligt</a:t>
            </a:r>
            <a:r>
              <a:rPr lang="en-GB" dirty="0"/>
              <a:t>? </a:t>
            </a:r>
          </a:p>
        </p:txBody>
      </p:sp>
    </p:spTree>
    <p:extLst>
      <p:ext uri="{BB962C8B-B14F-4D97-AF65-F5344CB8AC3E}">
        <p14:creationId xmlns:p14="http://schemas.microsoft.com/office/powerpoint/2010/main" val="7860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131615" y="2492896"/>
            <a:ext cx="1656184" cy="68320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Effektiv intervention</a:t>
            </a:r>
          </a:p>
        </p:txBody>
      </p:sp>
      <p:sp>
        <p:nvSpPr>
          <p:cNvPr id="19" name="textruta 18"/>
          <p:cNvSpPr txBox="1"/>
          <p:nvPr/>
        </p:nvSpPr>
        <p:spPr>
          <a:xfrm>
            <a:off x="8256241" y="2492896"/>
            <a:ext cx="2084287"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Uppnår inte önskat resultat</a:t>
            </a:r>
          </a:p>
        </p:txBody>
      </p:sp>
      <p:pic>
        <p:nvPicPr>
          <p:cNvPr id="21" name="Picture 9">
            <a:extLst>
              <a:ext uri="{FF2B5EF4-FFF2-40B4-BE49-F238E27FC236}">
                <a16:creationId xmlns:a16="http://schemas.microsoft.com/office/drawing/2014/main" id="{8EFA941B-676C-AA41-8F27-45E2F744188C}"/>
              </a:ext>
            </a:extLst>
          </p:cNvPr>
          <p:cNvPicPr>
            <a:picLocks noChangeAspect="1"/>
          </p:cNvPicPr>
          <p:nvPr/>
        </p:nvPicPr>
        <p:blipFill rotWithShape="1">
          <a:blip r:embed="rId3"/>
          <a:srcRect l="44852" t="85176" r="44842" b="7171"/>
          <a:stretch/>
        </p:blipFill>
        <p:spPr>
          <a:xfrm rot="10800000">
            <a:off x="7388200" y="2492897"/>
            <a:ext cx="508000" cy="524933"/>
          </a:xfrm>
          <a:prstGeom prst="ellipse">
            <a:avLst/>
          </a:prstGeom>
        </p:spPr>
      </p:pic>
      <p:sp>
        <p:nvSpPr>
          <p:cNvPr id="8" name="textruta 7"/>
          <p:cNvSpPr txBox="1"/>
          <p:nvPr/>
        </p:nvSpPr>
        <p:spPr>
          <a:xfrm>
            <a:off x="5011935" y="2492896"/>
            <a:ext cx="2016224"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Ineffektiv implementering</a:t>
            </a:r>
          </a:p>
        </p:txBody>
      </p:sp>
      <p:sp>
        <p:nvSpPr>
          <p:cNvPr id="10" name="textruta 9"/>
          <p:cNvSpPr txBox="1"/>
          <p:nvPr/>
        </p:nvSpPr>
        <p:spPr>
          <a:xfrm>
            <a:off x="3921065" y="2401214"/>
            <a:ext cx="514807" cy="73975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p:txBody>
      </p:sp>
      <p:pic>
        <p:nvPicPr>
          <p:cNvPr id="9" name="Picture 9">
            <a:extLst>
              <a:ext uri="{FF2B5EF4-FFF2-40B4-BE49-F238E27FC236}">
                <a16:creationId xmlns:a16="http://schemas.microsoft.com/office/drawing/2014/main" id="{FDD17EE3-DDBB-7E42-A42D-176809AA9C95}"/>
              </a:ext>
            </a:extLst>
          </p:cNvPr>
          <p:cNvPicPr>
            <a:picLocks noChangeAspect="1"/>
          </p:cNvPicPr>
          <p:nvPr/>
        </p:nvPicPr>
        <p:blipFill rotWithShape="1">
          <a:blip r:embed="rId3"/>
          <a:srcRect l="44852" t="85176" r="44842" b="7171"/>
          <a:stretch/>
        </p:blipFill>
        <p:spPr>
          <a:xfrm rot="10800000">
            <a:off x="7392145" y="3789041"/>
            <a:ext cx="508000" cy="524933"/>
          </a:xfrm>
          <a:prstGeom prst="ellipse">
            <a:avLst/>
          </a:prstGeom>
        </p:spPr>
      </p:pic>
      <p:sp>
        <p:nvSpPr>
          <p:cNvPr id="11" name="textruta 9">
            <a:extLst>
              <a:ext uri="{FF2B5EF4-FFF2-40B4-BE49-F238E27FC236}">
                <a16:creationId xmlns:a16="http://schemas.microsoft.com/office/drawing/2014/main" id="{62946566-E54C-BD49-9D2A-6AFC8A016A76}"/>
              </a:ext>
            </a:extLst>
          </p:cNvPr>
          <p:cNvSpPr txBox="1"/>
          <p:nvPr/>
        </p:nvSpPr>
        <p:spPr>
          <a:xfrm>
            <a:off x="3925010" y="3697358"/>
            <a:ext cx="514807" cy="73975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p:txBody>
      </p:sp>
      <p:sp>
        <p:nvSpPr>
          <p:cNvPr id="12" name="textruta 8">
            <a:extLst>
              <a:ext uri="{FF2B5EF4-FFF2-40B4-BE49-F238E27FC236}">
                <a16:creationId xmlns:a16="http://schemas.microsoft.com/office/drawing/2014/main" id="{8534DF47-CF21-2441-9F34-D63B44A4F46A}"/>
              </a:ext>
            </a:extLst>
          </p:cNvPr>
          <p:cNvSpPr txBox="1"/>
          <p:nvPr/>
        </p:nvSpPr>
        <p:spPr>
          <a:xfrm>
            <a:off x="2135560" y="3789040"/>
            <a:ext cx="1656184" cy="68320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Ineffektiv intervention</a:t>
            </a:r>
          </a:p>
        </p:txBody>
      </p:sp>
      <p:sp>
        <p:nvSpPr>
          <p:cNvPr id="13" name="textruta 10">
            <a:extLst>
              <a:ext uri="{FF2B5EF4-FFF2-40B4-BE49-F238E27FC236}">
                <a16:creationId xmlns:a16="http://schemas.microsoft.com/office/drawing/2014/main" id="{F9363F90-14ED-3443-AFEA-0908BAE5EA62}"/>
              </a:ext>
            </a:extLst>
          </p:cNvPr>
          <p:cNvSpPr txBox="1"/>
          <p:nvPr/>
        </p:nvSpPr>
        <p:spPr>
          <a:xfrm>
            <a:off x="5015880" y="3789040"/>
            <a:ext cx="2016224"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Effektiv implementering</a:t>
            </a:r>
          </a:p>
        </p:txBody>
      </p:sp>
      <p:sp>
        <p:nvSpPr>
          <p:cNvPr id="14" name="textruta 11">
            <a:extLst>
              <a:ext uri="{FF2B5EF4-FFF2-40B4-BE49-F238E27FC236}">
                <a16:creationId xmlns:a16="http://schemas.microsoft.com/office/drawing/2014/main" id="{BAE1B9E7-670D-4E4B-B924-6DA1A5F9E186}"/>
              </a:ext>
            </a:extLst>
          </p:cNvPr>
          <p:cNvSpPr txBox="1"/>
          <p:nvPr/>
        </p:nvSpPr>
        <p:spPr>
          <a:xfrm>
            <a:off x="8260186" y="3789040"/>
            <a:ext cx="2084287"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Uppnår inte önskat resultat</a:t>
            </a:r>
          </a:p>
        </p:txBody>
      </p:sp>
      <p:sp>
        <p:nvSpPr>
          <p:cNvPr id="15" name="textruta 2">
            <a:extLst>
              <a:ext uri="{FF2B5EF4-FFF2-40B4-BE49-F238E27FC236}">
                <a16:creationId xmlns:a16="http://schemas.microsoft.com/office/drawing/2014/main" id="{A9BD8645-8CE5-DA46-BDB2-A38375834942}"/>
              </a:ext>
            </a:extLst>
          </p:cNvPr>
          <p:cNvSpPr txBox="1"/>
          <p:nvPr/>
        </p:nvSpPr>
        <p:spPr>
          <a:xfrm>
            <a:off x="2131616" y="5262745"/>
            <a:ext cx="1508223"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Effektiv intervention</a:t>
            </a:r>
          </a:p>
        </p:txBody>
      </p:sp>
      <p:pic>
        <p:nvPicPr>
          <p:cNvPr id="16" name="Picture 9">
            <a:extLst>
              <a:ext uri="{FF2B5EF4-FFF2-40B4-BE49-F238E27FC236}">
                <a16:creationId xmlns:a16="http://schemas.microsoft.com/office/drawing/2014/main" id="{571EA9C9-9FE2-FE46-91E7-CB59E7FC7387}"/>
              </a:ext>
            </a:extLst>
          </p:cNvPr>
          <p:cNvPicPr>
            <a:picLocks noChangeAspect="1"/>
          </p:cNvPicPr>
          <p:nvPr/>
        </p:nvPicPr>
        <p:blipFill rotWithShape="1">
          <a:blip r:embed="rId3"/>
          <a:srcRect l="44852" t="85176" r="44842" b="7171"/>
          <a:stretch/>
        </p:blipFill>
        <p:spPr>
          <a:xfrm rot="10800000">
            <a:off x="7388201" y="5262746"/>
            <a:ext cx="508000" cy="524933"/>
          </a:xfrm>
          <a:prstGeom prst="ellipse">
            <a:avLst/>
          </a:prstGeom>
        </p:spPr>
      </p:pic>
      <p:sp>
        <p:nvSpPr>
          <p:cNvPr id="17" name="textruta 7">
            <a:extLst>
              <a:ext uri="{FF2B5EF4-FFF2-40B4-BE49-F238E27FC236}">
                <a16:creationId xmlns:a16="http://schemas.microsoft.com/office/drawing/2014/main" id="{1D0CB87B-3BCE-074E-AD57-9A34B0E4D8C5}"/>
              </a:ext>
            </a:extLst>
          </p:cNvPr>
          <p:cNvSpPr txBox="1"/>
          <p:nvPr/>
        </p:nvSpPr>
        <p:spPr>
          <a:xfrm>
            <a:off x="5011936" y="5262745"/>
            <a:ext cx="2016224"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Effektiv implementering</a:t>
            </a:r>
          </a:p>
        </p:txBody>
      </p:sp>
      <p:sp>
        <p:nvSpPr>
          <p:cNvPr id="20" name="textruta 9">
            <a:extLst>
              <a:ext uri="{FF2B5EF4-FFF2-40B4-BE49-F238E27FC236}">
                <a16:creationId xmlns:a16="http://schemas.microsoft.com/office/drawing/2014/main" id="{63211AC6-5211-B44B-8E2C-BBB2FE9C9E57}"/>
              </a:ext>
            </a:extLst>
          </p:cNvPr>
          <p:cNvSpPr txBox="1"/>
          <p:nvPr/>
        </p:nvSpPr>
        <p:spPr>
          <a:xfrm>
            <a:off x="3921066" y="5171063"/>
            <a:ext cx="514807" cy="73975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p:txBody>
      </p:sp>
      <p:sp>
        <p:nvSpPr>
          <p:cNvPr id="22" name="textruta 8">
            <a:extLst>
              <a:ext uri="{FF2B5EF4-FFF2-40B4-BE49-F238E27FC236}">
                <a16:creationId xmlns:a16="http://schemas.microsoft.com/office/drawing/2014/main" id="{9BA01B1C-ACC1-8F4D-A8B7-0C01EB042914}"/>
              </a:ext>
            </a:extLst>
          </p:cNvPr>
          <p:cNvSpPr txBox="1"/>
          <p:nvPr/>
        </p:nvSpPr>
        <p:spPr>
          <a:xfrm>
            <a:off x="8256242" y="5262745"/>
            <a:ext cx="2084287" cy="5760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Uppnår önskat resultat</a:t>
            </a:r>
          </a:p>
        </p:txBody>
      </p:sp>
      <p:sp>
        <p:nvSpPr>
          <p:cNvPr id="4" name="Donut 3">
            <a:extLst>
              <a:ext uri="{FF2B5EF4-FFF2-40B4-BE49-F238E27FC236}">
                <a16:creationId xmlns:a16="http://schemas.microsoft.com/office/drawing/2014/main" id="{789CBA07-3916-414B-A46B-0B8375F94C0D}"/>
              </a:ext>
            </a:extLst>
          </p:cNvPr>
          <p:cNvSpPr/>
          <p:nvPr/>
        </p:nvSpPr>
        <p:spPr>
          <a:xfrm>
            <a:off x="1812790" y="2267034"/>
            <a:ext cx="2108275" cy="1008112"/>
          </a:xfrm>
          <a:prstGeom prst="donut">
            <a:avLst>
              <a:gd name="adj" fmla="val 279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Donut 22">
            <a:extLst>
              <a:ext uri="{FF2B5EF4-FFF2-40B4-BE49-F238E27FC236}">
                <a16:creationId xmlns:a16="http://schemas.microsoft.com/office/drawing/2014/main" id="{9E28F9B8-46F3-C343-92D4-7CFCC1FEB341}"/>
              </a:ext>
            </a:extLst>
          </p:cNvPr>
          <p:cNvSpPr/>
          <p:nvPr/>
        </p:nvSpPr>
        <p:spPr>
          <a:xfrm>
            <a:off x="1883853" y="5046721"/>
            <a:ext cx="2108275" cy="1008112"/>
          </a:xfrm>
          <a:prstGeom prst="donut">
            <a:avLst>
              <a:gd name="adj" fmla="val 279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 name="Donut 24">
            <a:extLst>
              <a:ext uri="{FF2B5EF4-FFF2-40B4-BE49-F238E27FC236}">
                <a16:creationId xmlns:a16="http://schemas.microsoft.com/office/drawing/2014/main" id="{FEE3879A-66ED-B849-A47A-212042E969F9}"/>
              </a:ext>
            </a:extLst>
          </p:cNvPr>
          <p:cNvSpPr/>
          <p:nvPr/>
        </p:nvSpPr>
        <p:spPr>
          <a:xfrm>
            <a:off x="4752341" y="5074130"/>
            <a:ext cx="2473528" cy="953295"/>
          </a:xfrm>
          <a:prstGeom prst="donut">
            <a:avLst>
              <a:gd name="adj" fmla="val 279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 name="Donut 25">
            <a:extLst>
              <a:ext uri="{FF2B5EF4-FFF2-40B4-BE49-F238E27FC236}">
                <a16:creationId xmlns:a16="http://schemas.microsoft.com/office/drawing/2014/main" id="{9ADDE1E1-F920-F84B-855C-72A891D0FBED}"/>
              </a:ext>
            </a:extLst>
          </p:cNvPr>
          <p:cNvSpPr/>
          <p:nvPr/>
        </p:nvSpPr>
        <p:spPr>
          <a:xfrm>
            <a:off x="4752341" y="3631097"/>
            <a:ext cx="2473528" cy="953295"/>
          </a:xfrm>
          <a:prstGeom prst="donut">
            <a:avLst>
              <a:gd name="adj" fmla="val 279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 name="Donut 26">
            <a:extLst>
              <a:ext uri="{FF2B5EF4-FFF2-40B4-BE49-F238E27FC236}">
                <a16:creationId xmlns:a16="http://schemas.microsoft.com/office/drawing/2014/main" id="{AE629E67-C653-834E-93D5-FCA6E6FC79FB}"/>
              </a:ext>
            </a:extLst>
          </p:cNvPr>
          <p:cNvSpPr/>
          <p:nvPr/>
        </p:nvSpPr>
        <p:spPr>
          <a:xfrm>
            <a:off x="1818034" y="3589788"/>
            <a:ext cx="2108275" cy="1008112"/>
          </a:xfrm>
          <a:prstGeom prst="donut">
            <a:avLst>
              <a:gd name="adj" fmla="val 27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 name="Donut 27">
            <a:extLst>
              <a:ext uri="{FF2B5EF4-FFF2-40B4-BE49-F238E27FC236}">
                <a16:creationId xmlns:a16="http://schemas.microsoft.com/office/drawing/2014/main" id="{CC8B43FF-4ECD-5C4D-9FFF-8B943E919A08}"/>
              </a:ext>
            </a:extLst>
          </p:cNvPr>
          <p:cNvSpPr/>
          <p:nvPr/>
        </p:nvSpPr>
        <p:spPr>
          <a:xfrm>
            <a:off x="4752341" y="2341916"/>
            <a:ext cx="2473528" cy="933230"/>
          </a:xfrm>
          <a:prstGeom prst="donut">
            <a:avLst>
              <a:gd name="adj" fmla="val 27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 name="Donut 28">
            <a:extLst>
              <a:ext uri="{FF2B5EF4-FFF2-40B4-BE49-F238E27FC236}">
                <a16:creationId xmlns:a16="http://schemas.microsoft.com/office/drawing/2014/main" id="{0C351849-D27F-984A-BFAC-40A65AA98C3F}"/>
              </a:ext>
            </a:extLst>
          </p:cNvPr>
          <p:cNvSpPr/>
          <p:nvPr/>
        </p:nvSpPr>
        <p:spPr>
          <a:xfrm>
            <a:off x="8050897" y="2330442"/>
            <a:ext cx="2108275" cy="1008112"/>
          </a:xfrm>
          <a:prstGeom prst="donut">
            <a:avLst>
              <a:gd name="adj" fmla="val 27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 name="Donut 29">
            <a:extLst>
              <a:ext uri="{FF2B5EF4-FFF2-40B4-BE49-F238E27FC236}">
                <a16:creationId xmlns:a16="http://schemas.microsoft.com/office/drawing/2014/main" id="{8436F91E-7BDD-E743-8105-1BCAE7565023}"/>
              </a:ext>
            </a:extLst>
          </p:cNvPr>
          <p:cNvSpPr/>
          <p:nvPr/>
        </p:nvSpPr>
        <p:spPr>
          <a:xfrm>
            <a:off x="8066421" y="3603687"/>
            <a:ext cx="2108275" cy="1008112"/>
          </a:xfrm>
          <a:prstGeom prst="donut">
            <a:avLst>
              <a:gd name="adj" fmla="val 27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Donut 30">
            <a:extLst>
              <a:ext uri="{FF2B5EF4-FFF2-40B4-BE49-F238E27FC236}">
                <a16:creationId xmlns:a16="http://schemas.microsoft.com/office/drawing/2014/main" id="{5A467175-0A81-564A-872E-392B09B8413A}"/>
              </a:ext>
            </a:extLst>
          </p:cNvPr>
          <p:cNvSpPr/>
          <p:nvPr/>
        </p:nvSpPr>
        <p:spPr>
          <a:xfrm>
            <a:off x="8066421" y="5039407"/>
            <a:ext cx="2108275" cy="1008112"/>
          </a:xfrm>
          <a:prstGeom prst="donut">
            <a:avLst>
              <a:gd name="adj" fmla="val 279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Rubrik 1">
            <a:extLst>
              <a:ext uri="{FF2B5EF4-FFF2-40B4-BE49-F238E27FC236}">
                <a16:creationId xmlns:a16="http://schemas.microsoft.com/office/drawing/2014/main" id="{5ACA33B7-9AF5-5426-33CE-B1677DFEFC90}"/>
              </a:ext>
            </a:extLst>
          </p:cNvPr>
          <p:cNvSpPr>
            <a:spLocks noGrp="1"/>
          </p:cNvSpPr>
          <p:nvPr>
            <p:ph type="title"/>
          </p:nvPr>
        </p:nvSpPr>
        <p:spPr/>
        <p:txBody>
          <a:bodyPr/>
          <a:lstStyle/>
          <a:p>
            <a:r>
              <a:rPr lang="en-GB" dirty="0" err="1"/>
              <a:t>Varför</a:t>
            </a:r>
            <a:r>
              <a:rPr lang="en-GB" dirty="0"/>
              <a:t> </a:t>
            </a:r>
            <a:r>
              <a:rPr lang="en-GB" dirty="0" err="1"/>
              <a:t>följa</a:t>
            </a:r>
            <a:r>
              <a:rPr lang="en-GB" dirty="0"/>
              <a:t> </a:t>
            </a:r>
            <a:r>
              <a:rPr lang="en-GB" dirty="0" err="1"/>
              <a:t>upp</a:t>
            </a:r>
            <a:r>
              <a:rPr lang="en-GB" dirty="0"/>
              <a:t> </a:t>
            </a:r>
            <a:r>
              <a:rPr lang="en-GB" dirty="0" err="1"/>
              <a:t>målbeteendet</a:t>
            </a:r>
            <a:r>
              <a:rPr lang="en-GB" dirty="0"/>
              <a:t>?</a:t>
            </a:r>
          </a:p>
        </p:txBody>
      </p:sp>
    </p:spTree>
    <p:extLst>
      <p:ext uri="{BB962C8B-B14F-4D97-AF65-F5344CB8AC3E}">
        <p14:creationId xmlns:p14="http://schemas.microsoft.com/office/powerpoint/2010/main" val="25266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20" grpId="0"/>
      <p:bldP spid="22" grpId="0"/>
      <p:bldP spid="4" grpId="0" animBg="1"/>
      <p:bldP spid="23" grpId="0" animBg="1"/>
      <p:bldP spid="25" grpId="0" animBg="1"/>
      <p:bldP spid="26" grpId="0" animBg="1"/>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9">
            <a:extLst>
              <a:ext uri="{FF2B5EF4-FFF2-40B4-BE49-F238E27FC236}">
                <a16:creationId xmlns:a16="http://schemas.microsoft.com/office/drawing/2014/main" id="{9E88A3F9-5E0B-4C3E-8E0A-D4DE619F6E84}"/>
              </a:ext>
            </a:extLst>
          </p:cNvPr>
          <p:cNvSpPr>
            <a:spLocks/>
          </p:cNvSpPr>
          <p:nvPr/>
        </p:nvSpPr>
        <p:spPr bwMode="auto">
          <a:xfrm>
            <a:off x="4600576" y="5301727"/>
            <a:ext cx="1289447" cy="1290638"/>
          </a:xfrm>
          <a:custGeom>
            <a:avLst/>
            <a:gdLst>
              <a:gd name="T0" fmla="*/ 275 w 3507"/>
              <a:gd name="T1" fmla="*/ 2250 h 3506"/>
              <a:gd name="T2" fmla="*/ 1257 w 3507"/>
              <a:gd name="T3" fmla="*/ 274 h 3506"/>
              <a:gd name="T4" fmla="*/ 3232 w 3507"/>
              <a:gd name="T5" fmla="*/ 1256 h 3506"/>
              <a:gd name="T6" fmla="*/ 2250 w 3507"/>
              <a:gd name="T7" fmla="*/ 3232 h 3506"/>
              <a:gd name="T8" fmla="*/ 275 w 3507"/>
              <a:gd name="T9" fmla="*/ 2250 h 3506"/>
            </a:gdLst>
            <a:ahLst/>
            <a:cxnLst>
              <a:cxn ang="0">
                <a:pos x="T0" y="T1"/>
              </a:cxn>
              <a:cxn ang="0">
                <a:pos x="T2" y="T3"/>
              </a:cxn>
              <a:cxn ang="0">
                <a:pos x="T4" y="T5"/>
              </a:cxn>
              <a:cxn ang="0">
                <a:pos x="T6" y="T7"/>
              </a:cxn>
              <a:cxn ang="0">
                <a:pos x="T8" y="T9"/>
              </a:cxn>
            </a:cxnLst>
            <a:rect l="0" t="0" r="r" b="b"/>
            <a:pathLst>
              <a:path w="3507" h="3506">
                <a:moveTo>
                  <a:pt x="275" y="2250"/>
                </a:moveTo>
                <a:cubicBezTo>
                  <a:pt x="0" y="1433"/>
                  <a:pt x="440" y="549"/>
                  <a:pt x="1257" y="274"/>
                </a:cubicBezTo>
                <a:cubicBezTo>
                  <a:pt x="2073" y="0"/>
                  <a:pt x="2958" y="440"/>
                  <a:pt x="3232" y="1256"/>
                </a:cubicBezTo>
                <a:cubicBezTo>
                  <a:pt x="3507" y="2073"/>
                  <a:pt x="3067" y="2957"/>
                  <a:pt x="2250" y="3232"/>
                </a:cubicBezTo>
                <a:cubicBezTo>
                  <a:pt x="1433" y="3506"/>
                  <a:pt x="549" y="3066"/>
                  <a:pt x="275" y="2250"/>
                </a:cubicBezTo>
                <a:close/>
              </a:path>
            </a:pathLst>
          </a:custGeom>
          <a:solidFill>
            <a:srgbClr val="406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00" name="Grupp 199">
            <a:extLst>
              <a:ext uri="{FF2B5EF4-FFF2-40B4-BE49-F238E27FC236}">
                <a16:creationId xmlns:a16="http://schemas.microsoft.com/office/drawing/2014/main" id="{147AF0A3-99E4-4621-AA95-2C30E4740F4D}"/>
              </a:ext>
            </a:extLst>
          </p:cNvPr>
          <p:cNvGrpSpPr/>
          <p:nvPr/>
        </p:nvGrpSpPr>
        <p:grpSpPr>
          <a:xfrm>
            <a:off x="4926808" y="5158853"/>
            <a:ext cx="345281" cy="797719"/>
            <a:chOff x="4537075" y="4799013"/>
            <a:chExt cx="460375" cy="1063625"/>
          </a:xfrm>
        </p:grpSpPr>
        <p:sp>
          <p:nvSpPr>
            <p:cNvPr id="30" name="Freeform 30">
              <a:extLst>
                <a:ext uri="{FF2B5EF4-FFF2-40B4-BE49-F238E27FC236}">
                  <a16:creationId xmlns:a16="http://schemas.microsoft.com/office/drawing/2014/main" id="{AEFFED79-85E5-49BB-A7D4-08506CF8ECEA}"/>
                </a:ext>
              </a:extLst>
            </p:cNvPr>
            <p:cNvSpPr>
              <a:spLocks/>
            </p:cNvSpPr>
            <p:nvPr/>
          </p:nvSpPr>
          <p:spPr bwMode="auto">
            <a:xfrm>
              <a:off x="4598988" y="4945063"/>
              <a:ext cx="398462" cy="917575"/>
            </a:xfrm>
            <a:custGeom>
              <a:avLst/>
              <a:gdLst>
                <a:gd name="T0" fmla="*/ 0 w 251"/>
                <a:gd name="T1" fmla="*/ 17 h 578"/>
                <a:gd name="T2" fmla="*/ 46 w 251"/>
                <a:gd name="T3" fmla="*/ 0 h 578"/>
                <a:gd name="T4" fmla="*/ 251 w 251"/>
                <a:gd name="T5" fmla="*/ 562 h 578"/>
                <a:gd name="T6" fmla="*/ 205 w 251"/>
                <a:gd name="T7" fmla="*/ 578 h 578"/>
                <a:gd name="T8" fmla="*/ 0 w 251"/>
                <a:gd name="T9" fmla="*/ 17 h 578"/>
                <a:gd name="T10" fmla="*/ 0 w 251"/>
                <a:gd name="T11" fmla="*/ 17 h 578"/>
              </a:gdLst>
              <a:ahLst/>
              <a:cxnLst>
                <a:cxn ang="0">
                  <a:pos x="T0" y="T1"/>
                </a:cxn>
                <a:cxn ang="0">
                  <a:pos x="T2" y="T3"/>
                </a:cxn>
                <a:cxn ang="0">
                  <a:pos x="T4" y="T5"/>
                </a:cxn>
                <a:cxn ang="0">
                  <a:pos x="T6" y="T7"/>
                </a:cxn>
                <a:cxn ang="0">
                  <a:pos x="T8" y="T9"/>
                </a:cxn>
                <a:cxn ang="0">
                  <a:pos x="T10" y="T11"/>
                </a:cxn>
              </a:cxnLst>
              <a:rect l="0" t="0" r="r" b="b"/>
              <a:pathLst>
                <a:path w="251" h="578">
                  <a:moveTo>
                    <a:pt x="0" y="17"/>
                  </a:moveTo>
                  <a:lnTo>
                    <a:pt x="46" y="0"/>
                  </a:lnTo>
                  <a:lnTo>
                    <a:pt x="251" y="562"/>
                  </a:lnTo>
                  <a:lnTo>
                    <a:pt x="205" y="578"/>
                  </a:lnTo>
                  <a:lnTo>
                    <a:pt x="0" y="17"/>
                  </a:lnTo>
                  <a:lnTo>
                    <a:pt x="0" y="17"/>
                  </a:lnTo>
                  <a:close/>
                </a:path>
              </a:pathLst>
            </a:custGeom>
            <a:solidFill>
              <a:srgbClr val="406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31">
              <a:extLst>
                <a:ext uri="{FF2B5EF4-FFF2-40B4-BE49-F238E27FC236}">
                  <a16:creationId xmlns:a16="http://schemas.microsoft.com/office/drawing/2014/main" id="{22FBDC81-9F7F-4049-B645-8FB5B831BB13}"/>
                </a:ext>
              </a:extLst>
            </p:cNvPr>
            <p:cNvSpPr>
              <a:spLocks/>
            </p:cNvSpPr>
            <p:nvPr/>
          </p:nvSpPr>
          <p:spPr bwMode="auto">
            <a:xfrm>
              <a:off x="4537075" y="4799013"/>
              <a:ext cx="220662" cy="231775"/>
            </a:xfrm>
            <a:custGeom>
              <a:avLst/>
              <a:gdLst>
                <a:gd name="T0" fmla="*/ 139 w 139"/>
                <a:gd name="T1" fmla="*/ 95 h 146"/>
                <a:gd name="T2" fmla="*/ 26 w 139"/>
                <a:gd name="T3" fmla="*/ 0 h 146"/>
                <a:gd name="T4" fmla="*/ 0 w 139"/>
                <a:gd name="T5" fmla="*/ 146 h 146"/>
                <a:gd name="T6" fmla="*/ 139 w 139"/>
                <a:gd name="T7" fmla="*/ 95 h 146"/>
              </a:gdLst>
              <a:ahLst/>
              <a:cxnLst>
                <a:cxn ang="0">
                  <a:pos x="T0" y="T1"/>
                </a:cxn>
                <a:cxn ang="0">
                  <a:pos x="T2" y="T3"/>
                </a:cxn>
                <a:cxn ang="0">
                  <a:pos x="T4" y="T5"/>
                </a:cxn>
                <a:cxn ang="0">
                  <a:pos x="T6" y="T7"/>
                </a:cxn>
              </a:cxnLst>
              <a:rect l="0" t="0" r="r" b="b"/>
              <a:pathLst>
                <a:path w="139" h="146">
                  <a:moveTo>
                    <a:pt x="139" y="95"/>
                  </a:moveTo>
                  <a:lnTo>
                    <a:pt x="26" y="0"/>
                  </a:lnTo>
                  <a:lnTo>
                    <a:pt x="0" y="146"/>
                  </a:lnTo>
                  <a:lnTo>
                    <a:pt x="139" y="95"/>
                  </a:lnTo>
                  <a:close/>
                </a:path>
              </a:pathLst>
            </a:custGeom>
            <a:solidFill>
              <a:srgbClr val="406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2" name="Oval 32">
            <a:extLst>
              <a:ext uri="{FF2B5EF4-FFF2-40B4-BE49-F238E27FC236}">
                <a16:creationId xmlns:a16="http://schemas.microsoft.com/office/drawing/2014/main" id="{F82AD72A-288E-40CC-9A63-8E3EB7EFAED9}"/>
              </a:ext>
            </a:extLst>
          </p:cNvPr>
          <p:cNvSpPr>
            <a:spLocks noChangeArrowheads="1"/>
          </p:cNvSpPr>
          <p:nvPr/>
        </p:nvSpPr>
        <p:spPr bwMode="auto">
          <a:xfrm>
            <a:off x="6116242" y="5371975"/>
            <a:ext cx="1147763" cy="1147763"/>
          </a:xfrm>
          <a:prstGeom prst="ellipse">
            <a:avLst/>
          </a:pr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01" name="Grupp 200">
            <a:extLst>
              <a:ext uri="{FF2B5EF4-FFF2-40B4-BE49-F238E27FC236}">
                <a16:creationId xmlns:a16="http://schemas.microsoft.com/office/drawing/2014/main" id="{CACDFA97-7A62-4F19-97E8-6042962C95EF}"/>
              </a:ext>
            </a:extLst>
          </p:cNvPr>
          <p:cNvGrpSpPr/>
          <p:nvPr/>
        </p:nvGrpSpPr>
        <p:grpSpPr>
          <a:xfrm>
            <a:off x="5856685" y="5856559"/>
            <a:ext cx="833438" cy="176213"/>
            <a:chOff x="5776913" y="5729288"/>
            <a:chExt cx="1111250" cy="234950"/>
          </a:xfrm>
        </p:grpSpPr>
        <p:sp>
          <p:nvSpPr>
            <p:cNvPr id="33" name="Freeform 33">
              <a:extLst>
                <a:ext uri="{FF2B5EF4-FFF2-40B4-BE49-F238E27FC236}">
                  <a16:creationId xmlns:a16="http://schemas.microsoft.com/office/drawing/2014/main" id="{5C7116BA-7EB4-4B24-AE0E-B21DD7F5C31C}"/>
                </a:ext>
              </a:extLst>
            </p:cNvPr>
            <p:cNvSpPr>
              <a:spLocks/>
            </p:cNvSpPr>
            <p:nvPr/>
          </p:nvSpPr>
          <p:spPr bwMode="auto">
            <a:xfrm>
              <a:off x="5945188" y="5808663"/>
              <a:ext cx="942975" cy="77788"/>
            </a:xfrm>
            <a:custGeom>
              <a:avLst/>
              <a:gdLst>
                <a:gd name="T0" fmla="*/ 0 w 594"/>
                <a:gd name="T1" fmla="*/ 49 h 49"/>
                <a:gd name="T2" fmla="*/ 0 w 594"/>
                <a:gd name="T3" fmla="*/ 0 h 49"/>
                <a:gd name="T4" fmla="*/ 594 w 594"/>
                <a:gd name="T5" fmla="*/ 0 h 49"/>
                <a:gd name="T6" fmla="*/ 594 w 594"/>
                <a:gd name="T7" fmla="*/ 49 h 49"/>
                <a:gd name="T8" fmla="*/ 0 w 594"/>
                <a:gd name="T9" fmla="*/ 49 h 49"/>
                <a:gd name="T10" fmla="*/ 0 w 594"/>
                <a:gd name="T11" fmla="*/ 49 h 49"/>
              </a:gdLst>
              <a:ahLst/>
              <a:cxnLst>
                <a:cxn ang="0">
                  <a:pos x="T0" y="T1"/>
                </a:cxn>
                <a:cxn ang="0">
                  <a:pos x="T2" y="T3"/>
                </a:cxn>
                <a:cxn ang="0">
                  <a:pos x="T4" y="T5"/>
                </a:cxn>
                <a:cxn ang="0">
                  <a:pos x="T6" y="T7"/>
                </a:cxn>
                <a:cxn ang="0">
                  <a:pos x="T8" y="T9"/>
                </a:cxn>
                <a:cxn ang="0">
                  <a:pos x="T10" y="T11"/>
                </a:cxn>
              </a:cxnLst>
              <a:rect l="0" t="0" r="r" b="b"/>
              <a:pathLst>
                <a:path w="594" h="49">
                  <a:moveTo>
                    <a:pt x="0" y="49"/>
                  </a:moveTo>
                  <a:lnTo>
                    <a:pt x="0" y="0"/>
                  </a:lnTo>
                  <a:lnTo>
                    <a:pt x="594" y="0"/>
                  </a:lnTo>
                  <a:lnTo>
                    <a:pt x="594" y="49"/>
                  </a:lnTo>
                  <a:lnTo>
                    <a:pt x="0" y="49"/>
                  </a:lnTo>
                  <a:lnTo>
                    <a:pt x="0" y="4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34">
              <a:extLst>
                <a:ext uri="{FF2B5EF4-FFF2-40B4-BE49-F238E27FC236}">
                  <a16:creationId xmlns:a16="http://schemas.microsoft.com/office/drawing/2014/main" id="{3747E60D-2DF0-4DC8-A7E0-D6D4F9BF3916}"/>
                </a:ext>
              </a:extLst>
            </p:cNvPr>
            <p:cNvSpPr>
              <a:spLocks/>
            </p:cNvSpPr>
            <p:nvPr/>
          </p:nvSpPr>
          <p:spPr bwMode="auto">
            <a:xfrm>
              <a:off x="5776913" y="5729288"/>
              <a:ext cx="203200" cy="234950"/>
            </a:xfrm>
            <a:custGeom>
              <a:avLst/>
              <a:gdLst>
                <a:gd name="T0" fmla="*/ 128 w 128"/>
                <a:gd name="T1" fmla="*/ 0 h 148"/>
                <a:gd name="T2" fmla="*/ 0 w 128"/>
                <a:gd name="T3" fmla="*/ 74 h 148"/>
                <a:gd name="T4" fmla="*/ 128 w 128"/>
                <a:gd name="T5" fmla="*/ 148 h 148"/>
                <a:gd name="T6" fmla="*/ 128 w 128"/>
                <a:gd name="T7" fmla="*/ 0 h 148"/>
              </a:gdLst>
              <a:ahLst/>
              <a:cxnLst>
                <a:cxn ang="0">
                  <a:pos x="T0" y="T1"/>
                </a:cxn>
                <a:cxn ang="0">
                  <a:pos x="T2" y="T3"/>
                </a:cxn>
                <a:cxn ang="0">
                  <a:pos x="T4" y="T5"/>
                </a:cxn>
                <a:cxn ang="0">
                  <a:pos x="T6" y="T7"/>
                </a:cxn>
              </a:cxnLst>
              <a:rect l="0" t="0" r="r" b="b"/>
              <a:pathLst>
                <a:path w="128" h="148">
                  <a:moveTo>
                    <a:pt x="128" y="0"/>
                  </a:moveTo>
                  <a:lnTo>
                    <a:pt x="0" y="74"/>
                  </a:lnTo>
                  <a:lnTo>
                    <a:pt x="128" y="148"/>
                  </a:lnTo>
                  <a:lnTo>
                    <a:pt x="128"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5" name="Freeform 35">
            <a:extLst>
              <a:ext uri="{FF2B5EF4-FFF2-40B4-BE49-F238E27FC236}">
                <a16:creationId xmlns:a16="http://schemas.microsoft.com/office/drawing/2014/main" id="{8AE20FCA-C95F-443C-B4CE-4592B05C607B}"/>
              </a:ext>
            </a:extLst>
          </p:cNvPr>
          <p:cNvSpPr>
            <a:spLocks/>
          </p:cNvSpPr>
          <p:nvPr/>
        </p:nvSpPr>
        <p:spPr bwMode="auto">
          <a:xfrm>
            <a:off x="6493670" y="3922984"/>
            <a:ext cx="1285875" cy="1285875"/>
          </a:xfrm>
          <a:custGeom>
            <a:avLst/>
            <a:gdLst>
              <a:gd name="T0" fmla="*/ 3235 w 3495"/>
              <a:gd name="T1" fmla="*/ 2219 h 3495"/>
              <a:gd name="T2" fmla="*/ 1276 w 3495"/>
              <a:gd name="T3" fmla="*/ 3234 h 3495"/>
              <a:gd name="T4" fmla="*/ 261 w 3495"/>
              <a:gd name="T5" fmla="*/ 1275 h 3495"/>
              <a:gd name="T6" fmla="*/ 2220 w 3495"/>
              <a:gd name="T7" fmla="*/ 260 h 3495"/>
              <a:gd name="T8" fmla="*/ 3235 w 3495"/>
              <a:gd name="T9" fmla="*/ 2219 h 3495"/>
            </a:gdLst>
            <a:ahLst/>
            <a:cxnLst>
              <a:cxn ang="0">
                <a:pos x="T0" y="T1"/>
              </a:cxn>
              <a:cxn ang="0">
                <a:pos x="T2" y="T3"/>
              </a:cxn>
              <a:cxn ang="0">
                <a:pos x="T4" y="T5"/>
              </a:cxn>
              <a:cxn ang="0">
                <a:pos x="T6" y="T7"/>
              </a:cxn>
              <a:cxn ang="0">
                <a:pos x="T8" y="T9"/>
              </a:cxn>
            </a:cxnLst>
            <a:rect l="0" t="0" r="r" b="b"/>
            <a:pathLst>
              <a:path w="3495" h="3495">
                <a:moveTo>
                  <a:pt x="3235" y="2219"/>
                </a:moveTo>
                <a:cubicBezTo>
                  <a:pt x="2974" y="3041"/>
                  <a:pt x="2097" y="3495"/>
                  <a:pt x="1276" y="3234"/>
                </a:cubicBezTo>
                <a:cubicBezTo>
                  <a:pt x="454" y="2973"/>
                  <a:pt x="0" y="2096"/>
                  <a:pt x="261" y="1275"/>
                </a:cubicBezTo>
                <a:cubicBezTo>
                  <a:pt x="522" y="454"/>
                  <a:pt x="1399" y="0"/>
                  <a:pt x="2220" y="260"/>
                </a:cubicBezTo>
                <a:cubicBezTo>
                  <a:pt x="3041" y="521"/>
                  <a:pt x="3495" y="1398"/>
                  <a:pt x="3235" y="2219"/>
                </a:cubicBezTo>
                <a:close/>
              </a:path>
            </a:pathLst>
          </a:custGeom>
          <a:solidFill>
            <a:srgbClr val="E10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96" name="Grupp 195">
            <a:extLst>
              <a:ext uri="{FF2B5EF4-FFF2-40B4-BE49-F238E27FC236}">
                <a16:creationId xmlns:a16="http://schemas.microsoft.com/office/drawing/2014/main" id="{02ABC864-87C8-4B5F-AA84-9948BA4CCB25}"/>
              </a:ext>
            </a:extLst>
          </p:cNvPr>
          <p:cNvGrpSpPr/>
          <p:nvPr/>
        </p:nvGrpSpPr>
        <p:grpSpPr>
          <a:xfrm>
            <a:off x="6838952" y="4556396"/>
            <a:ext cx="326231" cy="817960"/>
            <a:chOff x="7086600" y="3995738"/>
            <a:chExt cx="434975" cy="1090613"/>
          </a:xfrm>
        </p:grpSpPr>
        <p:sp>
          <p:nvSpPr>
            <p:cNvPr id="36" name="Freeform 36">
              <a:extLst>
                <a:ext uri="{FF2B5EF4-FFF2-40B4-BE49-F238E27FC236}">
                  <a16:creationId xmlns:a16="http://schemas.microsoft.com/office/drawing/2014/main" id="{10A4C203-3652-4C8A-BD72-63376CE391BE}"/>
                </a:ext>
              </a:extLst>
            </p:cNvPr>
            <p:cNvSpPr>
              <a:spLocks/>
            </p:cNvSpPr>
            <p:nvPr/>
          </p:nvSpPr>
          <p:spPr bwMode="auto">
            <a:xfrm>
              <a:off x="7150100" y="3995738"/>
              <a:ext cx="371475" cy="941388"/>
            </a:xfrm>
            <a:custGeom>
              <a:avLst/>
              <a:gdLst>
                <a:gd name="T0" fmla="*/ 0 w 234"/>
                <a:gd name="T1" fmla="*/ 578 h 593"/>
                <a:gd name="T2" fmla="*/ 187 w 234"/>
                <a:gd name="T3" fmla="*/ 0 h 593"/>
                <a:gd name="T4" fmla="*/ 234 w 234"/>
                <a:gd name="T5" fmla="*/ 15 h 593"/>
                <a:gd name="T6" fmla="*/ 47 w 234"/>
                <a:gd name="T7" fmla="*/ 593 h 593"/>
                <a:gd name="T8" fmla="*/ 0 w 234"/>
                <a:gd name="T9" fmla="*/ 578 h 593"/>
                <a:gd name="T10" fmla="*/ 0 w 234"/>
                <a:gd name="T11" fmla="*/ 578 h 593"/>
              </a:gdLst>
              <a:ahLst/>
              <a:cxnLst>
                <a:cxn ang="0">
                  <a:pos x="T0" y="T1"/>
                </a:cxn>
                <a:cxn ang="0">
                  <a:pos x="T2" y="T3"/>
                </a:cxn>
                <a:cxn ang="0">
                  <a:pos x="T4" y="T5"/>
                </a:cxn>
                <a:cxn ang="0">
                  <a:pos x="T6" y="T7"/>
                </a:cxn>
                <a:cxn ang="0">
                  <a:pos x="T8" y="T9"/>
                </a:cxn>
                <a:cxn ang="0">
                  <a:pos x="T10" y="T11"/>
                </a:cxn>
              </a:cxnLst>
              <a:rect l="0" t="0" r="r" b="b"/>
              <a:pathLst>
                <a:path w="234" h="593">
                  <a:moveTo>
                    <a:pt x="0" y="578"/>
                  </a:moveTo>
                  <a:lnTo>
                    <a:pt x="187" y="0"/>
                  </a:lnTo>
                  <a:lnTo>
                    <a:pt x="234" y="15"/>
                  </a:lnTo>
                  <a:lnTo>
                    <a:pt x="47" y="593"/>
                  </a:lnTo>
                  <a:lnTo>
                    <a:pt x="0" y="578"/>
                  </a:lnTo>
                  <a:lnTo>
                    <a:pt x="0" y="578"/>
                  </a:lnTo>
                  <a:close/>
                </a:path>
              </a:pathLst>
            </a:custGeom>
            <a:solidFill>
              <a:srgbClr val="E10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37">
              <a:extLst>
                <a:ext uri="{FF2B5EF4-FFF2-40B4-BE49-F238E27FC236}">
                  <a16:creationId xmlns:a16="http://schemas.microsoft.com/office/drawing/2014/main" id="{6A834FC8-2055-4712-965D-861E91CA56D9}"/>
                </a:ext>
              </a:extLst>
            </p:cNvPr>
            <p:cNvSpPr>
              <a:spLocks/>
            </p:cNvSpPr>
            <p:nvPr/>
          </p:nvSpPr>
          <p:spPr bwMode="auto">
            <a:xfrm>
              <a:off x="7086600" y="4856163"/>
              <a:ext cx="223837" cy="230188"/>
            </a:xfrm>
            <a:custGeom>
              <a:avLst/>
              <a:gdLst>
                <a:gd name="T0" fmla="*/ 0 w 141"/>
                <a:gd name="T1" fmla="*/ 0 h 145"/>
                <a:gd name="T2" fmla="*/ 31 w 141"/>
                <a:gd name="T3" fmla="*/ 145 h 145"/>
                <a:gd name="T4" fmla="*/ 141 w 141"/>
                <a:gd name="T5" fmla="*/ 46 h 145"/>
                <a:gd name="T6" fmla="*/ 0 w 141"/>
                <a:gd name="T7" fmla="*/ 0 h 145"/>
              </a:gdLst>
              <a:ahLst/>
              <a:cxnLst>
                <a:cxn ang="0">
                  <a:pos x="T0" y="T1"/>
                </a:cxn>
                <a:cxn ang="0">
                  <a:pos x="T2" y="T3"/>
                </a:cxn>
                <a:cxn ang="0">
                  <a:pos x="T4" y="T5"/>
                </a:cxn>
                <a:cxn ang="0">
                  <a:pos x="T6" y="T7"/>
                </a:cxn>
              </a:cxnLst>
              <a:rect l="0" t="0" r="r" b="b"/>
              <a:pathLst>
                <a:path w="141" h="145">
                  <a:moveTo>
                    <a:pt x="0" y="0"/>
                  </a:moveTo>
                  <a:lnTo>
                    <a:pt x="31" y="145"/>
                  </a:lnTo>
                  <a:lnTo>
                    <a:pt x="141" y="46"/>
                  </a:lnTo>
                  <a:lnTo>
                    <a:pt x="0" y="0"/>
                  </a:lnTo>
                  <a:close/>
                </a:path>
              </a:pathLst>
            </a:custGeom>
            <a:solidFill>
              <a:srgbClr val="E10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8" name="Freeform 38">
            <a:extLst>
              <a:ext uri="{FF2B5EF4-FFF2-40B4-BE49-F238E27FC236}">
                <a16:creationId xmlns:a16="http://schemas.microsoft.com/office/drawing/2014/main" id="{C2568ED5-31A8-49E7-A251-4FF0B36D5161}"/>
              </a:ext>
            </a:extLst>
          </p:cNvPr>
          <p:cNvSpPr>
            <a:spLocks/>
          </p:cNvSpPr>
          <p:nvPr/>
        </p:nvSpPr>
        <p:spPr bwMode="auto">
          <a:xfrm>
            <a:off x="5314951" y="3070495"/>
            <a:ext cx="1301353" cy="1301354"/>
          </a:xfrm>
          <a:custGeom>
            <a:avLst/>
            <a:gdLst>
              <a:gd name="T0" fmla="*/ 2685 w 3537"/>
              <a:gd name="T1" fmla="*/ 506 h 3537"/>
              <a:gd name="T2" fmla="*/ 3031 w 3537"/>
              <a:gd name="T3" fmla="*/ 2685 h 3537"/>
              <a:gd name="T4" fmla="*/ 852 w 3537"/>
              <a:gd name="T5" fmla="*/ 3031 h 3537"/>
              <a:gd name="T6" fmla="*/ 506 w 3537"/>
              <a:gd name="T7" fmla="*/ 852 h 3537"/>
              <a:gd name="T8" fmla="*/ 2685 w 3537"/>
              <a:gd name="T9" fmla="*/ 506 h 3537"/>
            </a:gdLst>
            <a:ahLst/>
            <a:cxnLst>
              <a:cxn ang="0">
                <a:pos x="T0" y="T1"/>
              </a:cxn>
              <a:cxn ang="0">
                <a:pos x="T2" y="T3"/>
              </a:cxn>
              <a:cxn ang="0">
                <a:pos x="T4" y="T5"/>
              </a:cxn>
              <a:cxn ang="0">
                <a:pos x="T6" y="T7"/>
              </a:cxn>
              <a:cxn ang="0">
                <a:pos x="T8" y="T9"/>
              </a:cxn>
            </a:cxnLst>
            <a:rect l="0" t="0" r="r" b="b"/>
            <a:pathLst>
              <a:path w="3537" h="3537">
                <a:moveTo>
                  <a:pt x="2685" y="506"/>
                </a:moveTo>
                <a:cubicBezTo>
                  <a:pt x="3382" y="1012"/>
                  <a:pt x="3537" y="1988"/>
                  <a:pt x="3031" y="2685"/>
                </a:cubicBezTo>
                <a:cubicBezTo>
                  <a:pt x="2525" y="3382"/>
                  <a:pt x="1549" y="3537"/>
                  <a:pt x="852" y="3031"/>
                </a:cubicBezTo>
                <a:cubicBezTo>
                  <a:pt x="155" y="2525"/>
                  <a:pt x="0" y="1549"/>
                  <a:pt x="506" y="852"/>
                </a:cubicBezTo>
                <a:cubicBezTo>
                  <a:pt x="1012" y="155"/>
                  <a:pt x="1988" y="0"/>
                  <a:pt x="2685" y="506"/>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94" name="Grupp 193">
            <a:extLst>
              <a:ext uri="{FF2B5EF4-FFF2-40B4-BE49-F238E27FC236}">
                <a16:creationId xmlns:a16="http://schemas.microsoft.com/office/drawing/2014/main" id="{E1FF5A2A-8E00-4658-B2F7-60EC726043A4}"/>
              </a:ext>
            </a:extLst>
          </p:cNvPr>
          <p:cNvGrpSpPr/>
          <p:nvPr/>
        </p:nvGrpSpPr>
        <p:grpSpPr>
          <a:xfrm>
            <a:off x="5948363" y="3696765"/>
            <a:ext cx="692944" cy="513160"/>
            <a:chOff x="5899150" y="2849563"/>
            <a:chExt cx="923925" cy="684213"/>
          </a:xfrm>
        </p:grpSpPr>
        <p:sp>
          <p:nvSpPr>
            <p:cNvPr id="39" name="Freeform 39">
              <a:extLst>
                <a:ext uri="{FF2B5EF4-FFF2-40B4-BE49-F238E27FC236}">
                  <a16:creationId xmlns:a16="http://schemas.microsoft.com/office/drawing/2014/main" id="{A1F29D77-E3F7-4D37-B2F9-34CC3A64C666}"/>
                </a:ext>
              </a:extLst>
            </p:cNvPr>
            <p:cNvSpPr>
              <a:spLocks/>
            </p:cNvSpPr>
            <p:nvPr/>
          </p:nvSpPr>
          <p:spPr bwMode="auto">
            <a:xfrm>
              <a:off x="5899150" y="2849563"/>
              <a:ext cx="809625" cy="617538"/>
            </a:xfrm>
            <a:custGeom>
              <a:avLst/>
              <a:gdLst>
                <a:gd name="T0" fmla="*/ 0 w 510"/>
                <a:gd name="T1" fmla="*/ 40 h 389"/>
                <a:gd name="T2" fmla="*/ 29 w 510"/>
                <a:gd name="T3" fmla="*/ 0 h 389"/>
                <a:gd name="T4" fmla="*/ 510 w 510"/>
                <a:gd name="T5" fmla="*/ 348 h 389"/>
                <a:gd name="T6" fmla="*/ 481 w 510"/>
                <a:gd name="T7" fmla="*/ 389 h 389"/>
                <a:gd name="T8" fmla="*/ 0 w 510"/>
                <a:gd name="T9" fmla="*/ 40 h 389"/>
                <a:gd name="T10" fmla="*/ 0 w 510"/>
                <a:gd name="T11" fmla="*/ 40 h 389"/>
              </a:gdLst>
              <a:ahLst/>
              <a:cxnLst>
                <a:cxn ang="0">
                  <a:pos x="T0" y="T1"/>
                </a:cxn>
                <a:cxn ang="0">
                  <a:pos x="T2" y="T3"/>
                </a:cxn>
                <a:cxn ang="0">
                  <a:pos x="T4" y="T5"/>
                </a:cxn>
                <a:cxn ang="0">
                  <a:pos x="T6" y="T7"/>
                </a:cxn>
                <a:cxn ang="0">
                  <a:pos x="T8" y="T9"/>
                </a:cxn>
                <a:cxn ang="0">
                  <a:pos x="T10" y="T11"/>
                </a:cxn>
              </a:cxnLst>
              <a:rect l="0" t="0" r="r" b="b"/>
              <a:pathLst>
                <a:path w="510" h="389">
                  <a:moveTo>
                    <a:pt x="0" y="40"/>
                  </a:moveTo>
                  <a:lnTo>
                    <a:pt x="29" y="0"/>
                  </a:lnTo>
                  <a:lnTo>
                    <a:pt x="510" y="348"/>
                  </a:lnTo>
                  <a:lnTo>
                    <a:pt x="481" y="389"/>
                  </a:lnTo>
                  <a:lnTo>
                    <a:pt x="0" y="40"/>
                  </a:lnTo>
                  <a:lnTo>
                    <a:pt x="0" y="4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40">
              <a:extLst>
                <a:ext uri="{FF2B5EF4-FFF2-40B4-BE49-F238E27FC236}">
                  <a16:creationId xmlns:a16="http://schemas.microsoft.com/office/drawing/2014/main" id="{859E4E56-607D-4EE8-A8A9-D534DA10EC50}"/>
                </a:ext>
              </a:extLst>
            </p:cNvPr>
            <p:cNvSpPr>
              <a:spLocks/>
            </p:cNvSpPr>
            <p:nvPr/>
          </p:nvSpPr>
          <p:spPr bwMode="auto">
            <a:xfrm>
              <a:off x="6589713" y="3319463"/>
              <a:ext cx="233362" cy="214313"/>
            </a:xfrm>
            <a:custGeom>
              <a:avLst/>
              <a:gdLst>
                <a:gd name="T0" fmla="*/ 0 w 147"/>
                <a:gd name="T1" fmla="*/ 120 h 135"/>
                <a:gd name="T2" fmla="*/ 147 w 147"/>
                <a:gd name="T3" fmla="*/ 135 h 135"/>
                <a:gd name="T4" fmla="*/ 86 w 147"/>
                <a:gd name="T5" fmla="*/ 0 h 135"/>
                <a:gd name="T6" fmla="*/ 0 w 147"/>
                <a:gd name="T7" fmla="*/ 120 h 135"/>
              </a:gdLst>
              <a:ahLst/>
              <a:cxnLst>
                <a:cxn ang="0">
                  <a:pos x="T0" y="T1"/>
                </a:cxn>
                <a:cxn ang="0">
                  <a:pos x="T2" y="T3"/>
                </a:cxn>
                <a:cxn ang="0">
                  <a:pos x="T4" y="T5"/>
                </a:cxn>
                <a:cxn ang="0">
                  <a:pos x="T6" y="T7"/>
                </a:cxn>
              </a:cxnLst>
              <a:rect l="0" t="0" r="r" b="b"/>
              <a:pathLst>
                <a:path w="147" h="135">
                  <a:moveTo>
                    <a:pt x="0" y="120"/>
                  </a:moveTo>
                  <a:lnTo>
                    <a:pt x="147" y="135"/>
                  </a:lnTo>
                  <a:lnTo>
                    <a:pt x="86" y="0"/>
                  </a:lnTo>
                  <a:lnTo>
                    <a:pt x="0" y="12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 name="Oval 41">
            <a:extLst>
              <a:ext uri="{FF2B5EF4-FFF2-40B4-BE49-F238E27FC236}">
                <a16:creationId xmlns:a16="http://schemas.microsoft.com/office/drawing/2014/main" id="{8641C2F5-9F1C-44AD-AAF1-37C9B7346D00}"/>
              </a:ext>
            </a:extLst>
          </p:cNvPr>
          <p:cNvSpPr>
            <a:spLocks noChangeArrowheads="1"/>
          </p:cNvSpPr>
          <p:nvPr/>
        </p:nvSpPr>
        <p:spPr bwMode="auto">
          <a:xfrm>
            <a:off x="5392341" y="1741759"/>
            <a:ext cx="1146572" cy="1147763"/>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95" name="Grupp 194">
            <a:extLst>
              <a:ext uri="{FF2B5EF4-FFF2-40B4-BE49-F238E27FC236}">
                <a16:creationId xmlns:a16="http://schemas.microsoft.com/office/drawing/2014/main" id="{5E6C1898-BD50-4FC3-B6EE-12CAABBEBA3C}"/>
              </a:ext>
            </a:extLst>
          </p:cNvPr>
          <p:cNvGrpSpPr/>
          <p:nvPr/>
        </p:nvGrpSpPr>
        <p:grpSpPr>
          <a:xfrm>
            <a:off x="5876926" y="2314450"/>
            <a:ext cx="176213" cy="804863"/>
            <a:chOff x="5803900" y="1006476"/>
            <a:chExt cx="234950" cy="1073150"/>
          </a:xfrm>
        </p:grpSpPr>
        <p:sp>
          <p:nvSpPr>
            <p:cNvPr id="42" name="Freeform 42">
              <a:extLst>
                <a:ext uri="{FF2B5EF4-FFF2-40B4-BE49-F238E27FC236}">
                  <a16:creationId xmlns:a16="http://schemas.microsoft.com/office/drawing/2014/main" id="{A9E96B0A-8E8D-4E5C-9494-33AA190472B1}"/>
                </a:ext>
              </a:extLst>
            </p:cNvPr>
            <p:cNvSpPr>
              <a:spLocks/>
            </p:cNvSpPr>
            <p:nvPr/>
          </p:nvSpPr>
          <p:spPr bwMode="auto">
            <a:xfrm>
              <a:off x="5883275" y="1006476"/>
              <a:ext cx="77787" cy="904875"/>
            </a:xfrm>
            <a:custGeom>
              <a:avLst/>
              <a:gdLst>
                <a:gd name="T0" fmla="*/ 0 w 49"/>
                <a:gd name="T1" fmla="*/ 570 h 570"/>
                <a:gd name="T2" fmla="*/ 0 w 49"/>
                <a:gd name="T3" fmla="*/ 0 h 570"/>
                <a:gd name="T4" fmla="*/ 49 w 49"/>
                <a:gd name="T5" fmla="*/ 0 h 570"/>
                <a:gd name="T6" fmla="*/ 49 w 49"/>
                <a:gd name="T7" fmla="*/ 570 h 570"/>
                <a:gd name="T8" fmla="*/ 0 w 49"/>
                <a:gd name="T9" fmla="*/ 570 h 570"/>
                <a:gd name="T10" fmla="*/ 0 w 49"/>
                <a:gd name="T11" fmla="*/ 570 h 570"/>
              </a:gdLst>
              <a:ahLst/>
              <a:cxnLst>
                <a:cxn ang="0">
                  <a:pos x="T0" y="T1"/>
                </a:cxn>
                <a:cxn ang="0">
                  <a:pos x="T2" y="T3"/>
                </a:cxn>
                <a:cxn ang="0">
                  <a:pos x="T4" y="T5"/>
                </a:cxn>
                <a:cxn ang="0">
                  <a:pos x="T6" y="T7"/>
                </a:cxn>
                <a:cxn ang="0">
                  <a:pos x="T8" y="T9"/>
                </a:cxn>
                <a:cxn ang="0">
                  <a:pos x="T10" y="T11"/>
                </a:cxn>
              </a:cxnLst>
              <a:rect l="0" t="0" r="r" b="b"/>
              <a:pathLst>
                <a:path w="49" h="570">
                  <a:moveTo>
                    <a:pt x="0" y="570"/>
                  </a:moveTo>
                  <a:lnTo>
                    <a:pt x="0" y="0"/>
                  </a:lnTo>
                  <a:lnTo>
                    <a:pt x="49" y="0"/>
                  </a:lnTo>
                  <a:lnTo>
                    <a:pt x="49" y="570"/>
                  </a:lnTo>
                  <a:lnTo>
                    <a:pt x="0" y="570"/>
                  </a:lnTo>
                  <a:lnTo>
                    <a:pt x="0" y="57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43">
              <a:extLst>
                <a:ext uri="{FF2B5EF4-FFF2-40B4-BE49-F238E27FC236}">
                  <a16:creationId xmlns:a16="http://schemas.microsoft.com/office/drawing/2014/main" id="{64728018-CE1D-4133-B294-6430443006F6}"/>
                </a:ext>
              </a:extLst>
            </p:cNvPr>
            <p:cNvSpPr>
              <a:spLocks/>
            </p:cNvSpPr>
            <p:nvPr/>
          </p:nvSpPr>
          <p:spPr bwMode="auto">
            <a:xfrm>
              <a:off x="5803900" y="1876426"/>
              <a:ext cx="234950" cy="203200"/>
            </a:xfrm>
            <a:custGeom>
              <a:avLst/>
              <a:gdLst>
                <a:gd name="T0" fmla="*/ 0 w 148"/>
                <a:gd name="T1" fmla="*/ 0 h 128"/>
                <a:gd name="T2" fmla="*/ 74 w 148"/>
                <a:gd name="T3" fmla="*/ 128 h 128"/>
                <a:gd name="T4" fmla="*/ 148 w 148"/>
                <a:gd name="T5" fmla="*/ 0 h 128"/>
                <a:gd name="T6" fmla="*/ 0 w 148"/>
                <a:gd name="T7" fmla="*/ 0 h 128"/>
              </a:gdLst>
              <a:ahLst/>
              <a:cxnLst>
                <a:cxn ang="0">
                  <a:pos x="T0" y="T1"/>
                </a:cxn>
                <a:cxn ang="0">
                  <a:pos x="T2" y="T3"/>
                </a:cxn>
                <a:cxn ang="0">
                  <a:pos x="T4" y="T5"/>
                </a:cxn>
                <a:cxn ang="0">
                  <a:pos x="T6" y="T7"/>
                </a:cxn>
              </a:cxnLst>
              <a:rect l="0" t="0" r="r" b="b"/>
              <a:pathLst>
                <a:path w="148" h="128">
                  <a:moveTo>
                    <a:pt x="0" y="0"/>
                  </a:moveTo>
                  <a:lnTo>
                    <a:pt x="74" y="128"/>
                  </a:lnTo>
                  <a:lnTo>
                    <a:pt x="148" y="0"/>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99" name="Grupp 198">
            <a:extLst>
              <a:ext uri="{FF2B5EF4-FFF2-40B4-BE49-F238E27FC236}">
                <a16:creationId xmlns:a16="http://schemas.microsoft.com/office/drawing/2014/main" id="{7D491463-0590-473A-BBF5-E96E67745896}"/>
              </a:ext>
            </a:extLst>
          </p:cNvPr>
          <p:cNvGrpSpPr/>
          <p:nvPr/>
        </p:nvGrpSpPr>
        <p:grpSpPr>
          <a:xfrm>
            <a:off x="5268517" y="4617118"/>
            <a:ext cx="176213" cy="735806"/>
            <a:chOff x="4992688" y="4076701"/>
            <a:chExt cx="234950" cy="981075"/>
          </a:xfrm>
        </p:grpSpPr>
        <p:sp>
          <p:nvSpPr>
            <p:cNvPr id="44" name="Freeform 44">
              <a:extLst>
                <a:ext uri="{FF2B5EF4-FFF2-40B4-BE49-F238E27FC236}">
                  <a16:creationId xmlns:a16="http://schemas.microsoft.com/office/drawing/2014/main" id="{87556407-2818-426E-B3F7-C933FF7DB9E5}"/>
                </a:ext>
              </a:extLst>
            </p:cNvPr>
            <p:cNvSpPr>
              <a:spLocks/>
            </p:cNvSpPr>
            <p:nvPr/>
          </p:nvSpPr>
          <p:spPr bwMode="auto">
            <a:xfrm>
              <a:off x="5068888" y="4076701"/>
              <a:ext cx="80962" cy="850900"/>
            </a:xfrm>
            <a:custGeom>
              <a:avLst/>
              <a:gdLst>
                <a:gd name="T0" fmla="*/ 4 w 164"/>
                <a:gd name="T1" fmla="*/ 1655 h 1735"/>
                <a:gd name="T2" fmla="*/ 0 w 164"/>
                <a:gd name="T3" fmla="*/ 80 h 1735"/>
                <a:gd name="T4" fmla="*/ 80 w 164"/>
                <a:gd name="T5" fmla="*/ 0 h 1735"/>
                <a:gd name="T6" fmla="*/ 80 w 164"/>
                <a:gd name="T7" fmla="*/ 0 h 1735"/>
                <a:gd name="T8" fmla="*/ 160 w 164"/>
                <a:gd name="T9" fmla="*/ 80 h 1735"/>
                <a:gd name="T10" fmla="*/ 160 w 164"/>
                <a:gd name="T11" fmla="*/ 80 h 1735"/>
                <a:gd name="T12" fmla="*/ 164 w 164"/>
                <a:gd name="T13" fmla="*/ 1654 h 1735"/>
                <a:gd name="T14" fmla="*/ 84 w 164"/>
                <a:gd name="T15" fmla="*/ 1735 h 1735"/>
                <a:gd name="T16" fmla="*/ 84 w 164"/>
                <a:gd name="T17" fmla="*/ 1735 h 1735"/>
                <a:gd name="T18" fmla="*/ 84 w 164"/>
                <a:gd name="T19" fmla="*/ 1735 h 1735"/>
                <a:gd name="T20" fmla="*/ 84 w 164"/>
                <a:gd name="T21" fmla="*/ 1735 h 1735"/>
                <a:gd name="T22" fmla="*/ 4 w 164"/>
                <a:gd name="T23" fmla="*/ 1655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735">
                  <a:moveTo>
                    <a:pt x="4" y="1655"/>
                  </a:moveTo>
                  <a:cubicBezTo>
                    <a:pt x="0" y="80"/>
                    <a:pt x="0" y="80"/>
                    <a:pt x="0" y="80"/>
                  </a:cubicBezTo>
                  <a:cubicBezTo>
                    <a:pt x="0" y="36"/>
                    <a:pt x="36" y="0"/>
                    <a:pt x="80" y="0"/>
                  </a:cubicBezTo>
                  <a:cubicBezTo>
                    <a:pt x="80" y="0"/>
                    <a:pt x="80" y="0"/>
                    <a:pt x="80" y="0"/>
                  </a:cubicBezTo>
                  <a:cubicBezTo>
                    <a:pt x="124" y="0"/>
                    <a:pt x="160" y="36"/>
                    <a:pt x="160" y="80"/>
                  </a:cubicBezTo>
                  <a:cubicBezTo>
                    <a:pt x="160" y="80"/>
                    <a:pt x="160" y="80"/>
                    <a:pt x="160" y="80"/>
                  </a:cubicBezTo>
                  <a:cubicBezTo>
                    <a:pt x="164" y="1654"/>
                    <a:pt x="164" y="1654"/>
                    <a:pt x="164" y="1654"/>
                  </a:cubicBezTo>
                  <a:cubicBezTo>
                    <a:pt x="164" y="1699"/>
                    <a:pt x="128" y="1735"/>
                    <a:pt x="84" y="1735"/>
                  </a:cubicBezTo>
                  <a:cubicBezTo>
                    <a:pt x="84" y="1735"/>
                    <a:pt x="84" y="1735"/>
                    <a:pt x="84" y="1735"/>
                  </a:cubicBezTo>
                  <a:cubicBezTo>
                    <a:pt x="84" y="1735"/>
                    <a:pt x="84" y="1735"/>
                    <a:pt x="84" y="1735"/>
                  </a:cubicBezTo>
                  <a:cubicBezTo>
                    <a:pt x="84" y="1735"/>
                    <a:pt x="84" y="1735"/>
                    <a:pt x="84" y="1735"/>
                  </a:cubicBezTo>
                  <a:cubicBezTo>
                    <a:pt x="40" y="1735"/>
                    <a:pt x="4" y="1699"/>
                    <a:pt x="4" y="1655"/>
                  </a:cubicBez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45">
              <a:extLst>
                <a:ext uri="{FF2B5EF4-FFF2-40B4-BE49-F238E27FC236}">
                  <a16:creationId xmlns:a16="http://schemas.microsoft.com/office/drawing/2014/main" id="{64CE4097-D1A8-4516-86BA-389DC2D9AB79}"/>
                </a:ext>
              </a:extLst>
            </p:cNvPr>
            <p:cNvSpPr>
              <a:spLocks/>
            </p:cNvSpPr>
            <p:nvPr/>
          </p:nvSpPr>
          <p:spPr bwMode="auto">
            <a:xfrm>
              <a:off x="4992688" y="4854576"/>
              <a:ext cx="234950" cy="203200"/>
            </a:xfrm>
            <a:custGeom>
              <a:avLst/>
              <a:gdLst>
                <a:gd name="T0" fmla="*/ 0 w 148"/>
                <a:gd name="T1" fmla="*/ 0 h 128"/>
                <a:gd name="T2" fmla="*/ 74 w 148"/>
                <a:gd name="T3" fmla="*/ 128 h 128"/>
                <a:gd name="T4" fmla="*/ 148 w 148"/>
                <a:gd name="T5" fmla="*/ 0 h 128"/>
                <a:gd name="T6" fmla="*/ 0 w 148"/>
                <a:gd name="T7" fmla="*/ 0 h 128"/>
              </a:gdLst>
              <a:ahLst/>
              <a:cxnLst>
                <a:cxn ang="0">
                  <a:pos x="T0" y="T1"/>
                </a:cxn>
                <a:cxn ang="0">
                  <a:pos x="T2" y="T3"/>
                </a:cxn>
                <a:cxn ang="0">
                  <a:pos x="T4" y="T5"/>
                </a:cxn>
                <a:cxn ang="0">
                  <a:pos x="T6" y="T7"/>
                </a:cxn>
              </a:cxnLst>
              <a:rect l="0" t="0" r="r" b="b"/>
              <a:pathLst>
                <a:path w="148" h="128">
                  <a:moveTo>
                    <a:pt x="0" y="0"/>
                  </a:moveTo>
                  <a:lnTo>
                    <a:pt x="74" y="128"/>
                  </a:lnTo>
                  <a:lnTo>
                    <a:pt x="148" y="0"/>
                  </a:lnTo>
                  <a:lnTo>
                    <a:pt x="0" y="0"/>
                  </a:ln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98" name="Grupp 197">
            <a:extLst>
              <a:ext uri="{FF2B5EF4-FFF2-40B4-BE49-F238E27FC236}">
                <a16:creationId xmlns:a16="http://schemas.microsoft.com/office/drawing/2014/main" id="{F8BDC75C-5C90-4487-AA3E-7291ADC6145B}"/>
              </a:ext>
            </a:extLst>
          </p:cNvPr>
          <p:cNvGrpSpPr/>
          <p:nvPr/>
        </p:nvGrpSpPr>
        <p:grpSpPr>
          <a:xfrm>
            <a:off x="5323285" y="4613546"/>
            <a:ext cx="933450" cy="879872"/>
            <a:chOff x="5065713" y="4071938"/>
            <a:chExt cx="1244600" cy="1173163"/>
          </a:xfrm>
        </p:grpSpPr>
        <p:sp>
          <p:nvSpPr>
            <p:cNvPr id="46" name="Freeform 46">
              <a:extLst>
                <a:ext uri="{FF2B5EF4-FFF2-40B4-BE49-F238E27FC236}">
                  <a16:creationId xmlns:a16="http://schemas.microsoft.com/office/drawing/2014/main" id="{A98B968E-1609-4697-B0B4-DEF5AAEFD8C8}"/>
                </a:ext>
              </a:extLst>
            </p:cNvPr>
            <p:cNvSpPr>
              <a:spLocks/>
            </p:cNvSpPr>
            <p:nvPr/>
          </p:nvSpPr>
          <p:spPr bwMode="auto">
            <a:xfrm>
              <a:off x="5065713" y="4071938"/>
              <a:ext cx="1165225" cy="1095375"/>
            </a:xfrm>
            <a:custGeom>
              <a:avLst/>
              <a:gdLst>
                <a:gd name="T0" fmla="*/ 2234 w 2377"/>
                <a:gd name="T1" fmla="*/ 2211 h 2233"/>
                <a:gd name="T2" fmla="*/ 34 w 2377"/>
                <a:gd name="T3" fmla="*/ 147 h 2233"/>
                <a:gd name="T4" fmla="*/ 30 w 2377"/>
                <a:gd name="T5" fmla="*/ 34 h 2233"/>
                <a:gd name="T6" fmla="*/ 30 w 2377"/>
                <a:gd name="T7" fmla="*/ 34 h 2233"/>
                <a:gd name="T8" fmla="*/ 143 w 2377"/>
                <a:gd name="T9" fmla="*/ 31 h 2233"/>
                <a:gd name="T10" fmla="*/ 143 w 2377"/>
                <a:gd name="T11" fmla="*/ 31 h 2233"/>
                <a:gd name="T12" fmla="*/ 2343 w 2377"/>
                <a:gd name="T13" fmla="*/ 2094 h 2233"/>
                <a:gd name="T14" fmla="*/ 2347 w 2377"/>
                <a:gd name="T15" fmla="*/ 2207 h 2233"/>
                <a:gd name="T16" fmla="*/ 2347 w 2377"/>
                <a:gd name="T17" fmla="*/ 2207 h 2233"/>
                <a:gd name="T18" fmla="*/ 2288 w 2377"/>
                <a:gd name="T19" fmla="*/ 2233 h 2233"/>
                <a:gd name="T20" fmla="*/ 2288 w 2377"/>
                <a:gd name="T21" fmla="*/ 2233 h 2233"/>
                <a:gd name="T22" fmla="*/ 2234 w 2377"/>
                <a:gd name="T23" fmla="*/ 2211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7" h="2233">
                  <a:moveTo>
                    <a:pt x="2234" y="2211"/>
                  </a:moveTo>
                  <a:cubicBezTo>
                    <a:pt x="34" y="147"/>
                    <a:pt x="34" y="147"/>
                    <a:pt x="34" y="147"/>
                  </a:cubicBezTo>
                  <a:cubicBezTo>
                    <a:pt x="1" y="117"/>
                    <a:pt x="0" y="67"/>
                    <a:pt x="30" y="34"/>
                  </a:cubicBezTo>
                  <a:cubicBezTo>
                    <a:pt x="30" y="34"/>
                    <a:pt x="30" y="34"/>
                    <a:pt x="30" y="34"/>
                  </a:cubicBezTo>
                  <a:cubicBezTo>
                    <a:pt x="60" y="2"/>
                    <a:pt x="111" y="0"/>
                    <a:pt x="143" y="31"/>
                  </a:cubicBezTo>
                  <a:cubicBezTo>
                    <a:pt x="143" y="31"/>
                    <a:pt x="143" y="31"/>
                    <a:pt x="143" y="31"/>
                  </a:cubicBezTo>
                  <a:cubicBezTo>
                    <a:pt x="2343" y="2094"/>
                    <a:pt x="2343" y="2094"/>
                    <a:pt x="2343" y="2094"/>
                  </a:cubicBezTo>
                  <a:cubicBezTo>
                    <a:pt x="2375" y="2124"/>
                    <a:pt x="2377" y="2175"/>
                    <a:pt x="2347" y="2207"/>
                  </a:cubicBezTo>
                  <a:cubicBezTo>
                    <a:pt x="2347" y="2207"/>
                    <a:pt x="2347" y="2207"/>
                    <a:pt x="2347" y="2207"/>
                  </a:cubicBezTo>
                  <a:cubicBezTo>
                    <a:pt x="2331" y="2224"/>
                    <a:pt x="2310" y="2233"/>
                    <a:pt x="2288" y="2233"/>
                  </a:cubicBezTo>
                  <a:cubicBezTo>
                    <a:pt x="2288" y="2233"/>
                    <a:pt x="2288" y="2233"/>
                    <a:pt x="2288" y="2233"/>
                  </a:cubicBezTo>
                  <a:cubicBezTo>
                    <a:pt x="2269" y="2233"/>
                    <a:pt x="2249" y="2225"/>
                    <a:pt x="2234" y="2211"/>
                  </a:cubicBez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47">
              <a:extLst>
                <a:ext uri="{FF2B5EF4-FFF2-40B4-BE49-F238E27FC236}">
                  <a16:creationId xmlns:a16="http://schemas.microsoft.com/office/drawing/2014/main" id="{C436AA4E-1391-40A9-BF37-014FE058B69C}"/>
                </a:ext>
              </a:extLst>
            </p:cNvPr>
            <p:cNvSpPr>
              <a:spLocks/>
            </p:cNvSpPr>
            <p:nvPr/>
          </p:nvSpPr>
          <p:spPr bwMode="auto">
            <a:xfrm>
              <a:off x="6081713" y="5019676"/>
              <a:ext cx="228600" cy="225425"/>
            </a:xfrm>
            <a:custGeom>
              <a:avLst/>
              <a:gdLst>
                <a:gd name="T0" fmla="*/ 0 w 144"/>
                <a:gd name="T1" fmla="*/ 108 h 142"/>
                <a:gd name="T2" fmla="*/ 144 w 144"/>
                <a:gd name="T3" fmla="*/ 142 h 142"/>
                <a:gd name="T4" fmla="*/ 101 w 144"/>
                <a:gd name="T5" fmla="*/ 0 h 142"/>
                <a:gd name="T6" fmla="*/ 0 w 144"/>
                <a:gd name="T7" fmla="*/ 108 h 142"/>
              </a:gdLst>
              <a:ahLst/>
              <a:cxnLst>
                <a:cxn ang="0">
                  <a:pos x="T0" y="T1"/>
                </a:cxn>
                <a:cxn ang="0">
                  <a:pos x="T2" y="T3"/>
                </a:cxn>
                <a:cxn ang="0">
                  <a:pos x="T4" y="T5"/>
                </a:cxn>
                <a:cxn ang="0">
                  <a:pos x="T6" y="T7"/>
                </a:cxn>
              </a:cxnLst>
              <a:rect l="0" t="0" r="r" b="b"/>
              <a:pathLst>
                <a:path w="144" h="142">
                  <a:moveTo>
                    <a:pt x="0" y="108"/>
                  </a:moveTo>
                  <a:lnTo>
                    <a:pt x="144" y="142"/>
                  </a:lnTo>
                  <a:lnTo>
                    <a:pt x="101" y="0"/>
                  </a:lnTo>
                  <a:lnTo>
                    <a:pt x="0" y="108"/>
                  </a:ln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97" name="Grupp 196">
            <a:extLst>
              <a:ext uri="{FF2B5EF4-FFF2-40B4-BE49-F238E27FC236}">
                <a16:creationId xmlns:a16="http://schemas.microsoft.com/office/drawing/2014/main" id="{AC04B44B-DDF1-4927-BBBD-376F37E19E1D}"/>
              </a:ext>
            </a:extLst>
          </p:cNvPr>
          <p:cNvGrpSpPr/>
          <p:nvPr/>
        </p:nvGrpSpPr>
        <p:grpSpPr>
          <a:xfrm>
            <a:off x="5325667" y="4558778"/>
            <a:ext cx="1194197" cy="176213"/>
            <a:chOff x="5068888" y="3998913"/>
            <a:chExt cx="1592262" cy="234950"/>
          </a:xfrm>
        </p:grpSpPr>
        <p:sp>
          <p:nvSpPr>
            <p:cNvPr id="48" name="Freeform 48">
              <a:extLst>
                <a:ext uri="{FF2B5EF4-FFF2-40B4-BE49-F238E27FC236}">
                  <a16:creationId xmlns:a16="http://schemas.microsoft.com/office/drawing/2014/main" id="{89493019-9F02-44F6-83E1-1819C9003236}"/>
                </a:ext>
              </a:extLst>
            </p:cNvPr>
            <p:cNvSpPr>
              <a:spLocks/>
            </p:cNvSpPr>
            <p:nvPr/>
          </p:nvSpPr>
          <p:spPr bwMode="auto">
            <a:xfrm>
              <a:off x="5068888" y="4076701"/>
              <a:ext cx="1462087" cy="79375"/>
            </a:xfrm>
            <a:custGeom>
              <a:avLst/>
              <a:gdLst>
                <a:gd name="T0" fmla="*/ 0 w 2983"/>
                <a:gd name="T1" fmla="*/ 81 h 161"/>
                <a:gd name="T2" fmla="*/ 80 w 2983"/>
                <a:gd name="T3" fmla="*/ 1 h 161"/>
                <a:gd name="T4" fmla="*/ 80 w 2983"/>
                <a:gd name="T5" fmla="*/ 1 h 161"/>
                <a:gd name="T6" fmla="*/ 2903 w 2983"/>
                <a:gd name="T7" fmla="*/ 0 h 161"/>
                <a:gd name="T8" fmla="*/ 2983 w 2983"/>
                <a:gd name="T9" fmla="*/ 80 h 161"/>
                <a:gd name="T10" fmla="*/ 2983 w 2983"/>
                <a:gd name="T11" fmla="*/ 80 h 161"/>
                <a:gd name="T12" fmla="*/ 2903 w 2983"/>
                <a:gd name="T13" fmla="*/ 160 h 161"/>
                <a:gd name="T14" fmla="*/ 2903 w 2983"/>
                <a:gd name="T15" fmla="*/ 160 h 161"/>
                <a:gd name="T16" fmla="*/ 80 w 2983"/>
                <a:gd name="T17" fmla="*/ 161 h 161"/>
                <a:gd name="T18" fmla="*/ 0 w 2983"/>
                <a:gd name="T19"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3" h="161">
                  <a:moveTo>
                    <a:pt x="0" y="81"/>
                  </a:moveTo>
                  <a:cubicBezTo>
                    <a:pt x="0" y="37"/>
                    <a:pt x="36" y="1"/>
                    <a:pt x="80" y="1"/>
                  </a:cubicBezTo>
                  <a:cubicBezTo>
                    <a:pt x="80" y="1"/>
                    <a:pt x="80" y="1"/>
                    <a:pt x="80" y="1"/>
                  </a:cubicBezTo>
                  <a:cubicBezTo>
                    <a:pt x="2903" y="0"/>
                    <a:pt x="2903" y="0"/>
                    <a:pt x="2903" y="0"/>
                  </a:cubicBezTo>
                  <a:cubicBezTo>
                    <a:pt x="2947" y="0"/>
                    <a:pt x="2983" y="36"/>
                    <a:pt x="2983" y="80"/>
                  </a:cubicBezTo>
                  <a:cubicBezTo>
                    <a:pt x="2983" y="80"/>
                    <a:pt x="2983" y="80"/>
                    <a:pt x="2983" y="80"/>
                  </a:cubicBezTo>
                  <a:cubicBezTo>
                    <a:pt x="2983" y="124"/>
                    <a:pt x="2947" y="160"/>
                    <a:pt x="2903" y="160"/>
                  </a:cubicBezTo>
                  <a:cubicBezTo>
                    <a:pt x="2903" y="160"/>
                    <a:pt x="2903" y="160"/>
                    <a:pt x="2903" y="160"/>
                  </a:cubicBezTo>
                  <a:cubicBezTo>
                    <a:pt x="80" y="161"/>
                    <a:pt x="80" y="161"/>
                    <a:pt x="80" y="161"/>
                  </a:cubicBezTo>
                  <a:cubicBezTo>
                    <a:pt x="36" y="161"/>
                    <a:pt x="0" y="125"/>
                    <a:pt x="0" y="81"/>
                  </a:cubicBez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49">
              <a:extLst>
                <a:ext uri="{FF2B5EF4-FFF2-40B4-BE49-F238E27FC236}">
                  <a16:creationId xmlns:a16="http://schemas.microsoft.com/office/drawing/2014/main" id="{F2A9A5A4-B442-4EE6-A37B-770962218079}"/>
                </a:ext>
              </a:extLst>
            </p:cNvPr>
            <p:cNvSpPr>
              <a:spLocks/>
            </p:cNvSpPr>
            <p:nvPr/>
          </p:nvSpPr>
          <p:spPr bwMode="auto">
            <a:xfrm>
              <a:off x="6457950" y="3998913"/>
              <a:ext cx="203200" cy="234950"/>
            </a:xfrm>
            <a:custGeom>
              <a:avLst/>
              <a:gdLst>
                <a:gd name="T0" fmla="*/ 0 w 128"/>
                <a:gd name="T1" fmla="*/ 148 h 148"/>
                <a:gd name="T2" fmla="*/ 128 w 128"/>
                <a:gd name="T3" fmla="*/ 74 h 148"/>
                <a:gd name="T4" fmla="*/ 0 w 128"/>
                <a:gd name="T5" fmla="*/ 0 h 148"/>
                <a:gd name="T6" fmla="*/ 0 w 128"/>
                <a:gd name="T7" fmla="*/ 148 h 148"/>
              </a:gdLst>
              <a:ahLst/>
              <a:cxnLst>
                <a:cxn ang="0">
                  <a:pos x="T0" y="T1"/>
                </a:cxn>
                <a:cxn ang="0">
                  <a:pos x="T2" y="T3"/>
                </a:cxn>
                <a:cxn ang="0">
                  <a:pos x="T4" y="T5"/>
                </a:cxn>
                <a:cxn ang="0">
                  <a:pos x="T6" y="T7"/>
                </a:cxn>
              </a:cxnLst>
              <a:rect l="0" t="0" r="r" b="b"/>
              <a:pathLst>
                <a:path w="128" h="148">
                  <a:moveTo>
                    <a:pt x="0" y="148"/>
                  </a:moveTo>
                  <a:lnTo>
                    <a:pt x="128" y="74"/>
                  </a:lnTo>
                  <a:lnTo>
                    <a:pt x="0" y="0"/>
                  </a:lnTo>
                  <a:lnTo>
                    <a:pt x="0" y="148"/>
                  </a:ln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93" name="Grupp 192">
            <a:extLst>
              <a:ext uri="{FF2B5EF4-FFF2-40B4-BE49-F238E27FC236}">
                <a16:creationId xmlns:a16="http://schemas.microsoft.com/office/drawing/2014/main" id="{61483F24-D389-41B7-9095-5511DAE60159}"/>
              </a:ext>
            </a:extLst>
          </p:cNvPr>
          <p:cNvGrpSpPr/>
          <p:nvPr/>
        </p:nvGrpSpPr>
        <p:grpSpPr>
          <a:xfrm>
            <a:off x="5322094" y="4263503"/>
            <a:ext cx="335756" cy="413147"/>
            <a:chOff x="5064125" y="3605213"/>
            <a:chExt cx="447675" cy="550863"/>
          </a:xfrm>
        </p:grpSpPr>
        <p:sp>
          <p:nvSpPr>
            <p:cNvPr id="50" name="Freeform 50">
              <a:extLst>
                <a:ext uri="{FF2B5EF4-FFF2-40B4-BE49-F238E27FC236}">
                  <a16:creationId xmlns:a16="http://schemas.microsoft.com/office/drawing/2014/main" id="{106E067E-DF47-422A-952C-E044AA37DE55}"/>
                </a:ext>
              </a:extLst>
            </p:cNvPr>
            <p:cNvSpPr>
              <a:spLocks/>
            </p:cNvSpPr>
            <p:nvPr/>
          </p:nvSpPr>
          <p:spPr bwMode="auto">
            <a:xfrm>
              <a:off x="5064125" y="3694113"/>
              <a:ext cx="387350" cy="461963"/>
            </a:xfrm>
            <a:custGeom>
              <a:avLst/>
              <a:gdLst>
                <a:gd name="T0" fmla="*/ 41 w 789"/>
                <a:gd name="T1" fmla="*/ 925 h 942"/>
                <a:gd name="T2" fmla="*/ 28 w 789"/>
                <a:gd name="T3" fmla="*/ 813 h 942"/>
                <a:gd name="T4" fmla="*/ 28 w 789"/>
                <a:gd name="T5" fmla="*/ 813 h 942"/>
                <a:gd name="T6" fmla="*/ 636 w 789"/>
                <a:gd name="T7" fmla="*/ 40 h 942"/>
                <a:gd name="T8" fmla="*/ 749 w 789"/>
                <a:gd name="T9" fmla="*/ 27 h 942"/>
                <a:gd name="T10" fmla="*/ 749 w 789"/>
                <a:gd name="T11" fmla="*/ 27 h 942"/>
                <a:gd name="T12" fmla="*/ 762 w 789"/>
                <a:gd name="T13" fmla="*/ 140 h 942"/>
                <a:gd name="T14" fmla="*/ 762 w 789"/>
                <a:gd name="T15" fmla="*/ 140 h 942"/>
                <a:gd name="T16" fmla="*/ 153 w 789"/>
                <a:gd name="T17" fmla="*/ 912 h 942"/>
                <a:gd name="T18" fmla="*/ 90 w 789"/>
                <a:gd name="T19" fmla="*/ 942 h 942"/>
                <a:gd name="T20" fmla="*/ 90 w 789"/>
                <a:gd name="T21" fmla="*/ 942 h 942"/>
                <a:gd name="T22" fmla="*/ 41 w 789"/>
                <a:gd name="T23" fmla="*/ 925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9" h="942">
                  <a:moveTo>
                    <a:pt x="41" y="925"/>
                  </a:moveTo>
                  <a:cubicBezTo>
                    <a:pt x="6" y="898"/>
                    <a:pt x="0" y="847"/>
                    <a:pt x="28" y="813"/>
                  </a:cubicBezTo>
                  <a:cubicBezTo>
                    <a:pt x="28" y="813"/>
                    <a:pt x="28" y="813"/>
                    <a:pt x="28" y="813"/>
                  </a:cubicBezTo>
                  <a:cubicBezTo>
                    <a:pt x="636" y="40"/>
                    <a:pt x="636" y="40"/>
                    <a:pt x="636" y="40"/>
                  </a:cubicBezTo>
                  <a:cubicBezTo>
                    <a:pt x="664" y="6"/>
                    <a:pt x="714" y="0"/>
                    <a:pt x="749" y="27"/>
                  </a:cubicBezTo>
                  <a:cubicBezTo>
                    <a:pt x="749" y="27"/>
                    <a:pt x="749" y="27"/>
                    <a:pt x="749" y="27"/>
                  </a:cubicBezTo>
                  <a:cubicBezTo>
                    <a:pt x="783" y="55"/>
                    <a:pt x="789" y="105"/>
                    <a:pt x="762" y="140"/>
                  </a:cubicBezTo>
                  <a:cubicBezTo>
                    <a:pt x="762" y="140"/>
                    <a:pt x="762" y="140"/>
                    <a:pt x="762" y="140"/>
                  </a:cubicBezTo>
                  <a:cubicBezTo>
                    <a:pt x="153" y="912"/>
                    <a:pt x="153" y="912"/>
                    <a:pt x="153" y="912"/>
                  </a:cubicBezTo>
                  <a:cubicBezTo>
                    <a:pt x="137" y="932"/>
                    <a:pt x="114" y="942"/>
                    <a:pt x="90" y="942"/>
                  </a:cubicBezTo>
                  <a:cubicBezTo>
                    <a:pt x="90" y="942"/>
                    <a:pt x="90" y="942"/>
                    <a:pt x="90" y="942"/>
                  </a:cubicBezTo>
                  <a:cubicBezTo>
                    <a:pt x="73" y="942"/>
                    <a:pt x="55" y="936"/>
                    <a:pt x="41" y="925"/>
                  </a:cubicBez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51">
              <a:extLst>
                <a:ext uri="{FF2B5EF4-FFF2-40B4-BE49-F238E27FC236}">
                  <a16:creationId xmlns:a16="http://schemas.microsoft.com/office/drawing/2014/main" id="{C0EAB69D-9AF9-49D8-9D93-F009C4014170}"/>
                </a:ext>
              </a:extLst>
            </p:cNvPr>
            <p:cNvSpPr>
              <a:spLocks/>
            </p:cNvSpPr>
            <p:nvPr/>
          </p:nvSpPr>
          <p:spPr bwMode="auto">
            <a:xfrm>
              <a:off x="5294313" y="3605213"/>
              <a:ext cx="217487" cy="231775"/>
            </a:xfrm>
            <a:custGeom>
              <a:avLst/>
              <a:gdLst>
                <a:gd name="T0" fmla="*/ 116 w 137"/>
                <a:gd name="T1" fmla="*/ 146 h 146"/>
                <a:gd name="T2" fmla="*/ 137 w 137"/>
                <a:gd name="T3" fmla="*/ 0 h 146"/>
                <a:gd name="T4" fmla="*/ 0 w 137"/>
                <a:gd name="T5" fmla="*/ 55 h 146"/>
                <a:gd name="T6" fmla="*/ 116 w 137"/>
                <a:gd name="T7" fmla="*/ 146 h 146"/>
              </a:gdLst>
              <a:ahLst/>
              <a:cxnLst>
                <a:cxn ang="0">
                  <a:pos x="T0" y="T1"/>
                </a:cxn>
                <a:cxn ang="0">
                  <a:pos x="T2" y="T3"/>
                </a:cxn>
                <a:cxn ang="0">
                  <a:pos x="T4" y="T5"/>
                </a:cxn>
                <a:cxn ang="0">
                  <a:pos x="T6" y="T7"/>
                </a:cxn>
              </a:cxnLst>
              <a:rect l="0" t="0" r="r" b="b"/>
              <a:pathLst>
                <a:path w="137" h="146">
                  <a:moveTo>
                    <a:pt x="116" y="146"/>
                  </a:moveTo>
                  <a:lnTo>
                    <a:pt x="137" y="0"/>
                  </a:lnTo>
                  <a:lnTo>
                    <a:pt x="0" y="55"/>
                  </a:lnTo>
                  <a:lnTo>
                    <a:pt x="116" y="146"/>
                  </a:ln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52" name="Freeform 52">
            <a:extLst>
              <a:ext uri="{FF2B5EF4-FFF2-40B4-BE49-F238E27FC236}">
                <a16:creationId xmlns:a16="http://schemas.microsoft.com/office/drawing/2014/main" id="{5E6EBF5A-994E-4AA2-B5AB-BFAA8022BF23}"/>
              </a:ext>
            </a:extLst>
          </p:cNvPr>
          <p:cNvSpPr>
            <a:spLocks/>
          </p:cNvSpPr>
          <p:nvPr/>
        </p:nvSpPr>
        <p:spPr bwMode="auto">
          <a:xfrm>
            <a:off x="4150521" y="3914649"/>
            <a:ext cx="1301353" cy="1301354"/>
          </a:xfrm>
          <a:custGeom>
            <a:avLst/>
            <a:gdLst>
              <a:gd name="T0" fmla="*/ 860 w 3540"/>
              <a:gd name="T1" fmla="*/ 502 h 3539"/>
              <a:gd name="T2" fmla="*/ 3037 w 3540"/>
              <a:gd name="T3" fmla="*/ 860 h 3539"/>
              <a:gd name="T4" fmla="*/ 2679 w 3540"/>
              <a:gd name="T5" fmla="*/ 3037 h 3539"/>
              <a:gd name="T6" fmla="*/ 502 w 3540"/>
              <a:gd name="T7" fmla="*/ 2679 h 3539"/>
              <a:gd name="T8" fmla="*/ 860 w 3540"/>
              <a:gd name="T9" fmla="*/ 502 h 3539"/>
            </a:gdLst>
            <a:ahLst/>
            <a:cxnLst>
              <a:cxn ang="0">
                <a:pos x="T0" y="T1"/>
              </a:cxn>
              <a:cxn ang="0">
                <a:pos x="T2" y="T3"/>
              </a:cxn>
              <a:cxn ang="0">
                <a:pos x="T4" y="T5"/>
              </a:cxn>
              <a:cxn ang="0">
                <a:pos x="T6" y="T7"/>
              </a:cxn>
              <a:cxn ang="0">
                <a:pos x="T8" y="T9"/>
              </a:cxn>
            </a:cxnLst>
            <a:rect l="0" t="0" r="r" b="b"/>
            <a:pathLst>
              <a:path w="3540" h="3539">
                <a:moveTo>
                  <a:pt x="860" y="502"/>
                </a:moveTo>
                <a:cubicBezTo>
                  <a:pt x="1560" y="0"/>
                  <a:pt x="2535" y="160"/>
                  <a:pt x="3037" y="860"/>
                </a:cubicBezTo>
                <a:cubicBezTo>
                  <a:pt x="3540" y="1560"/>
                  <a:pt x="3379" y="2534"/>
                  <a:pt x="2679" y="3037"/>
                </a:cubicBezTo>
                <a:cubicBezTo>
                  <a:pt x="1979" y="3539"/>
                  <a:pt x="1005" y="3379"/>
                  <a:pt x="502" y="2679"/>
                </a:cubicBezTo>
                <a:cubicBezTo>
                  <a:pt x="0" y="1979"/>
                  <a:pt x="160" y="1004"/>
                  <a:pt x="860" y="502"/>
                </a:cubicBezTo>
                <a:close/>
              </a:path>
            </a:pathLst>
          </a:custGeom>
          <a:solidFill>
            <a:srgbClr val="6A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textruta 186">
            <a:extLst>
              <a:ext uri="{FF2B5EF4-FFF2-40B4-BE49-F238E27FC236}">
                <a16:creationId xmlns:a16="http://schemas.microsoft.com/office/drawing/2014/main" id="{8838AD12-0075-480D-B7D0-DAE356863692}"/>
              </a:ext>
            </a:extLst>
          </p:cNvPr>
          <p:cNvSpPr txBox="1"/>
          <p:nvPr/>
        </p:nvSpPr>
        <p:spPr>
          <a:xfrm>
            <a:off x="5570340" y="2220077"/>
            <a:ext cx="756047" cy="25391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Beskriv det ni vill uppnå</a:t>
            </a:r>
          </a:p>
        </p:txBody>
      </p:sp>
      <p:sp>
        <p:nvSpPr>
          <p:cNvPr id="188" name="textruta 187">
            <a:extLst>
              <a:ext uri="{FF2B5EF4-FFF2-40B4-BE49-F238E27FC236}">
                <a16:creationId xmlns:a16="http://schemas.microsoft.com/office/drawing/2014/main" id="{B8849FD0-FE57-46D3-A0E3-A32DA428A06F}"/>
              </a:ext>
            </a:extLst>
          </p:cNvPr>
          <p:cNvSpPr txBox="1"/>
          <p:nvPr/>
        </p:nvSpPr>
        <p:spPr>
          <a:xfrm>
            <a:off x="5604869" y="3595249"/>
            <a:ext cx="756047" cy="25391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Tydliggör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målbeteende</a:t>
            </a:r>
          </a:p>
        </p:txBody>
      </p:sp>
      <p:sp>
        <p:nvSpPr>
          <p:cNvPr id="189" name="textruta 188">
            <a:extLst>
              <a:ext uri="{FF2B5EF4-FFF2-40B4-BE49-F238E27FC236}">
                <a16:creationId xmlns:a16="http://schemas.microsoft.com/office/drawing/2014/main" id="{A4C11B28-67DB-40E7-8D86-78F01BA7FF9D}"/>
              </a:ext>
            </a:extLst>
          </p:cNvPr>
          <p:cNvSpPr txBox="1"/>
          <p:nvPr/>
        </p:nvSpPr>
        <p:spPr>
          <a:xfrm>
            <a:off x="4408886" y="4438368"/>
            <a:ext cx="756047" cy="25391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Följ upp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målbeteende</a:t>
            </a:r>
          </a:p>
        </p:txBody>
      </p:sp>
      <p:sp>
        <p:nvSpPr>
          <p:cNvPr id="190" name="textruta 189">
            <a:extLst>
              <a:ext uri="{FF2B5EF4-FFF2-40B4-BE49-F238E27FC236}">
                <a16:creationId xmlns:a16="http://schemas.microsoft.com/office/drawing/2014/main" id="{AE205267-420F-42F3-853E-09ED075FB023}"/>
              </a:ext>
            </a:extLst>
          </p:cNvPr>
          <p:cNvSpPr txBox="1"/>
          <p:nvPr/>
        </p:nvSpPr>
        <p:spPr>
          <a:xfrm>
            <a:off x="4756765" y="5739723"/>
            <a:ext cx="977066" cy="3808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Pröva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implementerings-</a:t>
            </a:r>
            <a:b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strategier</a:t>
            </a:r>
          </a:p>
        </p:txBody>
      </p:sp>
      <p:sp>
        <p:nvSpPr>
          <p:cNvPr id="191" name="textruta 190">
            <a:extLst>
              <a:ext uri="{FF2B5EF4-FFF2-40B4-BE49-F238E27FC236}">
                <a16:creationId xmlns:a16="http://schemas.microsoft.com/office/drawing/2014/main" id="{E5DA2B49-6B0A-4FC6-A842-1790CD8118D4}"/>
              </a:ext>
            </a:extLst>
          </p:cNvPr>
          <p:cNvSpPr txBox="1"/>
          <p:nvPr/>
        </p:nvSpPr>
        <p:spPr>
          <a:xfrm>
            <a:off x="6176292" y="5739723"/>
            <a:ext cx="1027660" cy="3808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Välj</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implementerings-strategier</a:t>
            </a:r>
          </a:p>
        </p:txBody>
      </p:sp>
      <p:sp>
        <p:nvSpPr>
          <p:cNvPr id="192" name="textruta 191">
            <a:extLst>
              <a:ext uri="{FF2B5EF4-FFF2-40B4-BE49-F238E27FC236}">
                <a16:creationId xmlns:a16="http://schemas.microsoft.com/office/drawing/2014/main" id="{1C9CCC9F-2D4C-4C9D-90C2-EDC9298D810E}"/>
              </a:ext>
            </a:extLst>
          </p:cNvPr>
          <p:cNvSpPr txBox="1"/>
          <p:nvPr/>
        </p:nvSpPr>
        <p:spPr>
          <a:xfrm>
            <a:off x="6758584" y="4486588"/>
            <a:ext cx="756047" cy="25391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Analysera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behov</a:t>
            </a:r>
          </a:p>
        </p:txBody>
      </p:sp>
      <p:sp>
        <p:nvSpPr>
          <p:cNvPr id="53" name="TextBox 5">
            <a:extLst>
              <a:ext uri="{FF2B5EF4-FFF2-40B4-BE49-F238E27FC236}">
                <a16:creationId xmlns:a16="http://schemas.microsoft.com/office/drawing/2014/main" id="{224F322B-E158-4E96-87FE-6B32E4BCDA44}"/>
              </a:ext>
            </a:extLst>
          </p:cNvPr>
          <p:cNvSpPr txBox="1"/>
          <p:nvPr/>
        </p:nvSpPr>
        <p:spPr>
          <a:xfrm>
            <a:off x="6616303" y="2077713"/>
            <a:ext cx="4824536" cy="57606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Varför gör vi det här?</a:t>
            </a:r>
            <a:endPar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4" name="TextBox 1">
            <a:extLst>
              <a:ext uri="{FF2B5EF4-FFF2-40B4-BE49-F238E27FC236}">
                <a16:creationId xmlns:a16="http://schemas.microsoft.com/office/drawing/2014/main" id="{9342C57F-C5BA-4E44-B25D-69C9E67338A0}"/>
              </a:ext>
            </a:extLst>
          </p:cNvPr>
          <p:cNvSpPr txBox="1"/>
          <p:nvPr/>
        </p:nvSpPr>
        <p:spPr>
          <a:xfrm>
            <a:off x="6857405" y="3037569"/>
            <a:ext cx="4032448" cy="83662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Vilka beteenden gör vi </a:t>
            </a: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när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implementeringen är klar?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5" name="TextBox 3">
            <a:extLst>
              <a:ext uri="{FF2B5EF4-FFF2-40B4-BE49-F238E27FC236}">
                <a16:creationId xmlns:a16="http://schemas.microsoft.com/office/drawing/2014/main" id="{AF54D007-EFC7-497D-A066-B8BD9FECED72}"/>
              </a:ext>
            </a:extLst>
          </p:cNvPr>
          <p:cNvSpPr txBox="1"/>
          <p:nvPr/>
        </p:nvSpPr>
        <p:spPr>
          <a:xfrm>
            <a:off x="7827169" y="4200403"/>
            <a:ext cx="2553320" cy="116204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Vad behöver vi </a:t>
            </a: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för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att kunna göra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beteendet? </a:t>
            </a:r>
          </a:p>
        </p:txBody>
      </p:sp>
      <p:sp>
        <p:nvSpPr>
          <p:cNvPr id="56" name="TextBox 11">
            <a:extLst>
              <a:ext uri="{FF2B5EF4-FFF2-40B4-BE49-F238E27FC236}">
                <a16:creationId xmlns:a16="http://schemas.microsoft.com/office/drawing/2014/main" id="{71045525-46F1-446D-ACB1-033723B3D538}"/>
              </a:ext>
            </a:extLst>
          </p:cNvPr>
          <p:cNvSpPr txBox="1"/>
          <p:nvPr/>
        </p:nvSpPr>
        <p:spPr>
          <a:xfrm>
            <a:off x="7428861" y="5821536"/>
            <a:ext cx="3199420" cy="84782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Vilka strategier matchar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våra behov? </a:t>
            </a:r>
          </a:p>
        </p:txBody>
      </p:sp>
      <p:sp>
        <p:nvSpPr>
          <p:cNvPr id="57" name="TextBox 17">
            <a:extLst>
              <a:ext uri="{FF2B5EF4-FFF2-40B4-BE49-F238E27FC236}">
                <a16:creationId xmlns:a16="http://schemas.microsoft.com/office/drawing/2014/main" id="{CB56DC5B-013C-49EF-BAD4-39F1CCAEC68F}"/>
              </a:ext>
            </a:extLst>
          </p:cNvPr>
          <p:cNvSpPr txBox="1"/>
          <p:nvPr/>
        </p:nvSpPr>
        <p:spPr>
          <a:xfrm>
            <a:off x="1739120" y="5841081"/>
            <a:ext cx="2987620" cy="730746"/>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Genomför strategier</a:t>
            </a:r>
          </a:p>
        </p:txBody>
      </p:sp>
      <p:sp>
        <p:nvSpPr>
          <p:cNvPr id="58" name="TextBox 9">
            <a:extLst>
              <a:ext uri="{FF2B5EF4-FFF2-40B4-BE49-F238E27FC236}">
                <a16:creationId xmlns:a16="http://schemas.microsoft.com/office/drawing/2014/main" id="{07551C00-A30D-4AEA-A0AA-135A2A71EE1E}"/>
              </a:ext>
            </a:extLst>
          </p:cNvPr>
          <p:cNvSpPr txBox="1"/>
          <p:nvPr/>
        </p:nvSpPr>
        <p:spPr>
          <a:xfrm>
            <a:off x="1767861" y="4306501"/>
            <a:ext cx="2458800" cy="7178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Gör vi beteendet?</a:t>
            </a:r>
            <a:endPar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ubrik 1">
            <a:extLst>
              <a:ext uri="{FF2B5EF4-FFF2-40B4-BE49-F238E27FC236}">
                <a16:creationId xmlns:a16="http://schemas.microsoft.com/office/drawing/2014/main" id="{44C90A74-8DA8-A3DE-83C0-A29E3B10C2A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Arial" panose="020B0604020202020204"/>
                <a:ea typeface="+mj-ea"/>
                <a:cs typeface="+mj-cs"/>
              </a:rPr>
              <a:t>Implementeringsmodellen</a:t>
            </a:r>
            <a:endParaRPr kumimoji="0" lang="en-GB" sz="4400" b="0"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Tree>
    <p:extLst>
      <p:ext uri="{BB962C8B-B14F-4D97-AF65-F5344CB8AC3E}">
        <p14:creationId xmlns:p14="http://schemas.microsoft.com/office/powerpoint/2010/main" val="42687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500"/>
                                        <p:tgtEl>
                                          <p:spTgt spid="19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wipe(down)">
                                      <p:cBhvr>
                                        <p:cTn id="19" dur="500"/>
                                        <p:tgtEl>
                                          <p:spTgt spid="20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9"/>
                                        </p:tgtEl>
                                        <p:attrNameLst>
                                          <p:attrName>style.visibility</p:attrName>
                                        </p:attrNameLst>
                                      </p:cBhvr>
                                      <p:to>
                                        <p:strVal val="visible"/>
                                      </p:to>
                                    </p:set>
                                    <p:animEffect transition="in" filter="fade">
                                      <p:cBhvr>
                                        <p:cTn id="30" dur="500"/>
                                        <p:tgtEl>
                                          <p:spTgt spid="189"/>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wipe(down)">
                                      <p:cBhvr>
                                        <p:cTn id="34" dur="500"/>
                                        <p:tgtEl>
                                          <p:spTgt spid="193"/>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197"/>
                                        </p:tgtEl>
                                        <p:attrNameLst>
                                          <p:attrName>style.visibility</p:attrName>
                                        </p:attrNameLst>
                                      </p:cBhvr>
                                      <p:to>
                                        <p:strVal val="visible"/>
                                      </p:to>
                                    </p:set>
                                    <p:animEffect transition="in" filter="wipe(left)">
                                      <p:cBhvr>
                                        <p:cTn id="38" dur="500"/>
                                        <p:tgtEl>
                                          <p:spTgt spid="197"/>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98"/>
                                        </p:tgtEl>
                                        <p:attrNameLst>
                                          <p:attrName>style.visibility</p:attrName>
                                        </p:attrNameLst>
                                      </p:cBhvr>
                                      <p:to>
                                        <p:strVal val="visible"/>
                                      </p:to>
                                    </p:set>
                                    <p:animEffect transition="in" filter="wipe(left)">
                                      <p:cBhvr>
                                        <p:cTn id="42" dur="500"/>
                                        <p:tgtEl>
                                          <p:spTgt spid="198"/>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199"/>
                                        </p:tgtEl>
                                        <p:attrNameLst>
                                          <p:attrName>style.visibility</p:attrName>
                                        </p:attrNameLst>
                                      </p:cBhvr>
                                      <p:to>
                                        <p:strVal val="visible"/>
                                      </p:to>
                                    </p:set>
                                    <p:animEffect transition="in" filter="wipe(up)">
                                      <p:cBhvr>
                                        <p:cTn id="48"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2" grpId="0" animBg="1"/>
      <p:bldP spid="189" grpId="0"/>
      <p:bldP spid="190" grpId="0"/>
      <p:bldP spid="57"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FDAF33-0104-4C29-B96F-8BE202E316DE}"/>
              </a:ext>
            </a:extLst>
          </p:cNvPr>
          <p:cNvSpPr>
            <a:spLocks noGrp="1"/>
          </p:cNvSpPr>
          <p:nvPr>
            <p:ph type="ctrTitle"/>
          </p:nvPr>
        </p:nvSpPr>
        <p:spPr/>
        <p:txBody>
          <a:bodyPr>
            <a:normAutofit/>
          </a:bodyPr>
          <a:lstStyle/>
          <a:p>
            <a:r>
              <a:rPr lang="sv-SE" dirty="0"/>
              <a:t>Verktyg för att balansera följsamhet och anpassningar</a:t>
            </a:r>
          </a:p>
        </p:txBody>
      </p:sp>
      <p:sp>
        <p:nvSpPr>
          <p:cNvPr id="7" name="Underrubrik 6">
            <a:extLst>
              <a:ext uri="{FF2B5EF4-FFF2-40B4-BE49-F238E27FC236}">
                <a16:creationId xmlns:a16="http://schemas.microsoft.com/office/drawing/2014/main" id="{BAF110C7-7D5A-450C-83E4-A417DA9E5A4B}"/>
              </a:ext>
            </a:extLst>
          </p:cNvPr>
          <p:cNvSpPr>
            <a:spLocks noGrp="1"/>
          </p:cNvSpPr>
          <p:nvPr>
            <p:ph type="subTitle" idx="1"/>
          </p:nvPr>
        </p:nvSpPr>
        <p:spPr/>
        <p:txBody>
          <a:bodyPr/>
          <a:lstStyle/>
          <a:p>
            <a:r>
              <a:rPr lang="sv-SE" dirty="0"/>
              <a:t>vid införande av nya arbetssätt i socialtjänsten</a:t>
            </a:r>
          </a:p>
        </p:txBody>
      </p:sp>
      <p:pic>
        <p:nvPicPr>
          <p:cNvPr id="2" name="Bildobjekt 1">
            <a:extLst>
              <a:ext uri="{FF2B5EF4-FFF2-40B4-BE49-F238E27FC236}">
                <a16:creationId xmlns:a16="http://schemas.microsoft.com/office/drawing/2014/main" id="{0D33D115-D2A6-AA79-CC78-3885AC485D5B}"/>
              </a:ext>
            </a:extLst>
          </p:cNvPr>
          <p:cNvPicPr>
            <a:picLocks noChangeAspect="1"/>
          </p:cNvPicPr>
          <p:nvPr/>
        </p:nvPicPr>
        <p:blipFill>
          <a:blip r:embed="rId3"/>
          <a:stretch>
            <a:fillRect/>
          </a:stretch>
        </p:blipFill>
        <p:spPr>
          <a:xfrm>
            <a:off x="2423593" y="4847202"/>
            <a:ext cx="2118051" cy="1658633"/>
          </a:xfrm>
          <a:prstGeom prst="rect">
            <a:avLst/>
          </a:prstGeom>
        </p:spPr>
      </p:pic>
      <p:sp>
        <p:nvSpPr>
          <p:cNvPr id="3" name="Platshållare för sidfot 2">
            <a:extLst>
              <a:ext uri="{FF2B5EF4-FFF2-40B4-BE49-F238E27FC236}">
                <a16:creationId xmlns:a16="http://schemas.microsoft.com/office/drawing/2014/main" id="{85DC9611-C531-A319-3708-3BE3692C27C4}"/>
              </a:ext>
            </a:extLst>
          </p:cNvPr>
          <p:cNvSpPr>
            <a:spLocks noGrp="1"/>
          </p:cNvSpPr>
          <p:nvPr>
            <p:ph type="ftr" sz="quarter" idx="11"/>
          </p:nvPr>
        </p:nvSpPr>
        <p:spPr/>
        <p:txBody>
          <a:bodyPr/>
          <a:lstStyle/>
          <a:p>
            <a:r>
              <a:rPr lang="sv-SE" dirty="0">
                <a:solidFill>
                  <a:prstClr val="black"/>
                </a:solidFill>
                <a:latin typeface="Calibri"/>
              </a:rPr>
              <a:t>helena.strehlenert@aldrecentrum.se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1103-12BC-9F64-6CB6-9D2FCE4DFB47}"/>
              </a:ext>
            </a:extLst>
          </p:cNvPr>
          <p:cNvSpPr>
            <a:spLocks noGrp="1"/>
          </p:cNvSpPr>
          <p:nvPr>
            <p:ph type="title"/>
          </p:nvPr>
        </p:nvSpPr>
        <p:spPr/>
        <p:txBody>
          <a:bodyPr>
            <a:normAutofit fontScale="90000"/>
          </a:bodyPr>
          <a:lstStyle/>
          <a:p>
            <a:r>
              <a:rPr lang="sv-SE" dirty="0"/>
              <a:t>Evidensbaserat arbete i praktiken </a:t>
            </a:r>
            <a:br>
              <a:rPr lang="sv-SE" dirty="0"/>
            </a:br>
            <a:r>
              <a:rPr lang="sv-SE" dirty="0"/>
              <a:t>– inte alltid så lätt!</a:t>
            </a:r>
          </a:p>
        </p:txBody>
      </p:sp>
      <p:sp>
        <p:nvSpPr>
          <p:cNvPr id="7" name="Slide Number Placeholder 6">
            <a:extLst>
              <a:ext uri="{FF2B5EF4-FFF2-40B4-BE49-F238E27FC236}">
                <a16:creationId xmlns:a16="http://schemas.microsoft.com/office/drawing/2014/main" id="{B038A95A-5919-D841-5557-DA7A6B1301E5}"/>
              </a:ext>
            </a:extLst>
          </p:cNvPr>
          <p:cNvSpPr>
            <a:spLocks noGrp="1"/>
          </p:cNvSpPr>
          <p:nvPr>
            <p:ph type="sldNum" sz="quarter" idx="12"/>
          </p:nvPr>
        </p:nvSpPr>
        <p:spPr/>
        <p:txBody>
          <a:bodyPr/>
          <a:lstStyle/>
          <a:p>
            <a:fld id="{080DC263-FE16-47FE-B473-CBC61DF610C1}" type="slidenum">
              <a:rPr lang="sv-SE">
                <a:solidFill>
                  <a:prstClr val="black">
                    <a:tint val="75000"/>
                  </a:prstClr>
                </a:solidFill>
                <a:latin typeface="Calibri"/>
              </a:rPr>
              <a:pPr/>
              <a:t>29</a:t>
            </a:fld>
            <a:endParaRPr lang="sv-SE">
              <a:solidFill>
                <a:prstClr val="black">
                  <a:tint val="75000"/>
                </a:prstClr>
              </a:solidFill>
              <a:latin typeface="Calibri"/>
            </a:endParaRPr>
          </a:p>
        </p:txBody>
      </p:sp>
      <p:pic>
        <p:nvPicPr>
          <p:cNvPr id="8" name="Picture 2">
            <a:extLst>
              <a:ext uri="{FF2B5EF4-FFF2-40B4-BE49-F238E27FC236}">
                <a16:creationId xmlns:a16="http://schemas.microsoft.com/office/drawing/2014/main" id="{EF6E73F4-4268-79E2-6E89-5EBFCABBE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543" y="1556792"/>
            <a:ext cx="4830914" cy="39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3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791200" y="1723274"/>
            <a:ext cx="6086474" cy="4159539"/>
          </a:xfrm>
        </p:spPr>
        <p:txBody>
          <a:bodyPr/>
          <a:lstStyle/>
          <a:p>
            <a:pPr marL="30163" indent="0">
              <a:buNone/>
            </a:pPr>
            <a:r>
              <a:rPr lang="sv-SE" b="1" dirty="0"/>
              <a:t>NSK-S </a:t>
            </a:r>
          </a:p>
          <a:p>
            <a:pPr marL="0" indent="0">
              <a:buNone/>
            </a:pPr>
            <a:r>
              <a:rPr lang="sv-SE" sz="1800" dirty="0"/>
              <a:t>Syftet med nätverket är att bidra till utvecklingen av kunskapsstyrningen för socialtjänstens verksamheter (inklusive den kommunala hälso- och sjukvården) på nationell nivå med utgångspunkt i den lokala nivåns behov och förutsättningar</a:t>
            </a:r>
          </a:p>
          <a:p>
            <a:pPr marL="342900" indent="-342900">
              <a:buFont typeface="Symbol" panose="05050102010706020507" pitchFamily="18" charset="2"/>
              <a:buChar char=""/>
            </a:pPr>
            <a:r>
              <a:rPr lang="sv-SE" sz="1400" dirty="0"/>
              <a:t>Föra dialog om strategiska arbeten som myndigheter/SKR bedriver med mål att dessa ska vara mer anpassade till lokala behov. </a:t>
            </a:r>
          </a:p>
          <a:p>
            <a:pPr marL="342900" indent="-342900">
              <a:buFont typeface="Symbol" panose="05050102010706020507" pitchFamily="18" charset="2"/>
              <a:buChar char=""/>
            </a:pPr>
            <a:r>
              <a:rPr lang="sv-SE" sz="1400" dirty="0"/>
              <a:t>Systematiskt lyfta lokala behov av kunskap.</a:t>
            </a:r>
          </a:p>
          <a:p>
            <a:pPr marL="342900" indent="-342900">
              <a:spcAft>
                <a:spcPts val="1000"/>
              </a:spcAft>
              <a:buFont typeface="Symbol" panose="05050102010706020507" pitchFamily="18" charset="2"/>
              <a:buChar char=""/>
            </a:pPr>
            <a:r>
              <a:rPr lang="sv-SE" sz="1400" dirty="0"/>
              <a:t>Erfarenhetsutbyte avseende framgångsrika arbetssätt för kunskapsstyrning på regional och lokal nivå. </a:t>
            </a:r>
          </a:p>
          <a:p>
            <a:pPr marL="342900" indent="-342900">
              <a:buFont typeface="Symbol" panose="05050102010706020507" pitchFamily="18" charset="2"/>
              <a:buChar char=""/>
            </a:pPr>
            <a:r>
              <a:rPr lang="sv-SE" sz="1400" dirty="0"/>
              <a:t>Omvärldsbevaka och bidra till att förbättra förutsättningar för kunskapsstyrning i socialtjänstens verksamheter</a:t>
            </a:r>
          </a:p>
        </p:txBody>
      </p:sp>
      <p:sp>
        <p:nvSpPr>
          <p:cNvPr id="3" name="Platshållare för innehåll 2"/>
          <p:cNvSpPr>
            <a:spLocks noGrp="1"/>
          </p:cNvSpPr>
          <p:nvPr>
            <p:ph sz="half" idx="1"/>
          </p:nvPr>
        </p:nvSpPr>
        <p:spPr>
          <a:xfrm>
            <a:off x="664232" y="1723275"/>
            <a:ext cx="4784067" cy="3740400"/>
          </a:xfrm>
        </p:spPr>
        <p:txBody>
          <a:bodyPr/>
          <a:lstStyle/>
          <a:p>
            <a:pPr marL="30163" indent="0">
              <a:buNone/>
            </a:pPr>
            <a:r>
              <a:rPr lang="sv-SE" b="1" dirty="0"/>
              <a:t>RSS</a:t>
            </a:r>
          </a:p>
          <a:p>
            <a:pPr marL="30163" indent="0">
              <a:buNone/>
            </a:pPr>
            <a:r>
              <a:rPr lang="sv-SE" sz="1800" dirty="0"/>
              <a:t>Syftet med nätverket är att stärka de regionala samverkans- och stödstrukturerna</a:t>
            </a:r>
          </a:p>
          <a:p>
            <a:pPr marL="342900" lvl="0" indent="-342900">
              <a:buFont typeface="Symbol" panose="05050102010706020507" pitchFamily="18" charset="2"/>
              <a:buChar char=""/>
            </a:pPr>
            <a:r>
              <a:rPr lang="sv-SE" sz="1400" dirty="0"/>
              <a:t>Dialog och erfarenhetsutbyte mellan representanterna i nätverket och mellan nätverket och SKR</a:t>
            </a:r>
          </a:p>
          <a:p>
            <a:pPr marL="342900" lvl="0" indent="-342900">
              <a:buFont typeface="Symbol" panose="05050102010706020507" pitchFamily="18" charset="2"/>
              <a:buChar char=""/>
            </a:pPr>
            <a:r>
              <a:rPr lang="sv-SE" sz="1400" dirty="0"/>
              <a:t>Att inhämta information från nationell nivå och återföra till regional och lokal nivå. </a:t>
            </a:r>
          </a:p>
          <a:p>
            <a:pPr marL="342900" lvl="0" indent="-342900">
              <a:buFont typeface="Symbol" panose="05050102010706020507" pitchFamily="18" charset="2"/>
              <a:buChar char=""/>
            </a:pPr>
            <a:r>
              <a:rPr lang="sv-SE" sz="1400" dirty="0"/>
              <a:t>Att företräda de regionala samverkans- och stödstrukturerna och föra information från lokal och regional nivå till nationell nivå</a:t>
            </a:r>
          </a:p>
          <a:p>
            <a:pPr marL="342900" lvl="0" indent="-342900">
              <a:buFont typeface="Symbol" panose="05050102010706020507" pitchFamily="18" charset="2"/>
              <a:buChar char=""/>
            </a:pPr>
            <a:r>
              <a:rPr lang="sv-SE" sz="1400" dirty="0"/>
              <a:t>Omvärldsbevakning </a:t>
            </a:r>
          </a:p>
          <a:p>
            <a:pPr marL="342900" lvl="0" indent="-342900">
              <a:spcAft>
                <a:spcPts val="1000"/>
              </a:spcAft>
              <a:buFont typeface="Symbol" panose="05050102010706020507" pitchFamily="18" charset="2"/>
              <a:buChar char=""/>
            </a:pPr>
            <a:r>
              <a:rPr lang="sv-SE" sz="1400" dirty="0"/>
              <a:t>Påverkansarbete genom att i dialog med SKR bidra till att olika satsningar matchar kommunernas och </a:t>
            </a:r>
            <a:r>
              <a:rPr lang="sv-SE" sz="1400" dirty="0" err="1"/>
              <a:t>RSS:ernas</a:t>
            </a:r>
            <a:r>
              <a:rPr lang="sv-SE" sz="1400" dirty="0"/>
              <a:t> behov</a:t>
            </a:r>
          </a:p>
          <a:p>
            <a:pPr marL="30163" indent="0">
              <a:buNone/>
            </a:pPr>
            <a:endParaRPr lang="sv-SE" sz="1800" dirty="0"/>
          </a:p>
        </p:txBody>
      </p:sp>
      <p:sp>
        <p:nvSpPr>
          <p:cNvPr id="2" name="Rubrik 1"/>
          <p:cNvSpPr>
            <a:spLocks noGrp="1"/>
          </p:cNvSpPr>
          <p:nvPr>
            <p:ph type="title"/>
          </p:nvPr>
        </p:nvSpPr>
        <p:spPr>
          <a:xfrm>
            <a:off x="664233" y="975186"/>
            <a:ext cx="9609825" cy="748089"/>
          </a:xfrm>
        </p:spPr>
        <p:txBody>
          <a:bodyPr/>
          <a:lstStyle/>
          <a:p>
            <a:r>
              <a:rPr lang="sv-SE" dirty="0"/>
              <a:t>Nationellt uppdrag RSS och NSK-S</a:t>
            </a:r>
          </a:p>
        </p:txBody>
      </p:sp>
    </p:spTree>
    <p:extLst>
      <p:ext uri="{BB962C8B-B14F-4D97-AF65-F5344CB8AC3E}">
        <p14:creationId xmlns:p14="http://schemas.microsoft.com/office/powerpoint/2010/main" val="3052473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EFDB-F813-0367-FCC3-183A2125AEC1}"/>
              </a:ext>
            </a:extLst>
          </p:cNvPr>
          <p:cNvSpPr>
            <a:spLocks noGrp="1"/>
          </p:cNvSpPr>
          <p:nvPr>
            <p:ph type="ctrTitle"/>
          </p:nvPr>
        </p:nvSpPr>
        <p:spPr/>
        <p:txBody>
          <a:bodyPr/>
          <a:lstStyle/>
          <a:p>
            <a:r>
              <a:rPr lang="sv-SE" b="1" dirty="0">
                <a:solidFill>
                  <a:schemeClr val="accent3"/>
                </a:solidFill>
              </a:rPr>
              <a:t>METOD × KONTEXT = NYTTA</a:t>
            </a:r>
            <a:endParaRPr lang="sv-SE" dirty="0">
              <a:solidFill>
                <a:schemeClr val="accent3"/>
              </a:solidFill>
            </a:endParaRPr>
          </a:p>
        </p:txBody>
      </p:sp>
      <p:sp>
        <p:nvSpPr>
          <p:cNvPr id="3" name="Subtitle 2">
            <a:extLst>
              <a:ext uri="{FF2B5EF4-FFF2-40B4-BE49-F238E27FC236}">
                <a16:creationId xmlns:a16="http://schemas.microsoft.com/office/drawing/2014/main" id="{08B7DF48-B69E-F99D-B07A-67C7DA9A0DCE}"/>
              </a:ext>
            </a:extLst>
          </p:cNvPr>
          <p:cNvSpPr>
            <a:spLocks noGrp="1"/>
          </p:cNvSpPr>
          <p:nvPr>
            <p:ph type="subTitle" idx="1"/>
          </p:nvPr>
        </p:nvSpPr>
        <p:spPr/>
        <p:txBody>
          <a:bodyPr/>
          <a:lstStyle/>
          <a:p>
            <a:r>
              <a:rPr lang="sv-SE" dirty="0">
                <a:solidFill>
                  <a:schemeClr val="tx1"/>
                </a:solidFill>
              </a:rPr>
              <a:t>Det krävs balans mellan att vara följsam till metoden och att anpassa metoden till kontexten</a:t>
            </a:r>
          </a:p>
        </p:txBody>
      </p:sp>
      <p:sp>
        <p:nvSpPr>
          <p:cNvPr id="6" name="Slide Number Placeholder 5">
            <a:extLst>
              <a:ext uri="{FF2B5EF4-FFF2-40B4-BE49-F238E27FC236}">
                <a16:creationId xmlns:a16="http://schemas.microsoft.com/office/drawing/2014/main" id="{4ED9BDFB-EF00-BC64-DA92-83E84B53BED1}"/>
              </a:ext>
            </a:extLst>
          </p:cNvPr>
          <p:cNvSpPr>
            <a:spLocks noGrp="1"/>
          </p:cNvSpPr>
          <p:nvPr>
            <p:ph type="sldNum" sz="quarter" idx="12"/>
          </p:nvPr>
        </p:nvSpPr>
        <p:spPr/>
        <p:txBody>
          <a:bodyPr/>
          <a:lstStyle/>
          <a:p>
            <a:fld id="{B5C8723E-5A40-4F9A-B83B-0F0B7FEF2706}" type="slidenum">
              <a:rPr lang="sv-SE">
                <a:solidFill>
                  <a:prstClr val="black">
                    <a:tint val="75000"/>
                  </a:prstClr>
                </a:solidFill>
                <a:latin typeface="Calibri"/>
              </a:rPr>
              <a:pPr/>
              <a:t>30</a:t>
            </a:fld>
            <a:endParaRPr lang="sv-SE" dirty="0">
              <a:solidFill>
                <a:prstClr val="black">
                  <a:tint val="75000"/>
                </a:prstClr>
              </a:solidFill>
              <a:latin typeface="Calibri"/>
            </a:endParaRPr>
          </a:p>
        </p:txBody>
      </p:sp>
      <p:sp>
        <p:nvSpPr>
          <p:cNvPr id="4" name="textruta 3">
            <a:extLst>
              <a:ext uri="{FF2B5EF4-FFF2-40B4-BE49-F238E27FC236}">
                <a16:creationId xmlns:a16="http://schemas.microsoft.com/office/drawing/2014/main" id="{39C34888-4716-0691-C9F1-35ED6E92E8B9}"/>
              </a:ext>
            </a:extLst>
          </p:cNvPr>
          <p:cNvSpPr txBox="1"/>
          <p:nvPr/>
        </p:nvSpPr>
        <p:spPr>
          <a:xfrm>
            <a:off x="6294436" y="3244334"/>
            <a:ext cx="3636060" cy="369332"/>
          </a:xfrm>
          <a:prstGeom prst="rect">
            <a:avLst/>
          </a:prstGeom>
          <a:noFill/>
        </p:spPr>
        <p:txBody>
          <a:bodyPr wrap="none" rtlCol="0">
            <a:spAutoFit/>
          </a:bodyPr>
          <a:lstStyle/>
          <a:p>
            <a:r>
              <a:rPr lang="sv-SE" dirty="0">
                <a:solidFill>
                  <a:prstClr val="black"/>
                </a:solidFill>
                <a:latin typeface="Calibri"/>
              </a:rPr>
              <a:t>(Hasson &amp; von Thiele Schwarz, 2017)</a:t>
            </a:r>
          </a:p>
        </p:txBody>
      </p:sp>
    </p:spTree>
    <p:extLst>
      <p:ext uri="{BB962C8B-B14F-4D97-AF65-F5344CB8AC3E}">
        <p14:creationId xmlns:p14="http://schemas.microsoft.com/office/powerpoint/2010/main" val="3410543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D266-D543-5A04-C0EF-1BA2E327A507}"/>
              </a:ext>
            </a:extLst>
          </p:cNvPr>
          <p:cNvSpPr>
            <a:spLocks noGrp="1"/>
          </p:cNvSpPr>
          <p:nvPr>
            <p:ph type="title"/>
          </p:nvPr>
        </p:nvSpPr>
        <p:spPr/>
        <p:txBody>
          <a:bodyPr/>
          <a:lstStyle/>
          <a:p>
            <a:r>
              <a:rPr lang="sv-SE" dirty="0"/>
              <a:t>Följsamhet</a:t>
            </a:r>
          </a:p>
        </p:txBody>
      </p:sp>
      <p:sp>
        <p:nvSpPr>
          <p:cNvPr id="3" name="Content Placeholder 2">
            <a:extLst>
              <a:ext uri="{FF2B5EF4-FFF2-40B4-BE49-F238E27FC236}">
                <a16:creationId xmlns:a16="http://schemas.microsoft.com/office/drawing/2014/main" id="{302CC971-2CF0-DFAE-0F7C-04403DFCD3F6}"/>
              </a:ext>
            </a:extLst>
          </p:cNvPr>
          <p:cNvSpPr>
            <a:spLocks noGrp="1"/>
          </p:cNvSpPr>
          <p:nvPr>
            <p:ph idx="1"/>
          </p:nvPr>
        </p:nvSpPr>
        <p:spPr/>
        <p:txBody>
          <a:bodyPr>
            <a:normAutofit lnSpcReduction="10000"/>
          </a:bodyPr>
          <a:lstStyle/>
          <a:p>
            <a:pPr marL="0" indent="0">
              <a:buNone/>
            </a:pPr>
            <a:r>
              <a:rPr lang="en-GB" i="1" dirty="0"/>
              <a:t>“…</a:t>
            </a:r>
            <a:r>
              <a:rPr lang="en-GB" i="1" dirty="0" err="1"/>
              <a:t>när</a:t>
            </a:r>
            <a:r>
              <a:rPr lang="en-GB" i="1" dirty="0"/>
              <a:t> </a:t>
            </a:r>
            <a:r>
              <a:rPr lang="en-GB" i="1" dirty="0" err="1"/>
              <a:t>en</a:t>
            </a:r>
            <a:r>
              <a:rPr lang="en-GB" i="1" dirty="0"/>
              <a:t> </a:t>
            </a:r>
            <a:r>
              <a:rPr lang="en-GB" i="1" dirty="0" err="1"/>
              <a:t>insats</a:t>
            </a:r>
            <a:r>
              <a:rPr lang="en-GB" i="1" dirty="0"/>
              <a:t> </a:t>
            </a:r>
            <a:r>
              <a:rPr lang="en-GB" i="1" dirty="0" err="1"/>
              <a:t>genomförs</a:t>
            </a:r>
            <a:r>
              <a:rPr lang="en-GB" i="1" dirty="0"/>
              <a:t> </a:t>
            </a:r>
            <a:r>
              <a:rPr lang="en-GB" i="1" dirty="0" err="1"/>
              <a:t>så</a:t>
            </a:r>
            <a:r>
              <a:rPr lang="en-GB" i="1" dirty="0"/>
              <a:t> </a:t>
            </a:r>
            <a:r>
              <a:rPr lang="en-GB" i="1" dirty="0" err="1"/>
              <a:t>som</a:t>
            </a:r>
            <a:r>
              <a:rPr lang="en-GB" i="1" dirty="0"/>
              <a:t> den </a:t>
            </a:r>
            <a:r>
              <a:rPr lang="en-GB" i="1" dirty="0" err="1"/>
              <a:t>är</a:t>
            </a:r>
            <a:r>
              <a:rPr lang="en-GB" i="1" dirty="0"/>
              <a:t> </a:t>
            </a:r>
            <a:r>
              <a:rPr lang="en-GB" i="1" dirty="0" err="1"/>
              <a:t>presenterad</a:t>
            </a:r>
            <a:r>
              <a:rPr lang="en-GB" i="1" dirty="0"/>
              <a:t> </a:t>
            </a:r>
            <a:r>
              <a:rPr lang="en-GB" i="1" dirty="0" err="1"/>
              <a:t>i</a:t>
            </a:r>
            <a:r>
              <a:rPr lang="en-GB" i="1" dirty="0"/>
              <a:t> den </a:t>
            </a:r>
            <a:r>
              <a:rPr lang="en-GB" i="1" dirty="0" err="1"/>
              <a:t>ursprungliga</a:t>
            </a:r>
            <a:r>
              <a:rPr lang="en-GB" i="1" dirty="0"/>
              <a:t> </a:t>
            </a:r>
            <a:r>
              <a:rPr lang="en-GB" i="1" dirty="0" err="1"/>
              <a:t>beskrivningen</a:t>
            </a:r>
            <a:r>
              <a:rPr lang="en-GB" i="1" dirty="0"/>
              <a:t>” </a:t>
            </a:r>
          </a:p>
          <a:p>
            <a:pPr marL="0" indent="0">
              <a:buNone/>
            </a:pPr>
            <a:r>
              <a:rPr lang="en-GB" sz="1500" dirty="0"/>
              <a:t>(</a:t>
            </a:r>
            <a:r>
              <a:rPr lang="en-GB" sz="1500" dirty="0" err="1"/>
              <a:t>Bellg</a:t>
            </a:r>
            <a:r>
              <a:rPr lang="en-GB" sz="1500" dirty="0"/>
              <a:t> et al., 2004; </a:t>
            </a:r>
            <a:r>
              <a:rPr lang="en-GB" sz="1500" dirty="0" err="1"/>
              <a:t>Dusenbury</a:t>
            </a:r>
            <a:r>
              <a:rPr lang="en-GB" sz="1500" dirty="0"/>
              <a:t> et al., 2003; Hasson, 2010)</a:t>
            </a:r>
          </a:p>
          <a:p>
            <a:endParaRPr lang="en-GB" dirty="0"/>
          </a:p>
          <a:p>
            <a:r>
              <a:rPr lang="en-GB" dirty="0" err="1"/>
              <a:t>Följsamhetens</a:t>
            </a:r>
            <a:r>
              <a:rPr lang="en-GB" dirty="0"/>
              <a:t> </a:t>
            </a:r>
            <a:r>
              <a:rPr lang="en-GB" dirty="0" err="1"/>
              <a:t>dimensioner</a:t>
            </a:r>
            <a:endParaRPr lang="en-GB" i="1" dirty="0"/>
          </a:p>
          <a:p>
            <a:pPr lvl="1"/>
            <a:r>
              <a:rPr lang="en-GB" dirty="0" err="1"/>
              <a:t>intensitet</a:t>
            </a:r>
            <a:r>
              <a:rPr lang="en-GB" dirty="0"/>
              <a:t> </a:t>
            </a:r>
          </a:p>
          <a:p>
            <a:pPr lvl="1"/>
            <a:r>
              <a:rPr lang="en-GB" dirty="0" err="1"/>
              <a:t>innehåll</a:t>
            </a:r>
            <a:r>
              <a:rPr lang="en-GB" dirty="0"/>
              <a:t>  </a:t>
            </a:r>
          </a:p>
          <a:p>
            <a:pPr lvl="1"/>
            <a:r>
              <a:rPr lang="en-GB" dirty="0"/>
              <a:t>format </a:t>
            </a:r>
          </a:p>
          <a:p>
            <a:pPr lvl="1"/>
            <a:r>
              <a:rPr lang="en-GB" dirty="0" err="1"/>
              <a:t>Implementeringsaktiviteter</a:t>
            </a:r>
            <a:endParaRPr lang="en-GB" dirty="0"/>
          </a:p>
          <a:p>
            <a:pPr lvl="1"/>
            <a:endParaRPr lang="en-GB" dirty="0"/>
          </a:p>
          <a:p>
            <a:pPr marL="0" indent="0">
              <a:buNone/>
            </a:pPr>
            <a:endParaRPr lang="sv-SE" dirty="0"/>
          </a:p>
        </p:txBody>
      </p:sp>
      <p:pic>
        <p:nvPicPr>
          <p:cNvPr id="2050" name="Picture 2" descr="Aerobics Vector Illustration Stock Illustration - Download Image Now -  Aerobics, Exercising, Learning - iStock">
            <a:extLst>
              <a:ext uri="{FF2B5EF4-FFF2-40B4-BE49-F238E27FC236}">
                <a16:creationId xmlns:a16="http://schemas.microsoft.com/office/drawing/2014/main" id="{535119AB-F219-238C-9268-BA2679622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9" y="3429000"/>
            <a:ext cx="3476173"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D62C8-0B82-7F38-0B01-63C4051851AC}"/>
              </a:ext>
            </a:extLst>
          </p:cNvPr>
          <p:cNvSpPr>
            <a:spLocks noGrp="1"/>
          </p:cNvSpPr>
          <p:nvPr>
            <p:ph type="title"/>
          </p:nvPr>
        </p:nvSpPr>
        <p:spPr/>
        <p:txBody>
          <a:bodyPr>
            <a:normAutofit fontScale="90000"/>
          </a:bodyPr>
          <a:lstStyle/>
          <a:p>
            <a:r>
              <a:rPr lang="sv-SE" b="1" dirty="0"/>
              <a:t>Anpassningar är väldigt vanliga i praktiken</a:t>
            </a:r>
            <a:endParaRPr lang="sv-SE" dirty="0"/>
          </a:p>
        </p:txBody>
      </p:sp>
      <p:sp>
        <p:nvSpPr>
          <p:cNvPr id="3" name="Platshållare för innehåll 2">
            <a:extLst>
              <a:ext uri="{FF2B5EF4-FFF2-40B4-BE49-F238E27FC236}">
                <a16:creationId xmlns:a16="http://schemas.microsoft.com/office/drawing/2014/main" id="{CB06C8F9-2588-FC41-C73B-D76368677AD5}"/>
              </a:ext>
            </a:extLst>
          </p:cNvPr>
          <p:cNvSpPr>
            <a:spLocks noGrp="1"/>
          </p:cNvSpPr>
          <p:nvPr>
            <p:ph idx="1"/>
          </p:nvPr>
        </p:nvSpPr>
        <p:spPr>
          <a:xfrm>
            <a:off x="1981200" y="1956789"/>
            <a:ext cx="4762872" cy="4525963"/>
          </a:xfrm>
        </p:spPr>
        <p:txBody>
          <a:bodyPr>
            <a:normAutofit fontScale="62500" lnSpcReduction="20000"/>
          </a:bodyPr>
          <a:lstStyle/>
          <a:p>
            <a:pPr marL="0" indent="0">
              <a:buNone/>
            </a:pPr>
            <a:r>
              <a:rPr lang="sv-SE" sz="3500" b="1" dirty="0"/>
              <a:t>Våldsförebyggande insatser för unga</a:t>
            </a:r>
          </a:p>
          <a:p>
            <a:r>
              <a:rPr lang="sv-SE" sz="3000" dirty="0"/>
              <a:t>44% av användarna gjorde anpassningar </a:t>
            </a:r>
            <a:r>
              <a:rPr lang="sv-SE" sz="1900" dirty="0"/>
              <a:t>(Moore et </a:t>
            </a:r>
            <a:r>
              <a:rPr lang="en-GB" sz="1900" dirty="0"/>
              <a:t>al., 2013)</a:t>
            </a:r>
          </a:p>
          <a:p>
            <a:pPr marL="0" indent="0">
              <a:buNone/>
            </a:pPr>
            <a:endParaRPr lang="sv-SE" sz="3500" dirty="0"/>
          </a:p>
          <a:p>
            <a:pPr marL="0" indent="0">
              <a:buNone/>
            </a:pPr>
            <a:r>
              <a:rPr lang="sv-SE" sz="3500" b="1" dirty="0"/>
              <a:t>Skolbaserade preventionsprogram</a:t>
            </a:r>
          </a:p>
          <a:p>
            <a:r>
              <a:rPr lang="sv-SE" sz="3000" dirty="0"/>
              <a:t>81% av skolorna gjorde anpassningar, upp till 80% av komponenterna togs bort </a:t>
            </a:r>
            <a:r>
              <a:rPr lang="sv-SE" sz="1900" dirty="0"/>
              <a:t>(</a:t>
            </a:r>
            <a:r>
              <a:rPr lang="sv-SE" sz="1900" dirty="0" err="1"/>
              <a:t>Hallfors</a:t>
            </a:r>
            <a:r>
              <a:rPr lang="sv-SE" sz="1900" dirty="0"/>
              <a:t> &amp; </a:t>
            </a:r>
            <a:r>
              <a:rPr lang="sv-SE" sz="1900" dirty="0" err="1"/>
              <a:t>Godette</a:t>
            </a:r>
            <a:r>
              <a:rPr lang="sv-SE" sz="1900" dirty="0"/>
              <a:t>, 2002; </a:t>
            </a:r>
            <a:r>
              <a:rPr lang="en-GB" sz="1900" dirty="0" err="1"/>
              <a:t>Durlak</a:t>
            </a:r>
            <a:r>
              <a:rPr lang="en-GB" sz="1900" dirty="0"/>
              <a:t> &amp; </a:t>
            </a:r>
            <a:r>
              <a:rPr lang="en-GB" sz="1900" dirty="0" err="1"/>
              <a:t>DuPre</a:t>
            </a:r>
            <a:r>
              <a:rPr lang="en-GB" sz="1900" dirty="0"/>
              <a:t>, 2008)</a:t>
            </a:r>
          </a:p>
          <a:p>
            <a:pPr marL="0" indent="0">
              <a:buNone/>
            </a:pPr>
            <a:endParaRPr lang="en-GB" sz="3500" dirty="0"/>
          </a:p>
          <a:p>
            <a:pPr marL="0" indent="0">
              <a:buNone/>
            </a:pPr>
            <a:r>
              <a:rPr lang="en-GB" sz="3500" b="1" dirty="0" err="1"/>
              <a:t>Drogförebyggande</a:t>
            </a:r>
            <a:r>
              <a:rPr lang="en-GB" sz="3500" b="1" dirty="0"/>
              <a:t> program</a:t>
            </a:r>
          </a:p>
          <a:p>
            <a:r>
              <a:rPr lang="en-GB" sz="3000" dirty="0"/>
              <a:t>97% </a:t>
            </a:r>
            <a:r>
              <a:rPr lang="en-GB" sz="3000" dirty="0" err="1"/>
              <a:t>av</a:t>
            </a:r>
            <a:r>
              <a:rPr lang="en-GB" sz="3000" dirty="0"/>
              <a:t> </a:t>
            </a:r>
            <a:r>
              <a:rPr lang="en-GB" sz="3000" dirty="0" err="1"/>
              <a:t>lektionerna</a:t>
            </a:r>
            <a:r>
              <a:rPr lang="en-GB" sz="3000" dirty="0"/>
              <a:t> </a:t>
            </a:r>
            <a:r>
              <a:rPr lang="sv-SE" sz="3000" dirty="0"/>
              <a:t>anpassades - 97% baserat på observation, 68% enligt lärarnas självskattningar</a:t>
            </a:r>
            <a:r>
              <a:rPr lang="sv-SE" sz="3300" dirty="0"/>
              <a:t> </a:t>
            </a:r>
            <a:r>
              <a:rPr lang="sv-SE" sz="1900" dirty="0"/>
              <a:t>(Miller-Day et al., 2013)</a:t>
            </a:r>
          </a:p>
          <a:p>
            <a:endParaRPr lang="sv-SE" dirty="0"/>
          </a:p>
        </p:txBody>
      </p:sp>
      <p:pic>
        <p:nvPicPr>
          <p:cNvPr id="7" name="Bildobjekt 6" descr="En bild som visar leksak, fotbeklädnader, tecknad serie&#10;&#10;Automatiskt genererad beskrivning">
            <a:extLst>
              <a:ext uri="{FF2B5EF4-FFF2-40B4-BE49-F238E27FC236}">
                <a16:creationId xmlns:a16="http://schemas.microsoft.com/office/drawing/2014/main" id="{44746C39-7BD5-7EDA-62C7-B3898AF38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105" y="2348881"/>
            <a:ext cx="3335523" cy="3333299"/>
          </a:xfrm>
          <a:prstGeom prst="rect">
            <a:avLst/>
          </a:prstGeom>
        </p:spPr>
      </p:pic>
    </p:spTree>
    <p:extLst>
      <p:ext uri="{BB962C8B-B14F-4D97-AF65-F5344CB8AC3E}">
        <p14:creationId xmlns:p14="http://schemas.microsoft.com/office/powerpoint/2010/main" val="238946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26BD83-300F-D075-FC5B-E1FF00639890}"/>
              </a:ext>
            </a:extLst>
          </p:cNvPr>
          <p:cNvSpPr>
            <a:spLocks noGrp="1"/>
          </p:cNvSpPr>
          <p:nvPr>
            <p:ph type="title"/>
          </p:nvPr>
        </p:nvSpPr>
        <p:spPr>
          <a:xfrm>
            <a:off x="1981200" y="274638"/>
            <a:ext cx="8229600" cy="1143000"/>
          </a:xfrm>
        </p:spPr>
        <p:txBody>
          <a:bodyPr anchor="ctr">
            <a:normAutofit/>
          </a:bodyPr>
          <a:lstStyle/>
          <a:p>
            <a:r>
              <a:rPr lang="sv-SE" dirty="0"/>
              <a:t>Skäl att göra anpassningar</a:t>
            </a:r>
          </a:p>
        </p:txBody>
      </p:sp>
      <p:sp>
        <p:nvSpPr>
          <p:cNvPr id="3" name="Platshållare för innehåll 2">
            <a:extLst>
              <a:ext uri="{FF2B5EF4-FFF2-40B4-BE49-F238E27FC236}">
                <a16:creationId xmlns:a16="http://schemas.microsoft.com/office/drawing/2014/main" id="{2C48D646-FB43-7F32-BEB0-F7D9437253E1}"/>
              </a:ext>
            </a:extLst>
          </p:cNvPr>
          <p:cNvSpPr>
            <a:spLocks noGrp="1"/>
          </p:cNvSpPr>
          <p:nvPr>
            <p:ph sz="half" idx="1"/>
          </p:nvPr>
        </p:nvSpPr>
        <p:spPr>
          <a:xfrm>
            <a:off x="2102692" y="2930533"/>
            <a:ext cx="3993308" cy="2916043"/>
          </a:xfrm>
        </p:spPr>
        <p:txBody>
          <a:bodyPr>
            <a:normAutofit fontScale="70000" lnSpcReduction="20000"/>
          </a:bodyPr>
          <a:lstStyle/>
          <a:p>
            <a:pPr marL="0" indent="0">
              <a:buNone/>
            </a:pPr>
            <a:r>
              <a:rPr lang="sv-SE" i="1" dirty="0"/>
              <a:t>”Du kan inte flytta en metod från ett hälso- och sjukvårdssystem till ett annat som ser helt annorlunda ut - du måste anpassa det, till exempel till hur äldreomsorgen ser ut i Sverige. </a:t>
            </a:r>
          </a:p>
          <a:p>
            <a:pPr marL="0" indent="0">
              <a:buNone/>
            </a:pPr>
            <a:r>
              <a:rPr lang="sv-SE" i="1" dirty="0"/>
              <a:t>…och hälso- och sjukvården, hur är den uppbyggd i Sverige? Hur ser betalsystemet ut? Och sen händer det ju saker och ting som gör att man fattar att man måste lägga till andra komponenter!”</a:t>
            </a:r>
          </a:p>
        </p:txBody>
      </p:sp>
      <p:pic>
        <p:nvPicPr>
          <p:cNvPr id="13" name="Picture 7">
            <a:extLst>
              <a:ext uri="{FF2B5EF4-FFF2-40B4-BE49-F238E27FC236}">
                <a16:creationId xmlns:a16="http://schemas.microsoft.com/office/drawing/2014/main" id="{9B1F069E-95E9-C621-17C4-2600B682B6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47867" y="2907327"/>
            <a:ext cx="3682752" cy="2814760"/>
          </a:xfrm>
          <a:prstGeom prst="rect">
            <a:avLst/>
          </a:prstGeom>
          <a:noFill/>
          <a:ln>
            <a:solidFill>
              <a:schemeClr val="accent2">
                <a:lumMod val="75000"/>
              </a:schemeClr>
            </a:solidFill>
          </a:ln>
        </p:spPr>
      </p:pic>
      <p:sp>
        <p:nvSpPr>
          <p:cNvPr id="14" name="textruta 13">
            <a:extLst>
              <a:ext uri="{FF2B5EF4-FFF2-40B4-BE49-F238E27FC236}">
                <a16:creationId xmlns:a16="http://schemas.microsoft.com/office/drawing/2014/main" id="{3494BEC7-9512-A89F-E1B4-D4D85B921088}"/>
              </a:ext>
            </a:extLst>
          </p:cNvPr>
          <p:cNvSpPr txBox="1"/>
          <p:nvPr/>
        </p:nvSpPr>
        <p:spPr>
          <a:xfrm>
            <a:off x="2279576" y="1635476"/>
            <a:ext cx="8776668" cy="1077218"/>
          </a:xfrm>
          <a:prstGeom prst="rect">
            <a:avLst/>
          </a:prstGeom>
          <a:noFill/>
        </p:spPr>
        <p:txBody>
          <a:bodyPr wrap="square" rtlCol="0">
            <a:spAutoFit/>
          </a:bodyPr>
          <a:lstStyle/>
          <a:p>
            <a:r>
              <a:rPr lang="sv-SE" sz="3200" b="1" dirty="0">
                <a:solidFill>
                  <a:prstClr val="black"/>
                </a:solidFill>
                <a:latin typeface="Calibri"/>
              </a:rPr>
              <a:t>Det nya arbetssättet behöver passa in i vårt sammanhang </a:t>
            </a:r>
          </a:p>
        </p:txBody>
      </p:sp>
    </p:spTree>
    <p:extLst>
      <p:ext uri="{BB962C8B-B14F-4D97-AF65-F5344CB8AC3E}">
        <p14:creationId xmlns:p14="http://schemas.microsoft.com/office/powerpoint/2010/main" val="177270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D8AB6-469A-9B41-A4CE-BDC5C2091748}"/>
              </a:ext>
            </a:extLst>
          </p:cNvPr>
          <p:cNvSpPr>
            <a:spLocks noGrp="1"/>
          </p:cNvSpPr>
          <p:nvPr>
            <p:ph type="title"/>
          </p:nvPr>
        </p:nvSpPr>
        <p:spPr/>
        <p:txBody>
          <a:bodyPr>
            <a:normAutofit/>
          </a:bodyPr>
          <a:lstStyle/>
          <a:p>
            <a:r>
              <a:rPr lang="sv-SE" b="1" dirty="0"/>
              <a:t>Möjliga konsekvenser av anpassningar</a:t>
            </a:r>
          </a:p>
        </p:txBody>
      </p:sp>
      <p:sp>
        <p:nvSpPr>
          <p:cNvPr id="3" name="Platshållare för innehåll 2">
            <a:extLst>
              <a:ext uri="{FF2B5EF4-FFF2-40B4-BE49-F238E27FC236}">
                <a16:creationId xmlns:a16="http://schemas.microsoft.com/office/drawing/2014/main" id="{0BFCCC8D-D307-744F-A22B-5986BC6BB4B4}"/>
              </a:ext>
            </a:extLst>
          </p:cNvPr>
          <p:cNvSpPr>
            <a:spLocks noGrp="1"/>
          </p:cNvSpPr>
          <p:nvPr>
            <p:ph idx="1"/>
          </p:nvPr>
        </p:nvSpPr>
        <p:spPr/>
        <p:txBody>
          <a:bodyPr>
            <a:normAutofit fontScale="92500" lnSpcReduction="10000"/>
          </a:bodyPr>
          <a:lstStyle/>
          <a:p>
            <a:pPr marL="0" indent="0">
              <a:buNone/>
            </a:pPr>
            <a:r>
              <a:rPr lang="sv-SE" b="1" dirty="0"/>
              <a:t>Skapar arbetssätt som</a:t>
            </a:r>
          </a:p>
          <a:p>
            <a:r>
              <a:rPr lang="sv-SE" dirty="0"/>
              <a:t>passar bättre för de professionella, för brukare och för verksamheten</a:t>
            </a:r>
          </a:p>
          <a:p>
            <a:r>
              <a:rPr lang="sv-SE" dirty="0"/>
              <a:t>är effektiva</a:t>
            </a:r>
          </a:p>
          <a:p>
            <a:pPr marL="0" indent="0">
              <a:buNone/>
            </a:pPr>
            <a:endParaRPr lang="sv-SE" dirty="0"/>
          </a:p>
          <a:p>
            <a:pPr marL="0" indent="0">
              <a:buNone/>
            </a:pPr>
            <a:r>
              <a:rPr lang="sv-SE" b="1" dirty="0"/>
              <a:t>Men risk för </a:t>
            </a:r>
          </a:p>
          <a:p>
            <a:r>
              <a:rPr lang="sv-SE" dirty="0"/>
              <a:t>ojämlika insatser</a:t>
            </a:r>
          </a:p>
          <a:p>
            <a:r>
              <a:rPr lang="sv-SE" dirty="0"/>
              <a:t>minskad transparens om insatsens innehåll</a:t>
            </a:r>
          </a:p>
          <a:p>
            <a:r>
              <a:rPr lang="sv-SE" dirty="0"/>
              <a:t>mindre effektiva arbetssätt</a:t>
            </a:r>
          </a:p>
        </p:txBody>
      </p:sp>
      <p:sp>
        <p:nvSpPr>
          <p:cNvPr id="6" name="Platshållare för bildnummer 5">
            <a:extLst>
              <a:ext uri="{FF2B5EF4-FFF2-40B4-BE49-F238E27FC236}">
                <a16:creationId xmlns:a16="http://schemas.microsoft.com/office/drawing/2014/main" id="{C68CB092-D0E3-A047-8A0A-B4F71C88118E}"/>
              </a:ext>
            </a:extLst>
          </p:cNvPr>
          <p:cNvSpPr>
            <a:spLocks noGrp="1"/>
          </p:cNvSpPr>
          <p:nvPr>
            <p:ph type="sldNum" sz="quarter" idx="12"/>
          </p:nvPr>
        </p:nvSpPr>
        <p:spPr/>
        <p:txBody>
          <a:bodyPr/>
          <a:lstStyle/>
          <a:p>
            <a:pPr>
              <a:defRPr/>
            </a:pPr>
            <a:fld id="{3CCF0484-CB95-4304-B944-2F97C7F062D3}" type="slidenum">
              <a:rPr lang="en-US">
                <a:solidFill>
                  <a:prstClr val="black">
                    <a:tint val="75000"/>
                  </a:prstClr>
                </a:solidFill>
                <a:latin typeface="Calibri"/>
              </a:rPr>
              <a:pPr>
                <a:defRPr/>
              </a:pPr>
              <a:t>34</a:t>
            </a:fld>
            <a:endParaRPr lang="en-US">
              <a:solidFill>
                <a:prstClr val="black">
                  <a:tint val="75000"/>
                </a:prstClr>
              </a:solidFill>
              <a:latin typeface="Calibri"/>
            </a:endParaRPr>
          </a:p>
        </p:txBody>
      </p:sp>
      <p:pic>
        <p:nvPicPr>
          <p:cNvPr id="8" name="Bildobjekt 7" descr="En bild som visar inomhus, frukt, äpple, bord&#10;&#10;Automatiskt genererad beskrivning">
            <a:extLst>
              <a:ext uri="{FF2B5EF4-FFF2-40B4-BE49-F238E27FC236}">
                <a16:creationId xmlns:a16="http://schemas.microsoft.com/office/drawing/2014/main" id="{AAF3439E-CA79-4C45-BD71-B921182782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675276" y="2811738"/>
            <a:ext cx="2803849" cy="2102887"/>
          </a:xfrm>
          <a:prstGeom prst="rect">
            <a:avLst/>
          </a:prstGeom>
        </p:spPr>
      </p:pic>
    </p:spTree>
    <p:extLst>
      <p:ext uri="{BB962C8B-B14F-4D97-AF65-F5344CB8AC3E}">
        <p14:creationId xmlns:p14="http://schemas.microsoft.com/office/powerpoint/2010/main" val="1817718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B9DA5-3478-F0CE-DEF0-BC0FAE052E28}"/>
              </a:ext>
            </a:extLst>
          </p:cNvPr>
          <p:cNvSpPr>
            <a:spLocks noGrp="1"/>
          </p:cNvSpPr>
          <p:nvPr>
            <p:ph type="title"/>
          </p:nvPr>
        </p:nvSpPr>
        <p:spPr>
          <a:xfrm>
            <a:off x="1981200" y="274638"/>
            <a:ext cx="8229600" cy="1143000"/>
          </a:xfrm>
        </p:spPr>
        <p:txBody>
          <a:bodyPr anchor="ctr">
            <a:normAutofit/>
          </a:bodyPr>
          <a:lstStyle/>
          <a:p>
            <a:pPr>
              <a:lnSpc>
                <a:spcPct val="90000"/>
              </a:lnSpc>
            </a:pPr>
            <a:r>
              <a:rPr lang="sv-SE" sz="3700"/>
              <a:t>Målet är anpassningar med eftertanke</a:t>
            </a:r>
          </a:p>
        </p:txBody>
      </p:sp>
      <p:pic>
        <p:nvPicPr>
          <p:cNvPr id="7" name="Bildobjekt 6">
            <a:extLst>
              <a:ext uri="{FF2B5EF4-FFF2-40B4-BE49-F238E27FC236}">
                <a16:creationId xmlns:a16="http://schemas.microsoft.com/office/drawing/2014/main" id="{1BD03C7D-979F-637F-7136-A2A52F57AAB9}"/>
              </a:ext>
            </a:extLst>
          </p:cNvPr>
          <p:cNvPicPr>
            <a:picLocks noChangeAspect="1"/>
          </p:cNvPicPr>
          <p:nvPr/>
        </p:nvPicPr>
        <p:blipFill rotWithShape="1">
          <a:blip r:embed="rId3">
            <a:extLst>
              <a:ext uri="{28A0092B-C50C-407E-A947-70E740481C1C}">
                <a14:useLocalDpi xmlns:a14="http://schemas.microsoft.com/office/drawing/2010/main" val="0"/>
              </a:ext>
            </a:extLst>
          </a:blip>
          <a:srcRect l="5657" r="5111" b="-1"/>
          <a:stretch/>
        </p:blipFill>
        <p:spPr>
          <a:xfrm>
            <a:off x="1981200" y="2332038"/>
            <a:ext cx="4038600" cy="4525963"/>
          </a:xfrm>
          <a:prstGeom prst="rect">
            <a:avLst/>
          </a:prstGeom>
          <a:noFill/>
        </p:spPr>
      </p:pic>
      <p:sp>
        <p:nvSpPr>
          <p:cNvPr id="3" name="Platshållare för innehåll 2">
            <a:extLst>
              <a:ext uri="{FF2B5EF4-FFF2-40B4-BE49-F238E27FC236}">
                <a16:creationId xmlns:a16="http://schemas.microsoft.com/office/drawing/2014/main" id="{198C3B4D-AA6E-2AAA-ED0E-EB87B7115746}"/>
              </a:ext>
            </a:extLst>
          </p:cNvPr>
          <p:cNvSpPr>
            <a:spLocks noGrp="1"/>
          </p:cNvSpPr>
          <p:nvPr>
            <p:ph sz="half" idx="2"/>
          </p:nvPr>
        </p:nvSpPr>
        <p:spPr>
          <a:xfrm>
            <a:off x="6384032" y="1988840"/>
            <a:ext cx="4038600" cy="2880320"/>
          </a:xfrm>
        </p:spPr>
        <p:txBody>
          <a:bodyPr>
            <a:normAutofit lnSpcReduction="10000"/>
          </a:bodyPr>
          <a:lstStyle/>
          <a:p>
            <a:pPr marL="0" indent="0" eaLnBrk="0" fontAlgn="base" hangingPunct="0">
              <a:spcBef>
                <a:spcPct val="30000"/>
              </a:spcBef>
              <a:spcAft>
                <a:spcPct val="0"/>
              </a:spcAft>
              <a:buNone/>
              <a:defRPr/>
            </a:pPr>
            <a:r>
              <a:rPr lang="sv-SE" sz="3200" dirty="0"/>
              <a:t>Genomtänkta anpassningar kan öka chansen att arbetssättet blir effektivt i det nya sammanhanget</a:t>
            </a:r>
          </a:p>
          <a:p>
            <a:pPr marL="0" indent="0">
              <a:buNone/>
            </a:pPr>
            <a:endParaRPr lang="sv-SE" sz="3200" dirty="0"/>
          </a:p>
        </p:txBody>
      </p:sp>
      <p:sp>
        <p:nvSpPr>
          <p:cNvPr id="4" name="Platshållare för datum 3" hidden="1">
            <a:extLst>
              <a:ext uri="{FF2B5EF4-FFF2-40B4-BE49-F238E27FC236}">
                <a16:creationId xmlns:a16="http://schemas.microsoft.com/office/drawing/2014/main" id="{DBB6D28D-2C40-EC5C-AC28-A1ADF17593C9}"/>
              </a:ext>
            </a:extLst>
          </p:cNvPr>
          <p:cNvSpPr>
            <a:spLocks noGrp="1"/>
          </p:cNvSpPr>
          <p:nvPr>
            <p:ph type="dt" sz="half" idx="10"/>
          </p:nvPr>
        </p:nvSpPr>
        <p:spPr/>
        <p:txBody>
          <a:bodyPr/>
          <a:lstStyle/>
          <a:p>
            <a:pPr>
              <a:spcAft>
                <a:spcPts val="600"/>
              </a:spcAft>
              <a:defRPr/>
            </a:pPr>
            <a:fld id="{A35F5794-1DFB-4F07-BB9E-8E9E45AAB8A4}" type="datetime4">
              <a:rPr lang="sv-SE">
                <a:solidFill>
                  <a:prstClr val="black"/>
                </a:solidFill>
                <a:latin typeface="Calibri"/>
              </a:rPr>
              <a:pPr>
                <a:spcAft>
                  <a:spcPts val="600"/>
                </a:spcAft>
                <a:defRPr/>
              </a:pPr>
              <a:t>13 december 2023</a:t>
            </a:fld>
            <a:endParaRPr lang="en-US">
              <a:solidFill>
                <a:prstClr val="black"/>
              </a:solidFill>
              <a:latin typeface="Calibri"/>
            </a:endParaRPr>
          </a:p>
        </p:txBody>
      </p:sp>
      <p:sp>
        <p:nvSpPr>
          <p:cNvPr id="6" name="Platshållare för bildnummer 5" hidden="1">
            <a:extLst>
              <a:ext uri="{FF2B5EF4-FFF2-40B4-BE49-F238E27FC236}">
                <a16:creationId xmlns:a16="http://schemas.microsoft.com/office/drawing/2014/main" id="{E1AEC526-C4FC-A8AE-F039-2310CDB2B7BD}"/>
              </a:ext>
            </a:extLst>
          </p:cNvPr>
          <p:cNvSpPr>
            <a:spLocks noGrp="1"/>
          </p:cNvSpPr>
          <p:nvPr>
            <p:ph type="sldNum" sz="quarter" idx="12"/>
          </p:nvPr>
        </p:nvSpPr>
        <p:spPr/>
        <p:txBody>
          <a:bodyPr/>
          <a:lstStyle/>
          <a:p>
            <a:pPr>
              <a:spcAft>
                <a:spcPts val="600"/>
              </a:spcAft>
              <a:defRPr/>
            </a:pPr>
            <a:fld id="{3CCF0484-CB95-4304-B944-2F97C7F062D3}" type="slidenum">
              <a:rPr lang="en-US">
                <a:solidFill>
                  <a:prstClr val="black">
                    <a:tint val="75000"/>
                  </a:prstClr>
                </a:solidFill>
                <a:latin typeface="Calibri"/>
              </a:rPr>
              <a:pPr>
                <a:spcAft>
                  <a:spcPts val="600"/>
                </a:spcAft>
                <a:def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3521968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8B3747-4DFC-6741-9567-6F15DCBA7599}"/>
              </a:ext>
            </a:extLst>
          </p:cNvPr>
          <p:cNvSpPr>
            <a:spLocks noGrp="1"/>
          </p:cNvSpPr>
          <p:nvPr>
            <p:ph type="title"/>
          </p:nvPr>
        </p:nvSpPr>
        <p:spPr/>
        <p:txBody>
          <a:bodyPr/>
          <a:lstStyle/>
          <a:p>
            <a:r>
              <a:rPr lang="sv-SE" dirty="0"/>
              <a:t>Forskningsprojektet</a:t>
            </a:r>
          </a:p>
        </p:txBody>
      </p:sp>
      <p:sp>
        <p:nvSpPr>
          <p:cNvPr id="3" name="Platshållare för innehåll 2">
            <a:extLst>
              <a:ext uri="{FF2B5EF4-FFF2-40B4-BE49-F238E27FC236}">
                <a16:creationId xmlns:a16="http://schemas.microsoft.com/office/drawing/2014/main" id="{22286F14-4BB8-8B47-AC00-9324BB718AC3}"/>
              </a:ext>
            </a:extLst>
          </p:cNvPr>
          <p:cNvSpPr>
            <a:spLocks noGrp="1"/>
          </p:cNvSpPr>
          <p:nvPr>
            <p:ph idx="1"/>
          </p:nvPr>
        </p:nvSpPr>
        <p:spPr>
          <a:xfrm>
            <a:off x="1981200" y="1600201"/>
            <a:ext cx="7859216" cy="4525963"/>
          </a:xfrm>
        </p:spPr>
        <p:txBody>
          <a:bodyPr/>
          <a:lstStyle/>
          <a:p>
            <a:pPr marL="0" indent="0">
              <a:buNone/>
            </a:pPr>
            <a:r>
              <a:rPr lang="sv-SE" b="1" i="1" dirty="0"/>
              <a:t>”Hur gör evidens nytta för brukare? Balans mellan följsamhet och anpassningar” </a:t>
            </a:r>
            <a:endParaRPr lang="sv-SE" i="1" dirty="0"/>
          </a:p>
          <a:p>
            <a:r>
              <a:rPr lang="sv-SE" dirty="0"/>
              <a:t>Tidsperiod: 2018-2021</a:t>
            </a:r>
          </a:p>
          <a:p>
            <a:r>
              <a:rPr lang="sv-SE" dirty="0"/>
              <a:t>Samarbete mellan Karolinska Institutet, Stiftelsen Stockholms läns Äldrecentrum, FoU Nordväst, FoU nu och CES</a:t>
            </a:r>
          </a:p>
          <a:p>
            <a:r>
              <a:rPr lang="sv-SE" dirty="0"/>
              <a:t>Arbetsgrupper från 19 socialtjänstverksamheter deltog</a:t>
            </a:r>
          </a:p>
          <a:p>
            <a:endParaRPr lang="sv-SE" dirty="0"/>
          </a:p>
        </p:txBody>
      </p:sp>
      <p:pic>
        <p:nvPicPr>
          <p:cNvPr id="4" name="Bildobjekt 3">
            <a:extLst>
              <a:ext uri="{FF2B5EF4-FFF2-40B4-BE49-F238E27FC236}">
                <a16:creationId xmlns:a16="http://schemas.microsoft.com/office/drawing/2014/main" id="{EE38CE69-C706-5C49-938E-0070612513E9}"/>
              </a:ext>
            </a:extLst>
          </p:cNvPr>
          <p:cNvPicPr>
            <a:picLocks noChangeAspect="1"/>
          </p:cNvPicPr>
          <p:nvPr/>
        </p:nvPicPr>
        <p:blipFill>
          <a:blip r:embed="rId3"/>
          <a:stretch>
            <a:fillRect/>
          </a:stretch>
        </p:blipFill>
        <p:spPr>
          <a:xfrm>
            <a:off x="8328249" y="4725144"/>
            <a:ext cx="1303491" cy="664780"/>
          </a:xfrm>
          <a:prstGeom prst="rect">
            <a:avLst/>
          </a:prstGeom>
        </p:spPr>
      </p:pic>
    </p:spTree>
    <p:extLst>
      <p:ext uri="{BB962C8B-B14F-4D97-AF65-F5344CB8AC3E}">
        <p14:creationId xmlns:p14="http://schemas.microsoft.com/office/powerpoint/2010/main" val="1990845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E763EC-5DA9-946C-0B9B-3FD71FB6AAE6}"/>
              </a:ext>
            </a:extLst>
          </p:cNvPr>
          <p:cNvSpPr>
            <a:spLocks noGrp="1"/>
          </p:cNvSpPr>
          <p:nvPr>
            <p:ph type="title"/>
          </p:nvPr>
        </p:nvSpPr>
        <p:spPr>
          <a:xfrm>
            <a:off x="1981200" y="274638"/>
            <a:ext cx="8229600" cy="1143000"/>
          </a:xfrm>
        </p:spPr>
        <p:txBody>
          <a:bodyPr anchor="ctr">
            <a:normAutofit/>
          </a:bodyPr>
          <a:lstStyle/>
          <a:p>
            <a:pPr>
              <a:lnSpc>
                <a:spcPct val="90000"/>
              </a:lnSpc>
            </a:pPr>
            <a:r>
              <a:rPr lang="sv-SE" sz="3700" dirty="0"/>
              <a:t>När kan verktyget användas?</a:t>
            </a:r>
          </a:p>
        </p:txBody>
      </p:sp>
      <p:sp>
        <p:nvSpPr>
          <p:cNvPr id="3" name="Platshållare för innehåll 2">
            <a:extLst>
              <a:ext uri="{FF2B5EF4-FFF2-40B4-BE49-F238E27FC236}">
                <a16:creationId xmlns:a16="http://schemas.microsoft.com/office/drawing/2014/main" id="{38641E0A-87D6-7C92-7E22-EF670CFAC23A}"/>
              </a:ext>
            </a:extLst>
          </p:cNvPr>
          <p:cNvSpPr>
            <a:spLocks noGrp="1"/>
          </p:cNvSpPr>
          <p:nvPr>
            <p:ph sz="half" idx="1"/>
          </p:nvPr>
        </p:nvSpPr>
        <p:spPr>
          <a:xfrm>
            <a:off x="5231904" y="1621656"/>
            <a:ext cx="4038600" cy="4525963"/>
          </a:xfrm>
        </p:spPr>
        <p:txBody>
          <a:bodyPr>
            <a:normAutofit/>
          </a:bodyPr>
          <a:lstStyle/>
          <a:p>
            <a:pPr>
              <a:lnSpc>
                <a:spcPct val="90000"/>
              </a:lnSpc>
            </a:pPr>
            <a:r>
              <a:rPr lang="sv-SE" sz="2400" dirty="0"/>
              <a:t>Kan arbetssättet införas utan alltför stora avsteg från beskrivningen?</a:t>
            </a:r>
          </a:p>
          <a:p>
            <a:pPr>
              <a:lnSpc>
                <a:spcPct val="90000"/>
              </a:lnSpc>
            </a:pPr>
            <a:endParaRPr lang="sv-SE" sz="2400" dirty="0"/>
          </a:p>
          <a:p>
            <a:pPr>
              <a:lnSpc>
                <a:spcPct val="90000"/>
              </a:lnSpc>
            </a:pPr>
            <a:r>
              <a:rPr lang="sv-SE" sz="2400" dirty="0"/>
              <a:t>Hur hittar vi rätt balans mellan följsamhet och anpassningar vid införandet?</a:t>
            </a:r>
          </a:p>
          <a:p>
            <a:pPr>
              <a:lnSpc>
                <a:spcPct val="90000"/>
              </a:lnSpc>
            </a:pPr>
            <a:endParaRPr lang="sv-SE" sz="2400" dirty="0"/>
          </a:p>
          <a:p>
            <a:pPr>
              <a:lnSpc>
                <a:spcPct val="90000"/>
              </a:lnSpc>
            </a:pPr>
            <a:r>
              <a:rPr lang="sv-SE" sz="2400" dirty="0"/>
              <a:t>Hur hanterar vi kontinuerligt behov av anpassningar?</a:t>
            </a:r>
          </a:p>
        </p:txBody>
      </p:sp>
      <p:graphicFrame>
        <p:nvGraphicFramePr>
          <p:cNvPr id="6" name="Diagram 5">
            <a:extLst>
              <a:ext uri="{FF2B5EF4-FFF2-40B4-BE49-F238E27FC236}">
                <a16:creationId xmlns:a16="http://schemas.microsoft.com/office/drawing/2014/main" id="{C8E68032-5D6C-5E78-2866-6E2428F5EBEF}"/>
              </a:ext>
            </a:extLst>
          </p:cNvPr>
          <p:cNvGraphicFramePr/>
          <p:nvPr/>
        </p:nvGraphicFramePr>
        <p:xfrm>
          <a:off x="551384" y="1268760"/>
          <a:ext cx="5760640" cy="503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7669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49123F-EFE3-1FD0-1382-CC515215E5D6}"/>
              </a:ext>
            </a:extLst>
          </p:cNvPr>
          <p:cNvSpPr>
            <a:spLocks noGrp="1"/>
          </p:cNvSpPr>
          <p:nvPr>
            <p:ph type="title"/>
          </p:nvPr>
        </p:nvSpPr>
        <p:spPr/>
        <p:txBody>
          <a:bodyPr/>
          <a:lstStyle/>
          <a:p>
            <a:r>
              <a:rPr lang="sv-SE" dirty="0"/>
              <a:t>Steg 1: Vad vill vi uppnå?</a:t>
            </a:r>
          </a:p>
        </p:txBody>
      </p:sp>
      <p:sp>
        <p:nvSpPr>
          <p:cNvPr id="3" name="Platshållare för innehåll 2">
            <a:extLst>
              <a:ext uri="{FF2B5EF4-FFF2-40B4-BE49-F238E27FC236}">
                <a16:creationId xmlns:a16="http://schemas.microsoft.com/office/drawing/2014/main" id="{FC926F7D-134F-8BDC-58DA-F38904828B39}"/>
              </a:ext>
            </a:extLst>
          </p:cNvPr>
          <p:cNvSpPr>
            <a:spLocks noGrp="1"/>
          </p:cNvSpPr>
          <p:nvPr>
            <p:ph idx="1"/>
          </p:nvPr>
        </p:nvSpPr>
        <p:spPr>
          <a:xfrm>
            <a:off x="4727848" y="1600201"/>
            <a:ext cx="5328592" cy="4525963"/>
          </a:xfrm>
        </p:spPr>
        <p:txBody>
          <a:bodyPr>
            <a:normAutofit fontScale="92500" lnSpcReduction="10000"/>
          </a:bodyPr>
          <a:lstStyle/>
          <a:p>
            <a:r>
              <a:rPr lang="sv-SE" sz="2400" b="1" dirty="0"/>
              <a:t>Individuell brainstorming</a:t>
            </a:r>
          </a:p>
          <a:p>
            <a:pPr lvl="1"/>
            <a:r>
              <a:rPr lang="sv-SE" sz="2000" dirty="0"/>
              <a:t>”Vilka </a:t>
            </a:r>
            <a:r>
              <a:rPr lang="sv-SE" sz="2000" i="1" dirty="0"/>
              <a:t>positiva</a:t>
            </a:r>
            <a:r>
              <a:rPr lang="sv-SE" sz="2000" dirty="0"/>
              <a:t> konsekvenser tror du att det nya arbetssättet kan leda till hos er?”</a:t>
            </a:r>
          </a:p>
          <a:p>
            <a:pPr lvl="1"/>
            <a:r>
              <a:rPr lang="sv-SE" sz="2000" dirty="0"/>
              <a:t>”Vilka </a:t>
            </a:r>
            <a:r>
              <a:rPr lang="sv-SE" sz="2000" i="1" dirty="0"/>
              <a:t>icke önskvärda </a:t>
            </a:r>
            <a:r>
              <a:rPr lang="sv-SE" sz="2000" dirty="0"/>
              <a:t>konsekvenser tror du att det nya arbetssättet kan leda till hos er?”</a:t>
            </a:r>
          </a:p>
          <a:p>
            <a:pPr lvl="1"/>
            <a:endParaRPr lang="sv-SE" sz="2000" dirty="0"/>
          </a:p>
          <a:p>
            <a:r>
              <a:rPr lang="sv-SE" sz="2400" b="1" dirty="0"/>
              <a:t>Tillsammans: Sortera och gruppera</a:t>
            </a:r>
          </a:p>
          <a:p>
            <a:pPr lvl="1"/>
            <a:r>
              <a:rPr lang="sv-SE" sz="2000" dirty="0"/>
              <a:t>Vilka positiva resp. negativa konsekvenser kan identifieras?</a:t>
            </a:r>
          </a:p>
          <a:p>
            <a:endParaRPr lang="sv-SE" sz="2400" dirty="0"/>
          </a:p>
          <a:p>
            <a:r>
              <a:rPr lang="sv-SE" sz="2400" b="1" dirty="0"/>
              <a:t>Tillsammans:  Välj ut och prioritera</a:t>
            </a:r>
          </a:p>
          <a:p>
            <a:pPr lvl="1"/>
            <a:r>
              <a:rPr lang="sv-SE" sz="2000" dirty="0"/>
              <a:t>Vilka är de viktigaste målen med att införa arbetssättet</a:t>
            </a:r>
          </a:p>
          <a:p>
            <a:pPr lvl="1"/>
            <a:endParaRPr lang="sv-SE" sz="2000" dirty="0"/>
          </a:p>
        </p:txBody>
      </p:sp>
      <p:graphicFrame>
        <p:nvGraphicFramePr>
          <p:cNvPr id="6" name="Diagram 5">
            <a:extLst>
              <a:ext uri="{FF2B5EF4-FFF2-40B4-BE49-F238E27FC236}">
                <a16:creationId xmlns:a16="http://schemas.microsoft.com/office/drawing/2014/main" id="{717F05EC-D2AB-8A0A-6A00-A17538429CB5}"/>
              </a:ext>
            </a:extLst>
          </p:cNvPr>
          <p:cNvGraphicFramePr/>
          <p:nvPr/>
        </p:nvGraphicFramePr>
        <p:xfrm>
          <a:off x="551384" y="1268760"/>
          <a:ext cx="5760640" cy="503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3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ECDFB0-38BA-997D-49CB-1D0684156D9D}"/>
              </a:ext>
            </a:extLst>
          </p:cNvPr>
          <p:cNvSpPr>
            <a:spLocks noGrp="1"/>
          </p:cNvSpPr>
          <p:nvPr>
            <p:ph type="title"/>
          </p:nvPr>
        </p:nvSpPr>
        <p:spPr/>
        <p:txBody>
          <a:bodyPr/>
          <a:lstStyle/>
          <a:p>
            <a:r>
              <a:rPr lang="sv-SE" dirty="0"/>
              <a:t>Steg 2: Hur kan vi följa upp?</a:t>
            </a:r>
          </a:p>
        </p:txBody>
      </p:sp>
      <p:sp>
        <p:nvSpPr>
          <p:cNvPr id="3" name="Platshållare för innehåll 2">
            <a:extLst>
              <a:ext uri="{FF2B5EF4-FFF2-40B4-BE49-F238E27FC236}">
                <a16:creationId xmlns:a16="http://schemas.microsoft.com/office/drawing/2014/main" id="{81756F49-ADAE-4C5F-C7C6-0C1CDD66E82E}"/>
              </a:ext>
            </a:extLst>
          </p:cNvPr>
          <p:cNvSpPr>
            <a:spLocks noGrp="1"/>
          </p:cNvSpPr>
          <p:nvPr>
            <p:ph idx="1"/>
          </p:nvPr>
        </p:nvSpPr>
        <p:spPr>
          <a:xfrm>
            <a:off x="4799856" y="1466831"/>
            <a:ext cx="5410944" cy="4525963"/>
          </a:xfrm>
        </p:spPr>
        <p:txBody>
          <a:bodyPr>
            <a:normAutofit/>
          </a:bodyPr>
          <a:lstStyle/>
          <a:p>
            <a:pPr marL="0" indent="0">
              <a:buNone/>
            </a:pPr>
            <a:r>
              <a:rPr lang="sv-SE" b="1" dirty="0"/>
              <a:t>Identifiera relevanta mått och målnivåer</a:t>
            </a:r>
          </a:p>
          <a:p>
            <a:endParaRPr lang="sv-SE" dirty="0"/>
          </a:p>
        </p:txBody>
      </p:sp>
      <p:graphicFrame>
        <p:nvGraphicFramePr>
          <p:cNvPr id="4" name="Diagram 3">
            <a:extLst>
              <a:ext uri="{FF2B5EF4-FFF2-40B4-BE49-F238E27FC236}">
                <a16:creationId xmlns:a16="http://schemas.microsoft.com/office/drawing/2014/main" id="{A222B690-FA31-6CD0-64A5-5CC4AB138217}"/>
              </a:ext>
            </a:extLst>
          </p:cNvPr>
          <p:cNvGraphicFramePr/>
          <p:nvPr/>
        </p:nvGraphicFramePr>
        <p:xfrm>
          <a:off x="623392" y="1268760"/>
          <a:ext cx="561662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a:extLst>
              <a:ext uri="{FF2B5EF4-FFF2-40B4-BE49-F238E27FC236}">
                <a16:creationId xmlns:a16="http://schemas.microsoft.com/office/drawing/2014/main" id="{66103B04-7054-08C0-56CA-359517447505}"/>
              </a:ext>
            </a:extLst>
          </p:cNvPr>
          <p:cNvPicPr>
            <a:picLocks noChangeAspect="1"/>
          </p:cNvPicPr>
          <p:nvPr/>
        </p:nvPicPr>
        <p:blipFill>
          <a:blip r:embed="rId8"/>
          <a:stretch>
            <a:fillRect/>
          </a:stretch>
        </p:blipFill>
        <p:spPr>
          <a:xfrm>
            <a:off x="5375921" y="2788534"/>
            <a:ext cx="3927885" cy="2582271"/>
          </a:xfrm>
          <a:prstGeom prst="rect">
            <a:avLst/>
          </a:prstGeom>
        </p:spPr>
      </p:pic>
    </p:spTree>
    <p:extLst>
      <p:ext uri="{BB962C8B-B14F-4D97-AF65-F5344CB8AC3E}">
        <p14:creationId xmlns:p14="http://schemas.microsoft.com/office/powerpoint/2010/main" val="418458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30F9BE-DF28-0574-93C7-F4CDA24B50E2}"/>
              </a:ext>
            </a:extLst>
          </p:cNvPr>
          <p:cNvSpPr>
            <a:spLocks noGrp="1"/>
          </p:cNvSpPr>
          <p:nvPr>
            <p:ph type="title"/>
          </p:nvPr>
        </p:nvSpPr>
        <p:spPr/>
        <p:txBody>
          <a:bodyPr/>
          <a:lstStyle/>
          <a:p>
            <a:r>
              <a:rPr lang="sv-SE" dirty="0"/>
              <a:t>Föregående gemensamma möte</a:t>
            </a:r>
          </a:p>
        </p:txBody>
      </p:sp>
      <p:sp>
        <p:nvSpPr>
          <p:cNvPr id="3" name="Platshållare för innehåll 2">
            <a:extLst>
              <a:ext uri="{FF2B5EF4-FFF2-40B4-BE49-F238E27FC236}">
                <a16:creationId xmlns:a16="http://schemas.microsoft.com/office/drawing/2014/main" id="{5AA78F7E-2E84-26E6-7D16-9CB9D06B5B87}"/>
              </a:ext>
            </a:extLst>
          </p:cNvPr>
          <p:cNvSpPr>
            <a:spLocks noGrp="1"/>
          </p:cNvSpPr>
          <p:nvPr>
            <p:ph idx="1"/>
          </p:nvPr>
        </p:nvSpPr>
        <p:spPr/>
        <p:txBody>
          <a:bodyPr/>
          <a:lstStyle/>
          <a:p>
            <a:pPr marL="30163" indent="0">
              <a:buNone/>
            </a:pPr>
            <a:r>
              <a:rPr lang="sv-SE" dirty="0"/>
              <a:t>Kartläggning av socionomutbildningen</a:t>
            </a:r>
          </a:p>
          <a:p>
            <a:pPr marL="30163" indent="0">
              <a:buNone/>
            </a:pPr>
            <a:r>
              <a:rPr lang="sv-SE" dirty="0"/>
              <a:t>Omställningen av socialtjänsten</a:t>
            </a:r>
          </a:p>
          <a:p>
            <a:pPr marL="30163" indent="0">
              <a:buNone/>
            </a:pPr>
            <a:r>
              <a:rPr lang="sv-SE" dirty="0"/>
              <a:t>Tema Implementering – Anna Bergström inledde och RSS Dalarna om IRIS</a:t>
            </a:r>
          </a:p>
        </p:txBody>
      </p:sp>
    </p:spTree>
    <p:extLst>
      <p:ext uri="{BB962C8B-B14F-4D97-AF65-F5344CB8AC3E}">
        <p14:creationId xmlns:p14="http://schemas.microsoft.com/office/powerpoint/2010/main" val="3089084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609C9-B697-A258-7873-7F1D932DCCA4}"/>
              </a:ext>
            </a:extLst>
          </p:cNvPr>
          <p:cNvSpPr>
            <a:spLocks noGrp="1"/>
          </p:cNvSpPr>
          <p:nvPr>
            <p:ph type="title"/>
          </p:nvPr>
        </p:nvSpPr>
        <p:spPr/>
        <p:txBody>
          <a:bodyPr>
            <a:noAutofit/>
          </a:bodyPr>
          <a:lstStyle/>
          <a:p>
            <a:r>
              <a:rPr lang="sv-SE" sz="3600" dirty="0"/>
              <a:t>Steg 3:Jämför kontext och konsekvenser </a:t>
            </a:r>
          </a:p>
        </p:txBody>
      </p:sp>
      <p:sp>
        <p:nvSpPr>
          <p:cNvPr id="3" name="Platshållare för innehåll 2">
            <a:extLst>
              <a:ext uri="{FF2B5EF4-FFF2-40B4-BE49-F238E27FC236}">
                <a16:creationId xmlns:a16="http://schemas.microsoft.com/office/drawing/2014/main" id="{F9E4674F-AD21-5F55-00DC-6B1B358F4A64}"/>
              </a:ext>
            </a:extLst>
          </p:cNvPr>
          <p:cNvSpPr>
            <a:spLocks noGrp="1"/>
          </p:cNvSpPr>
          <p:nvPr>
            <p:ph idx="1"/>
          </p:nvPr>
        </p:nvSpPr>
        <p:spPr>
          <a:xfrm>
            <a:off x="4727848" y="1529226"/>
            <a:ext cx="5842992" cy="4525963"/>
          </a:xfrm>
        </p:spPr>
        <p:txBody>
          <a:bodyPr>
            <a:normAutofit/>
          </a:bodyPr>
          <a:lstStyle/>
          <a:p>
            <a:pPr marL="0" indent="0">
              <a:buNone/>
            </a:pPr>
            <a:r>
              <a:rPr lang="sv-SE" sz="2400" b="1" dirty="0"/>
              <a:t>Jämför och analysera ursprungsversionen av arbetssättet med vår egen verksamhet</a:t>
            </a:r>
          </a:p>
        </p:txBody>
      </p:sp>
      <p:graphicFrame>
        <p:nvGraphicFramePr>
          <p:cNvPr id="4" name="Diagram 3">
            <a:extLst>
              <a:ext uri="{FF2B5EF4-FFF2-40B4-BE49-F238E27FC236}">
                <a16:creationId xmlns:a16="http://schemas.microsoft.com/office/drawing/2014/main" id="{3A1EDC62-7EE3-3F92-BC94-24D9F1BC86BB}"/>
              </a:ext>
            </a:extLst>
          </p:cNvPr>
          <p:cNvGraphicFramePr/>
          <p:nvPr/>
        </p:nvGraphicFramePr>
        <p:xfrm>
          <a:off x="545802" y="1275094"/>
          <a:ext cx="5760640" cy="503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p 7">
            <a:extLst>
              <a:ext uri="{FF2B5EF4-FFF2-40B4-BE49-F238E27FC236}">
                <a16:creationId xmlns:a16="http://schemas.microsoft.com/office/drawing/2014/main" id="{C2CB1BA5-4B57-71E4-F999-D084441CA549}"/>
              </a:ext>
            </a:extLst>
          </p:cNvPr>
          <p:cNvGrpSpPr/>
          <p:nvPr/>
        </p:nvGrpSpPr>
        <p:grpSpPr>
          <a:xfrm>
            <a:off x="4655840" y="2852936"/>
            <a:ext cx="5760640" cy="3061468"/>
            <a:chOff x="2693039" y="2776623"/>
            <a:chExt cx="6144530" cy="3209790"/>
          </a:xfrm>
        </p:grpSpPr>
        <p:pic>
          <p:nvPicPr>
            <p:cNvPr id="5" name="Platshållare för innehåll 13" descr="En bild som visar bord&#10;&#10;Automatiskt genererad beskrivning">
              <a:extLst>
                <a:ext uri="{FF2B5EF4-FFF2-40B4-BE49-F238E27FC236}">
                  <a16:creationId xmlns:a16="http://schemas.microsoft.com/office/drawing/2014/main" id="{E1EA3AD3-83D1-F662-8537-F1D8F25228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7509" y="2852936"/>
              <a:ext cx="6040060" cy="3133477"/>
            </a:xfrm>
            <a:prstGeom prst="rect">
              <a:avLst/>
            </a:prstGeom>
          </p:spPr>
        </p:pic>
        <p:sp>
          <p:nvSpPr>
            <p:cNvPr id="6" name="Ellips 5">
              <a:extLst>
                <a:ext uri="{FF2B5EF4-FFF2-40B4-BE49-F238E27FC236}">
                  <a16:creationId xmlns:a16="http://schemas.microsoft.com/office/drawing/2014/main" id="{6E07BB15-CD4B-9469-4311-6D4FC4084DC2}"/>
                </a:ext>
              </a:extLst>
            </p:cNvPr>
            <p:cNvSpPr/>
            <p:nvPr/>
          </p:nvSpPr>
          <p:spPr>
            <a:xfrm>
              <a:off x="2693039" y="2776623"/>
              <a:ext cx="2461778" cy="580369"/>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7" name="Ellips 6">
              <a:extLst>
                <a:ext uri="{FF2B5EF4-FFF2-40B4-BE49-F238E27FC236}">
                  <a16:creationId xmlns:a16="http://schemas.microsoft.com/office/drawing/2014/main" id="{F2A9305C-37F0-76ED-B408-1311A16DF2F6}"/>
                </a:ext>
              </a:extLst>
            </p:cNvPr>
            <p:cNvSpPr/>
            <p:nvPr/>
          </p:nvSpPr>
          <p:spPr>
            <a:xfrm>
              <a:off x="5325139" y="2819471"/>
              <a:ext cx="2392497" cy="580369"/>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grpSp>
    </p:spTree>
    <p:extLst>
      <p:ext uri="{BB962C8B-B14F-4D97-AF65-F5344CB8AC3E}">
        <p14:creationId xmlns:p14="http://schemas.microsoft.com/office/powerpoint/2010/main" val="3233449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A54B69-1102-9473-1D6B-6791BBA7A2F8}"/>
              </a:ext>
            </a:extLst>
          </p:cNvPr>
          <p:cNvSpPr>
            <a:spLocks noGrp="1"/>
          </p:cNvSpPr>
          <p:nvPr>
            <p:ph type="title"/>
          </p:nvPr>
        </p:nvSpPr>
        <p:spPr/>
        <p:txBody>
          <a:bodyPr>
            <a:noAutofit/>
          </a:bodyPr>
          <a:lstStyle/>
          <a:p>
            <a:r>
              <a:rPr lang="sv-SE" sz="3600" dirty="0"/>
              <a:t>Steg 4: Fatta beslut om följsamhet och anpassning</a:t>
            </a:r>
          </a:p>
        </p:txBody>
      </p:sp>
      <p:graphicFrame>
        <p:nvGraphicFramePr>
          <p:cNvPr id="5" name="Diagram 4">
            <a:extLst>
              <a:ext uri="{FF2B5EF4-FFF2-40B4-BE49-F238E27FC236}">
                <a16:creationId xmlns:a16="http://schemas.microsoft.com/office/drawing/2014/main" id="{9E3B09A2-3C31-1884-D244-0183ACFBE0F2}"/>
              </a:ext>
            </a:extLst>
          </p:cNvPr>
          <p:cNvGraphicFramePr/>
          <p:nvPr/>
        </p:nvGraphicFramePr>
        <p:xfrm>
          <a:off x="551384" y="1275094"/>
          <a:ext cx="5784544" cy="496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ruta 20">
            <a:extLst>
              <a:ext uri="{FF2B5EF4-FFF2-40B4-BE49-F238E27FC236}">
                <a16:creationId xmlns:a16="http://schemas.microsoft.com/office/drawing/2014/main" id="{7E52207B-50BD-E37C-CCCE-46936E6CD805}"/>
              </a:ext>
            </a:extLst>
          </p:cNvPr>
          <p:cNvSpPr txBox="1"/>
          <p:nvPr/>
        </p:nvSpPr>
        <p:spPr>
          <a:xfrm>
            <a:off x="4943872" y="1540232"/>
            <a:ext cx="5040560" cy="830997"/>
          </a:xfrm>
          <a:prstGeom prst="rect">
            <a:avLst/>
          </a:prstGeom>
          <a:noFill/>
        </p:spPr>
        <p:txBody>
          <a:bodyPr wrap="square" rtlCol="0">
            <a:spAutoFit/>
          </a:bodyPr>
          <a:lstStyle/>
          <a:p>
            <a:r>
              <a:rPr lang="sv-SE" sz="2400" b="1" dirty="0">
                <a:solidFill>
                  <a:prstClr val="black"/>
                </a:solidFill>
                <a:latin typeface="Calibri"/>
              </a:rPr>
              <a:t>Hur kan vi balansera mellan följsamhet och anpassningar?</a:t>
            </a:r>
          </a:p>
        </p:txBody>
      </p:sp>
      <p:grpSp>
        <p:nvGrpSpPr>
          <p:cNvPr id="49" name="Grupp 48">
            <a:extLst>
              <a:ext uri="{FF2B5EF4-FFF2-40B4-BE49-F238E27FC236}">
                <a16:creationId xmlns:a16="http://schemas.microsoft.com/office/drawing/2014/main" id="{E9EBECA3-6B34-49FE-ADD2-65DC33A9BD34}"/>
              </a:ext>
            </a:extLst>
          </p:cNvPr>
          <p:cNvGrpSpPr/>
          <p:nvPr/>
        </p:nvGrpSpPr>
        <p:grpSpPr>
          <a:xfrm>
            <a:off x="5112220" y="2639515"/>
            <a:ext cx="4171535" cy="1426884"/>
            <a:chOff x="3532075" y="2725430"/>
            <a:chExt cx="4171535" cy="1426884"/>
          </a:xfrm>
        </p:grpSpPr>
        <p:sp>
          <p:nvSpPr>
            <p:cNvPr id="24" name="Rektangel: rundade hörn 23">
              <a:extLst>
                <a:ext uri="{FF2B5EF4-FFF2-40B4-BE49-F238E27FC236}">
                  <a16:creationId xmlns:a16="http://schemas.microsoft.com/office/drawing/2014/main" id="{CFAE9E78-5277-FBE8-CBCA-FA298598FA58}"/>
                </a:ext>
              </a:extLst>
            </p:cNvPr>
            <p:cNvSpPr/>
            <p:nvPr/>
          </p:nvSpPr>
          <p:spPr>
            <a:xfrm>
              <a:off x="6012159" y="3284984"/>
              <a:ext cx="1691451" cy="363458"/>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14" name="textruta 13">
              <a:extLst>
                <a:ext uri="{FF2B5EF4-FFF2-40B4-BE49-F238E27FC236}">
                  <a16:creationId xmlns:a16="http://schemas.microsoft.com/office/drawing/2014/main" id="{3E6151B9-B7E0-8339-03E9-9A582CD943EC}"/>
                </a:ext>
              </a:extLst>
            </p:cNvPr>
            <p:cNvSpPr txBox="1"/>
            <p:nvPr/>
          </p:nvSpPr>
          <p:spPr>
            <a:xfrm>
              <a:off x="6030750" y="3284984"/>
              <a:ext cx="1520462" cy="307777"/>
            </a:xfrm>
            <a:prstGeom prst="rect">
              <a:avLst/>
            </a:prstGeom>
            <a:noFill/>
          </p:spPr>
          <p:txBody>
            <a:bodyPr wrap="square" rtlCol="0">
              <a:spAutoFit/>
            </a:bodyPr>
            <a:lstStyle/>
            <a:p>
              <a:r>
                <a:rPr lang="sv-SE" sz="1400" dirty="0">
                  <a:solidFill>
                    <a:prstClr val="black"/>
                  </a:solidFill>
                  <a:latin typeface="Calibri"/>
                </a:rPr>
                <a:t>Inga anpassningar</a:t>
              </a:r>
            </a:p>
          </p:txBody>
        </p:sp>
        <p:sp>
          <p:nvSpPr>
            <p:cNvPr id="40" name="Pil: höger 39">
              <a:extLst>
                <a:ext uri="{FF2B5EF4-FFF2-40B4-BE49-F238E27FC236}">
                  <a16:creationId xmlns:a16="http://schemas.microsoft.com/office/drawing/2014/main" id="{EC5B5729-253A-D92F-BC30-90D4734BAA5F}"/>
                </a:ext>
              </a:extLst>
            </p:cNvPr>
            <p:cNvSpPr/>
            <p:nvPr/>
          </p:nvSpPr>
          <p:spPr>
            <a:xfrm>
              <a:off x="3532075" y="2725430"/>
              <a:ext cx="1800200" cy="1426884"/>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13" name="textruta 12">
              <a:extLst>
                <a:ext uri="{FF2B5EF4-FFF2-40B4-BE49-F238E27FC236}">
                  <a16:creationId xmlns:a16="http://schemas.microsoft.com/office/drawing/2014/main" id="{AD4E5061-2802-B7F7-E0F2-2A649B5F0EF3}"/>
                </a:ext>
              </a:extLst>
            </p:cNvPr>
            <p:cNvSpPr txBox="1"/>
            <p:nvPr/>
          </p:nvSpPr>
          <p:spPr>
            <a:xfrm>
              <a:off x="3559117" y="3057951"/>
              <a:ext cx="1520462" cy="738664"/>
            </a:xfrm>
            <a:prstGeom prst="rect">
              <a:avLst/>
            </a:prstGeom>
            <a:noFill/>
          </p:spPr>
          <p:txBody>
            <a:bodyPr wrap="square" rtlCol="0">
              <a:spAutoFit/>
            </a:bodyPr>
            <a:lstStyle/>
            <a:p>
              <a:r>
                <a:rPr lang="sv-SE" sz="1400" dirty="0">
                  <a:solidFill>
                    <a:prstClr val="black"/>
                  </a:solidFill>
                  <a:latin typeface="Calibri"/>
                </a:rPr>
                <a:t>Inga eller oviktiga skillnader i kontext och mål</a:t>
              </a:r>
            </a:p>
          </p:txBody>
        </p:sp>
      </p:grpSp>
      <p:grpSp>
        <p:nvGrpSpPr>
          <p:cNvPr id="48" name="Grupp 47">
            <a:extLst>
              <a:ext uri="{FF2B5EF4-FFF2-40B4-BE49-F238E27FC236}">
                <a16:creationId xmlns:a16="http://schemas.microsoft.com/office/drawing/2014/main" id="{2496BF4D-11F1-E3E2-635B-8D96289A76DB}"/>
              </a:ext>
            </a:extLst>
          </p:cNvPr>
          <p:cNvGrpSpPr/>
          <p:nvPr/>
        </p:nvGrpSpPr>
        <p:grpSpPr>
          <a:xfrm>
            <a:off x="5112220" y="4398920"/>
            <a:ext cx="4368157" cy="1502416"/>
            <a:chOff x="3559117" y="4383944"/>
            <a:chExt cx="4368157" cy="1502416"/>
          </a:xfrm>
          <a:solidFill>
            <a:schemeClr val="accent3"/>
          </a:solidFill>
        </p:grpSpPr>
        <p:sp>
          <p:nvSpPr>
            <p:cNvPr id="28" name="Rektangel: rundade hörn 27">
              <a:extLst>
                <a:ext uri="{FF2B5EF4-FFF2-40B4-BE49-F238E27FC236}">
                  <a16:creationId xmlns:a16="http://schemas.microsoft.com/office/drawing/2014/main" id="{B2BC811B-0E8E-C4EE-1D98-C1014ADBF40C}"/>
                </a:ext>
              </a:extLst>
            </p:cNvPr>
            <p:cNvSpPr/>
            <p:nvPr/>
          </p:nvSpPr>
          <p:spPr>
            <a:xfrm>
              <a:off x="6091808" y="4383944"/>
              <a:ext cx="1691450" cy="34461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29" name="Rektangel: rundade hörn 28">
              <a:extLst>
                <a:ext uri="{FF2B5EF4-FFF2-40B4-BE49-F238E27FC236}">
                  <a16:creationId xmlns:a16="http://schemas.microsoft.com/office/drawing/2014/main" id="{F01C3B55-E650-9DFF-FB41-8A39017F3974}"/>
                </a:ext>
              </a:extLst>
            </p:cNvPr>
            <p:cNvSpPr/>
            <p:nvPr/>
          </p:nvSpPr>
          <p:spPr>
            <a:xfrm>
              <a:off x="6079670" y="4979040"/>
              <a:ext cx="1623941" cy="36345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30" name="Rektangel: rundade hörn 29">
              <a:extLst>
                <a:ext uri="{FF2B5EF4-FFF2-40B4-BE49-F238E27FC236}">
                  <a16:creationId xmlns:a16="http://schemas.microsoft.com/office/drawing/2014/main" id="{50557D28-9BBF-5C2F-518D-A078C0734BD7}"/>
                </a:ext>
              </a:extLst>
            </p:cNvPr>
            <p:cNvSpPr/>
            <p:nvPr/>
          </p:nvSpPr>
          <p:spPr>
            <a:xfrm>
              <a:off x="6065317" y="5522902"/>
              <a:ext cx="1638294" cy="36345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18" name="textruta 17">
              <a:extLst>
                <a:ext uri="{FF2B5EF4-FFF2-40B4-BE49-F238E27FC236}">
                  <a16:creationId xmlns:a16="http://schemas.microsoft.com/office/drawing/2014/main" id="{CC170CB2-2DCD-4BF3-C8B9-99BE26606B0A}"/>
                </a:ext>
              </a:extLst>
            </p:cNvPr>
            <p:cNvSpPr txBox="1"/>
            <p:nvPr/>
          </p:nvSpPr>
          <p:spPr>
            <a:xfrm>
              <a:off x="6079670" y="5541306"/>
              <a:ext cx="1766193" cy="307777"/>
            </a:xfrm>
            <a:prstGeom prst="rect">
              <a:avLst/>
            </a:prstGeom>
            <a:noFill/>
          </p:spPr>
          <p:txBody>
            <a:bodyPr wrap="square" rtlCol="0">
              <a:spAutoFit/>
            </a:bodyPr>
            <a:lstStyle/>
            <a:p>
              <a:r>
                <a:rPr lang="sv-SE" sz="1400" dirty="0">
                  <a:solidFill>
                    <a:prstClr val="black"/>
                  </a:solidFill>
                  <a:latin typeface="Calibri"/>
                </a:rPr>
                <a:t>Anpassa kontexten</a:t>
              </a:r>
            </a:p>
          </p:txBody>
        </p:sp>
        <p:sp>
          <p:nvSpPr>
            <p:cNvPr id="19" name="textruta 18">
              <a:extLst>
                <a:ext uri="{FF2B5EF4-FFF2-40B4-BE49-F238E27FC236}">
                  <a16:creationId xmlns:a16="http://schemas.microsoft.com/office/drawing/2014/main" id="{37321777-5E2A-70E7-E288-8D5D26D068F4}"/>
                </a:ext>
              </a:extLst>
            </p:cNvPr>
            <p:cNvSpPr txBox="1"/>
            <p:nvPr/>
          </p:nvSpPr>
          <p:spPr>
            <a:xfrm>
              <a:off x="6042511" y="4992220"/>
              <a:ext cx="1884763" cy="307777"/>
            </a:xfrm>
            <a:prstGeom prst="rect">
              <a:avLst/>
            </a:prstGeom>
            <a:noFill/>
          </p:spPr>
          <p:txBody>
            <a:bodyPr wrap="square" rtlCol="0">
              <a:spAutoFit/>
            </a:bodyPr>
            <a:lstStyle/>
            <a:p>
              <a:r>
                <a:rPr lang="sv-SE" sz="1400" dirty="0">
                  <a:solidFill>
                    <a:prstClr val="black"/>
                  </a:solidFill>
                  <a:latin typeface="Calibri"/>
                </a:rPr>
                <a:t>Anpassa arbetssättet</a:t>
              </a:r>
            </a:p>
          </p:txBody>
        </p:sp>
        <p:sp>
          <p:nvSpPr>
            <p:cNvPr id="20" name="textruta 19">
              <a:extLst>
                <a:ext uri="{FF2B5EF4-FFF2-40B4-BE49-F238E27FC236}">
                  <a16:creationId xmlns:a16="http://schemas.microsoft.com/office/drawing/2014/main" id="{996B3856-AA50-3CCF-08A5-C51882BFD721}"/>
                </a:ext>
              </a:extLst>
            </p:cNvPr>
            <p:cNvSpPr txBox="1"/>
            <p:nvPr/>
          </p:nvSpPr>
          <p:spPr>
            <a:xfrm>
              <a:off x="6055066" y="4416156"/>
              <a:ext cx="1835466" cy="307777"/>
            </a:xfrm>
            <a:prstGeom prst="rect">
              <a:avLst/>
            </a:prstGeom>
            <a:noFill/>
          </p:spPr>
          <p:txBody>
            <a:bodyPr wrap="square" rtlCol="0">
              <a:spAutoFit/>
            </a:bodyPr>
            <a:lstStyle/>
            <a:p>
              <a:r>
                <a:rPr lang="sv-SE" sz="1400" dirty="0">
                  <a:solidFill>
                    <a:prstClr val="black"/>
                  </a:solidFill>
                  <a:latin typeface="Calibri"/>
                </a:rPr>
                <a:t>Avstå implementering</a:t>
              </a:r>
            </a:p>
          </p:txBody>
        </p:sp>
        <p:grpSp>
          <p:nvGrpSpPr>
            <p:cNvPr id="43" name="Grupp 42">
              <a:extLst>
                <a:ext uri="{FF2B5EF4-FFF2-40B4-BE49-F238E27FC236}">
                  <a16:creationId xmlns:a16="http://schemas.microsoft.com/office/drawing/2014/main" id="{D77ACA0D-773B-0BF9-9D6F-64BB8DFC355C}"/>
                </a:ext>
              </a:extLst>
            </p:cNvPr>
            <p:cNvGrpSpPr/>
            <p:nvPr/>
          </p:nvGrpSpPr>
          <p:grpSpPr>
            <a:xfrm>
              <a:off x="3559117" y="4459476"/>
              <a:ext cx="1800200" cy="1426884"/>
              <a:chOff x="4387849" y="2683342"/>
              <a:chExt cx="1800200" cy="1426884"/>
            </a:xfrm>
            <a:grpFill/>
          </p:grpSpPr>
          <p:sp>
            <p:nvSpPr>
              <p:cNvPr id="44" name="Pil: höger 43">
                <a:extLst>
                  <a:ext uri="{FF2B5EF4-FFF2-40B4-BE49-F238E27FC236}">
                    <a16:creationId xmlns:a16="http://schemas.microsoft.com/office/drawing/2014/main" id="{5E4678B0-C731-989B-E23B-8BE2F604E01A}"/>
                  </a:ext>
                </a:extLst>
              </p:cNvPr>
              <p:cNvSpPr/>
              <p:nvPr/>
            </p:nvSpPr>
            <p:spPr>
              <a:xfrm>
                <a:off x="4387849" y="2683342"/>
                <a:ext cx="1800200" cy="1426884"/>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45" name="textruta 44">
                <a:extLst>
                  <a:ext uri="{FF2B5EF4-FFF2-40B4-BE49-F238E27FC236}">
                    <a16:creationId xmlns:a16="http://schemas.microsoft.com/office/drawing/2014/main" id="{299E93DB-3888-7068-DAE7-17BF37389E76}"/>
                  </a:ext>
                </a:extLst>
              </p:cNvPr>
              <p:cNvSpPr txBox="1"/>
              <p:nvPr/>
            </p:nvSpPr>
            <p:spPr>
              <a:xfrm>
                <a:off x="4414891" y="3015863"/>
                <a:ext cx="1520462" cy="738664"/>
              </a:xfrm>
              <a:prstGeom prst="rect">
                <a:avLst/>
              </a:prstGeom>
              <a:noFill/>
            </p:spPr>
            <p:txBody>
              <a:bodyPr wrap="square" rtlCol="0">
                <a:spAutoFit/>
              </a:bodyPr>
              <a:lstStyle/>
              <a:p>
                <a:r>
                  <a:rPr lang="sv-SE" sz="1400" dirty="0">
                    <a:solidFill>
                      <a:prstClr val="black"/>
                    </a:solidFill>
                    <a:latin typeface="Calibri"/>
                  </a:rPr>
                  <a:t>Betydelsefulla skillnader i kontext och mål</a:t>
                </a:r>
              </a:p>
            </p:txBody>
          </p:sp>
        </p:grpSp>
      </p:grpSp>
    </p:spTree>
    <p:extLst>
      <p:ext uri="{BB962C8B-B14F-4D97-AF65-F5344CB8AC3E}">
        <p14:creationId xmlns:p14="http://schemas.microsoft.com/office/powerpoint/2010/main" val="14989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A54B69-1102-9473-1D6B-6791BBA7A2F8}"/>
              </a:ext>
            </a:extLst>
          </p:cNvPr>
          <p:cNvSpPr>
            <a:spLocks noGrp="1"/>
          </p:cNvSpPr>
          <p:nvPr>
            <p:ph type="title"/>
          </p:nvPr>
        </p:nvSpPr>
        <p:spPr/>
        <p:txBody>
          <a:bodyPr>
            <a:noAutofit/>
          </a:bodyPr>
          <a:lstStyle/>
          <a:p>
            <a:r>
              <a:rPr lang="sv-SE" sz="3600" dirty="0"/>
              <a:t>Steg 4: Fatta beslut om följsamhet och anpassning</a:t>
            </a:r>
          </a:p>
        </p:txBody>
      </p:sp>
      <p:sp>
        <p:nvSpPr>
          <p:cNvPr id="3" name="Platshållare för innehåll 2">
            <a:extLst>
              <a:ext uri="{FF2B5EF4-FFF2-40B4-BE49-F238E27FC236}">
                <a16:creationId xmlns:a16="http://schemas.microsoft.com/office/drawing/2014/main" id="{B585C72C-8803-D811-A311-8A8AF265320B}"/>
              </a:ext>
            </a:extLst>
          </p:cNvPr>
          <p:cNvSpPr>
            <a:spLocks noGrp="1"/>
          </p:cNvSpPr>
          <p:nvPr>
            <p:ph idx="1"/>
          </p:nvPr>
        </p:nvSpPr>
        <p:spPr>
          <a:xfrm>
            <a:off x="4655840" y="1589449"/>
            <a:ext cx="5915000" cy="1828800"/>
          </a:xfrm>
        </p:spPr>
        <p:txBody>
          <a:bodyPr>
            <a:normAutofit/>
          </a:bodyPr>
          <a:lstStyle/>
          <a:p>
            <a:pPr marL="0" indent="0">
              <a:buNone/>
            </a:pPr>
            <a:r>
              <a:rPr lang="sv-SE" sz="2400" b="1" dirty="0"/>
              <a:t>Vilka är kärnkomponenterna och behöver de anpassas avseende…</a:t>
            </a:r>
          </a:p>
          <a:p>
            <a:pPr lvl="1"/>
            <a:r>
              <a:rPr lang="sv-SE" sz="1800" dirty="0"/>
              <a:t>Innehåll?</a:t>
            </a:r>
          </a:p>
          <a:p>
            <a:pPr lvl="1"/>
            <a:r>
              <a:rPr lang="sv-SE" sz="1800" dirty="0"/>
              <a:t>Intensitet?</a:t>
            </a:r>
          </a:p>
          <a:p>
            <a:pPr lvl="1"/>
            <a:r>
              <a:rPr lang="sv-SE" sz="1800" dirty="0"/>
              <a:t>Format?</a:t>
            </a:r>
          </a:p>
        </p:txBody>
      </p:sp>
      <p:graphicFrame>
        <p:nvGraphicFramePr>
          <p:cNvPr id="5" name="Diagram 4">
            <a:extLst>
              <a:ext uri="{FF2B5EF4-FFF2-40B4-BE49-F238E27FC236}">
                <a16:creationId xmlns:a16="http://schemas.microsoft.com/office/drawing/2014/main" id="{9E3B09A2-3C31-1884-D244-0183ACFBE0F2}"/>
              </a:ext>
            </a:extLst>
          </p:cNvPr>
          <p:cNvGraphicFramePr/>
          <p:nvPr/>
        </p:nvGraphicFramePr>
        <p:xfrm>
          <a:off x="551384" y="1268760"/>
          <a:ext cx="5760640" cy="503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latshållare för innehåll 5">
            <a:extLst>
              <a:ext uri="{FF2B5EF4-FFF2-40B4-BE49-F238E27FC236}">
                <a16:creationId xmlns:a16="http://schemas.microsoft.com/office/drawing/2014/main" id="{C6239988-A481-9E4F-0505-FAF905E6E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5841" y="3429001"/>
            <a:ext cx="4997839" cy="2648897"/>
          </a:xfrm>
          <a:prstGeom prst="rect">
            <a:avLst/>
          </a:prstGeom>
        </p:spPr>
      </p:pic>
    </p:spTree>
    <p:extLst>
      <p:ext uri="{BB962C8B-B14F-4D97-AF65-F5344CB8AC3E}">
        <p14:creationId xmlns:p14="http://schemas.microsoft.com/office/powerpoint/2010/main" val="2001061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11A3B-123E-862F-474D-88313287AC3F}"/>
              </a:ext>
            </a:extLst>
          </p:cNvPr>
          <p:cNvSpPr>
            <a:spLocks noGrp="1"/>
          </p:cNvSpPr>
          <p:nvPr>
            <p:ph type="title"/>
          </p:nvPr>
        </p:nvSpPr>
        <p:spPr/>
        <p:txBody>
          <a:bodyPr>
            <a:noAutofit/>
          </a:bodyPr>
          <a:lstStyle/>
          <a:p>
            <a:r>
              <a:rPr lang="sv-SE" sz="3600" dirty="0"/>
              <a:t>Steg 5: Planera för implementering </a:t>
            </a:r>
          </a:p>
        </p:txBody>
      </p:sp>
      <p:sp>
        <p:nvSpPr>
          <p:cNvPr id="3" name="Platshållare för innehåll 2">
            <a:extLst>
              <a:ext uri="{FF2B5EF4-FFF2-40B4-BE49-F238E27FC236}">
                <a16:creationId xmlns:a16="http://schemas.microsoft.com/office/drawing/2014/main" id="{FCC8C69B-D859-5D85-AC31-CD58CCE4D83D}"/>
              </a:ext>
            </a:extLst>
          </p:cNvPr>
          <p:cNvSpPr>
            <a:spLocks noGrp="1"/>
          </p:cNvSpPr>
          <p:nvPr>
            <p:ph idx="1"/>
          </p:nvPr>
        </p:nvSpPr>
        <p:spPr>
          <a:xfrm>
            <a:off x="4655840" y="1538121"/>
            <a:ext cx="5760640" cy="4525963"/>
          </a:xfrm>
        </p:spPr>
        <p:txBody>
          <a:bodyPr/>
          <a:lstStyle/>
          <a:p>
            <a:r>
              <a:rPr lang="sv-SE" sz="2400" b="1" dirty="0">
                <a:latin typeface="Calibri" panose="020F0502020204030204" pitchFamily="34" charset="0"/>
                <a:ea typeface="Calibri" panose="020F0502020204030204" pitchFamily="34" charset="0"/>
                <a:cs typeface="Times New Roman" panose="02020603050405020304" pitchFamily="18" charset="0"/>
              </a:rPr>
              <a:t>Hur har implementering av ursprungsmetoden stöttats tidigare, i andra sammanhang?</a:t>
            </a:r>
          </a:p>
          <a:p>
            <a:r>
              <a:rPr lang="sv-SE" sz="2400" b="1" dirty="0">
                <a:latin typeface="Calibri" panose="020F0502020204030204" pitchFamily="34" charset="0"/>
                <a:ea typeface="Calibri" panose="020F0502020204030204" pitchFamily="34" charset="0"/>
                <a:cs typeface="Times New Roman" panose="02020603050405020304" pitchFamily="18" charset="0"/>
              </a:rPr>
              <a:t>Hur ser våra behov ut - vilka implementeringsaktiviteter behövs i vår verksamhet?</a:t>
            </a:r>
          </a:p>
          <a:p>
            <a:endParaRPr lang="sv-SE" dirty="0"/>
          </a:p>
        </p:txBody>
      </p:sp>
      <p:graphicFrame>
        <p:nvGraphicFramePr>
          <p:cNvPr id="4" name="Diagram 3">
            <a:extLst>
              <a:ext uri="{FF2B5EF4-FFF2-40B4-BE49-F238E27FC236}">
                <a16:creationId xmlns:a16="http://schemas.microsoft.com/office/drawing/2014/main" id="{4E3BD9C5-D11E-37E0-839E-C163BB7F36DA}"/>
              </a:ext>
            </a:extLst>
          </p:cNvPr>
          <p:cNvGraphicFramePr/>
          <p:nvPr/>
        </p:nvGraphicFramePr>
        <p:xfrm>
          <a:off x="551384" y="1268760"/>
          <a:ext cx="5760640" cy="503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a:extLst>
              <a:ext uri="{FF2B5EF4-FFF2-40B4-BE49-F238E27FC236}">
                <a16:creationId xmlns:a16="http://schemas.microsoft.com/office/drawing/2014/main" id="{99A70163-F3B3-07A5-FB60-A041EC32C70D}"/>
              </a:ext>
            </a:extLst>
          </p:cNvPr>
          <p:cNvPicPr>
            <a:picLocks noChangeAspect="1"/>
          </p:cNvPicPr>
          <p:nvPr/>
        </p:nvPicPr>
        <p:blipFill>
          <a:blip r:embed="rId8"/>
          <a:stretch>
            <a:fillRect/>
          </a:stretch>
        </p:blipFill>
        <p:spPr>
          <a:xfrm>
            <a:off x="4819622" y="4088073"/>
            <a:ext cx="3441790" cy="1635593"/>
          </a:xfrm>
          <a:prstGeom prst="rect">
            <a:avLst/>
          </a:prstGeom>
        </p:spPr>
      </p:pic>
      <p:sp>
        <p:nvSpPr>
          <p:cNvPr id="6" name="Pratbubbla: rektangel med rundade hörn 5">
            <a:extLst>
              <a:ext uri="{FF2B5EF4-FFF2-40B4-BE49-F238E27FC236}">
                <a16:creationId xmlns:a16="http://schemas.microsoft.com/office/drawing/2014/main" id="{986D335D-EC26-2479-BD19-6464CD89DDF5}"/>
              </a:ext>
            </a:extLst>
          </p:cNvPr>
          <p:cNvSpPr/>
          <p:nvPr/>
        </p:nvSpPr>
        <p:spPr>
          <a:xfrm>
            <a:off x="8529678" y="4104476"/>
            <a:ext cx="1886802" cy="1008112"/>
          </a:xfrm>
          <a:prstGeom prst="wedgeRoundRectCallout">
            <a:avLst>
              <a:gd name="adj1" fmla="val -36377"/>
              <a:gd name="adj2" fmla="val 69346"/>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prstClr val="black"/>
                </a:solidFill>
                <a:latin typeface="Calibri"/>
              </a:rPr>
              <a:t>Uppföljning av implementeringsprocessen </a:t>
            </a:r>
          </a:p>
        </p:txBody>
      </p:sp>
    </p:spTree>
    <p:extLst>
      <p:ext uri="{BB962C8B-B14F-4D97-AF65-F5344CB8AC3E}">
        <p14:creationId xmlns:p14="http://schemas.microsoft.com/office/powerpoint/2010/main" val="306521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143B8C-8D65-A4B3-B44C-7210DF5C1BED}"/>
              </a:ext>
            </a:extLst>
          </p:cNvPr>
          <p:cNvSpPr>
            <a:spLocks noGrp="1"/>
          </p:cNvSpPr>
          <p:nvPr>
            <p:ph type="title"/>
          </p:nvPr>
        </p:nvSpPr>
        <p:spPr/>
        <p:txBody>
          <a:bodyPr/>
          <a:lstStyle/>
          <a:p>
            <a:r>
              <a:rPr lang="sv-SE" dirty="0"/>
              <a:t>Sammanfattningsvis</a:t>
            </a:r>
          </a:p>
        </p:txBody>
      </p:sp>
      <p:sp>
        <p:nvSpPr>
          <p:cNvPr id="3" name="Platshållare för innehåll 2">
            <a:extLst>
              <a:ext uri="{FF2B5EF4-FFF2-40B4-BE49-F238E27FC236}">
                <a16:creationId xmlns:a16="http://schemas.microsoft.com/office/drawing/2014/main" id="{43FDD1CA-FD37-1EAB-AE80-67970558529F}"/>
              </a:ext>
            </a:extLst>
          </p:cNvPr>
          <p:cNvSpPr>
            <a:spLocks noGrp="1"/>
          </p:cNvSpPr>
          <p:nvPr>
            <p:ph idx="1"/>
          </p:nvPr>
        </p:nvSpPr>
        <p:spPr/>
        <p:txBody>
          <a:bodyPr>
            <a:normAutofit/>
          </a:bodyPr>
          <a:lstStyle/>
          <a:p>
            <a:r>
              <a:rPr lang="sv-SE" dirty="0"/>
              <a:t>Verktyget </a:t>
            </a:r>
            <a:r>
              <a:rPr lang="sv-SE"/>
              <a:t>finns i </a:t>
            </a:r>
            <a:r>
              <a:rPr lang="sv-SE" dirty="0"/>
              <a:t>en preliminär version som behöver testas ytterligare</a:t>
            </a:r>
          </a:p>
          <a:p>
            <a:pPr lvl="1"/>
            <a:r>
              <a:rPr lang="sv-SE" dirty="0"/>
              <a:t>Material för att utforma workshops (</a:t>
            </a:r>
            <a:r>
              <a:rPr lang="sv-SE" dirty="0" err="1"/>
              <a:t>ppt</a:t>
            </a:r>
            <a:r>
              <a:rPr lang="sv-SE" dirty="0"/>
              <a:t> och manual) </a:t>
            </a:r>
          </a:p>
          <a:p>
            <a:pPr lvl="1"/>
            <a:r>
              <a:rPr lang="sv-SE" dirty="0"/>
              <a:t>Arbetsblad för dokumentation</a:t>
            </a:r>
          </a:p>
          <a:p>
            <a:pPr lvl="1"/>
            <a:endParaRPr lang="sv-SE" dirty="0"/>
          </a:p>
          <a:p>
            <a:r>
              <a:rPr lang="sv-SE" dirty="0"/>
              <a:t>Vetenskaplig artikel som beskriver utvärderingen av verktyget</a:t>
            </a:r>
          </a:p>
          <a:p>
            <a:pPr lvl="1"/>
            <a:r>
              <a:rPr lang="sv-SE" sz="1800" dirty="0"/>
              <a:t>Hasson H, Hedberg Rundgren E, Strehlenert H, et al. The adaptation and </a:t>
            </a:r>
            <a:r>
              <a:rPr lang="sv-SE" sz="1800" dirty="0" err="1"/>
              <a:t>fidelity</a:t>
            </a:r>
            <a:r>
              <a:rPr lang="sv-SE" sz="1800" dirty="0"/>
              <a:t> </a:t>
            </a:r>
            <a:r>
              <a:rPr lang="sv-SE" sz="1800" dirty="0" err="1"/>
              <a:t>tool</a:t>
            </a:r>
            <a:r>
              <a:rPr lang="sv-SE" sz="1800" dirty="0"/>
              <a:t> to support social service </a:t>
            </a:r>
            <a:r>
              <a:rPr lang="sv-SE" sz="1800" dirty="0" err="1"/>
              <a:t>practitioners</a:t>
            </a:r>
            <a:r>
              <a:rPr lang="sv-SE" sz="1800" dirty="0"/>
              <a:t> in </a:t>
            </a:r>
            <a:r>
              <a:rPr lang="sv-SE" sz="1800" dirty="0" err="1"/>
              <a:t>balancing</a:t>
            </a:r>
            <a:r>
              <a:rPr lang="sv-SE" sz="1800" dirty="0"/>
              <a:t> </a:t>
            </a:r>
            <a:r>
              <a:rPr lang="sv-SE" sz="1800" dirty="0" err="1"/>
              <a:t>fidelity</a:t>
            </a:r>
            <a:r>
              <a:rPr lang="sv-SE" sz="1800" dirty="0"/>
              <a:t> and adaptations: Longitudinal, mixed-</a:t>
            </a:r>
            <a:r>
              <a:rPr lang="sv-SE" sz="1800" dirty="0" err="1"/>
              <a:t>method</a:t>
            </a:r>
            <a:r>
              <a:rPr lang="sv-SE" sz="1800" dirty="0"/>
              <a:t> </a:t>
            </a:r>
            <a:r>
              <a:rPr lang="sv-SE" sz="1800" dirty="0" err="1"/>
              <a:t>evaluation</a:t>
            </a:r>
            <a:r>
              <a:rPr lang="sv-SE" sz="1800" dirty="0"/>
              <a:t> </a:t>
            </a:r>
            <a:r>
              <a:rPr lang="sv-SE" sz="1800" dirty="0" err="1"/>
              <a:t>study</a:t>
            </a:r>
            <a:r>
              <a:rPr lang="sv-SE" sz="1800" dirty="0"/>
              <a:t>. </a:t>
            </a:r>
            <a:r>
              <a:rPr lang="sv-SE" sz="1800" i="1" dirty="0" err="1"/>
              <a:t>Implement</a:t>
            </a:r>
            <a:r>
              <a:rPr lang="sv-SE" sz="1800" i="1" dirty="0"/>
              <a:t> Res </a:t>
            </a:r>
            <a:r>
              <a:rPr lang="sv-SE" sz="1800" i="1" dirty="0" err="1"/>
              <a:t>Pract</a:t>
            </a:r>
            <a:r>
              <a:rPr lang="sv-SE" sz="1800" dirty="0"/>
              <a:t>. 2023;4. doi:10.1177/26334895231189198.</a:t>
            </a:r>
          </a:p>
        </p:txBody>
      </p:sp>
      <p:sp>
        <p:nvSpPr>
          <p:cNvPr id="4" name="Platshållare för sidfot 2">
            <a:extLst>
              <a:ext uri="{FF2B5EF4-FFF2-40B4-BE49-F238E27FC236}">
                <a16:creationId xmlns:a16="http://schemas.microsoft.com/office/drawing/2014/main" id="{507D2C93-CFD5-A7D2-60E0-E788FC0AB591}"/>
              </a:ext>
            </a:extLst>
          </p:cNvPr>
          <p:cNvSpPr>
            <a:spLocks noGrp="1"/>
          </p:cNvSpPr>
          <p:nvPr>
            <p:ph type="ftr" sz="quarter" idx="11"/>
          </p:nvPr>
        </p:nvSpPr>
        <p:spPr>
          <a:xfrm>
            <a:off x="4648200" y="6356351"/>
            <a:ext cx="2895600" cy="365125"/>
          </a:xfrm>
        </p:spPr>
        <p:txBody>
          <a:bodyPr/>
          <a:lstStyle/>
          <a:p>
            <a:r>
              <a:rPr lang="sv-SE" dirty="0">
                <a:solidFill>
                  <a:prstClr val="black"/>
                </a:solidFill>
                <a:latin typeface="Calibri"/>
              </a:rPr>
              <a:t>helena.strehlenert@aldrecentrum.se</a:t>
            </a:r>
          </a:p>
        </p:txBody>
      </p:sp>
    </p:spTree>
    <p:extLst>
      <p:ext uri="{BB962C8B-B14F-4D97-AF65-F5344CB8AC3E}">
        <p14:creationId xmlns:p14="http://schemas.microsoft.com/office/powerpoint/2010/main" val="3088907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8490" y="620713"/>
            <a:ext cx="2438400" cy="524075"/>
          </a:xfrm>
          <a:prstGeom prst="rect">
            <a:avLst/>
          </a:prstGeom>
        </p:spPr>
      </p:pic>
      <p:sp>
        <p:nvSpPr>
          <p:cNvPr id="4" name="Rubrik 3">
            <a:extLst>
              <a:ext uri="{FF2B5EF4-FFF2-40B4-BE49-F238E27FC236}">
                <a16:creationId xmlns:a16="http://schemas.microsoft.com/office/drawing/2014/main" id="{9E61E630-2DD0-4B8C-AFEC-F8FE6ACA37D2}"/>
              </a:ext>
            </a:extLst>
          </p:cNvPr>
          <p:cNvSpPr>
            <a:spLocks noGrp="1"/>
          </p:cNvSpPr>
          <p:nvPr>
            <p:ph type="ctrTitle"/>
          </p:nvPr>
        </p:nvSpPr>
        <p:spPr/>
        <p:txBody>
          <a:bodyPr/>
          <a:lstStyle/>
          <a:p>
            <a:r>
              <a:rPr lang="sv-SE" dirty="0"/>
              <a:t>Dialog om implemtering av nationella riktlinjer psykisk ohälsa</a:t>
            </a:r>
          </a:p>
        </p:txBody>
      </p:sp>
      <p:sp>
        <p:nvSpPr>
          <p:cNvPr id="6" name="Underrubrik 5">
            <a:extLst>
              <a:ext uri="{FF2B5EF4-FFF2-40B4-BE49-F238E27FC236}">
                <a16:creationId xmlns:a16="http://schemas.microsoft.com/office/drawing/2014/main" id="{2E6C68C9-0894-45FB-B632-741F91311023}"/>
              </a:ext>
            </a:extLst>
          </p:cNvPr>
          <p:cNvSpPr>
            <a:spLocks noGrp="1"/>
          </p:cNvSpPr>
          <p:nvPr>
            <p:ph type="subTitle" idx="1"/>
          </p:nvPr>
        </p:nvSpPr>
        <p:spPr/>
        <p:txBody>
          <a:bodyPr/>
          <a:lstStyle/>
          <a:p>
            <a:endParaRPr lang="sv-SE" dirty="0"/>
          </a:p>
        </p:txBody>
      </p:sp>
      <p:sp>
        <p:nvSpPr>
          <p:cNvPr id="8" name="Platshållare för text 7">
            <a:extLst>
              <a:ext uri="{FF2B5EF4-FFF2-40B4-BE49-F238E27FC236}">
                <a16:creationId xmlns:a16="http://schemas.microsoft.com/office/drawing/2014/main" id="{666408AA-C75C-4454-AC64-006B145C7CEA}"/>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3883067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80F9B2A-4C2F-4202-A8ED-14196B8C981E}"/>
              </a:ext>
            </a:extLst>
          </p:cNvPr>
          <p:cNvSpPr>
            <a:spLocks noGrp="1"/>
          </p:cNvSpPr>
          <p:nvPr>
            <p:ph type="title"/>
          </p:nvPr>
        </p:nvSpPr>
        <p:spPr/>
        <p:txBody>
          <a:bodyPr/>
          <a:lstStyle/>
          <a:p>
            <a:r>
              <a:rPr lang="sv-SE" dirty="0"/>
              <a:t>Stöd för implementering nationella riktlinjer</a:t>
            </a:r>
            <a:br>
              <a:rPr lang="sv-SE" dirty="0"/>
            </a:br>
            <a:r>
              <a:rPr lang="sv-SE" dirty="0"/>
              <a:t> psykisk hälsa 2023-2025</a:t>
            </a:r>
          </a:p>
        </p:txBody>
      </p:sp>
      <p:sp>
        <p:nvSpPr>
          <p:cNvPr id="5" name="Platshållare för text 4">
            <a:extLst>
              <a:ext uri="{FF2B5EF4-FFF2-40B4-BE49-F238E27FC236}">
                <a16:creationId xmlns:a16="http://schemas.microsoft.com/office/drawing/2014/main" id="{72DF7147-31A4-4825-8B30-3985BDFA4A3D}"/>
              </a:ext>
            </a:extLst>
          </p:cNvPr>
          <p:cNvSpPr>
            <a:spLocks noGrp="1"/>
          </p:cNvSpPr>
          <p:nvPr>
            <p:ph type="body" sz="quarter" idx="14"/>
          </p:nvPr>
        </p:nvSpPr>
        <p:spPr/>
        <p:txBody>
          <a:bodyPr>
            <a:normAutofit fontScale="92500" lnSpcReduction="10000"/>
          </a:bodyPr>
          <a:lstStyle/>
          <a:p>
            <a:r>
              <a:rPr lang="sv-SE" dirty="0"/>
              <a:t>Socialstyrelsen ska vidta insatser för </a:t>
            </a:r>
            <a:r>
              <a:rPr lang="sv-SE" b="1" dirty="0"/>
              <a:t>att bidra till spridning och implementering</a:t>
            </a:r>
            <a:r>
              <a:rPr lang="sv-SE" dirty="0"/>
              <a:t> av nationella riktlinjer som riktar sig till </a:t>
            </a:r>
            <a:r>
              <a:rPr lang="sv-SE" b="1" dirty="0"/>
              <a:t>hälso- och sjukvård och socialtjänst </a:t>
            </a:r>
            <a:r>
              <a:rPr lang="sv-SE" dirty="0"/>
              <a:t>för</a:t>
            </a:r>
          </a:p>
          <a:p>
            <a:pPr marL="342900" indent="-342900">
              <a:buFont typeface="Arial" panose="020B0604020202020204" pitchFamily="34" charset="0"/>
              <a:buChar char="•"/>
            </a:pPr>
            <a:r>
              <a:rPr lang="sv-SE" dirty="0"/>
              <a:t>vård vid depression och ångestsyndrom</a:t>
            </a:r>
          </a:p>
          <a:p>
            <a:pPr marL="342900" indent="-342900">
              <a:buFont typeface="Arial" panose="020B0604020202020204" pitchFamily="34" charset="0"/>
              <a:buChar char="•"/>
            </a:pPr>
            <a:r>
              <a:rPr lang="sv-SE" dirty="0"/>
              <a:t>vård och stöd vid missbruk och beroende</a:t>
            </a:r>
          </a:p>
          <a:p>
            <a:pPr marL="342900" indent="-342900">
              <a:buFont typeface="Arial" panose="020B0604020202020204" pitchFamily="34" charset="0"/>
              <a:buChar char="•"/>
            </a:pPr>
            <a:r>
              <a:rPr lang="sv-SE" dirty="0"/>
              <a:t>vård och stöd vid schizofreni och schizofreniliknande tillstånd</a:t>
            </a:r>
          </a:p>
          <a:p>
            <a:pPr marL="342900" indent="-342900">
              <a:buFont typeface="Arial" panose="020B0604020202020204" pitchFamily="34" charset="0"/>
              <a:buChar char="•"/>
            </a:pPr>
            <a:r>
              <a:rPr lang="sv-SE" dirty="0"/>
              <a:t>vård och stöd vid adhd och autism</a:t>
            </a:r>
          </a:p>
          <a:p>
            <a:r>
              <a:rPr lang="sv-SE" dirty="0"/>
              <a:t>Socialstyrelsen ska föra dialog med berörda aktörer såsom Sveriges Kommuner och Regioner, kommuner och regioner samt professionsorganisationer</a:t>
            </a:r>
          </a:p>
          <a:p>
            <a:endParaRPr lang="sv-SE" dirty="0"/>
          </a:p>
        </p:txBody>
      </p:sp>
    </p:spTree>
    <p:extLst>
      <p:ext uri="{BB962C8B-B14F-4D97-AF65-F5344CB8AC3E}">
        <p14:creationId xmlns:p14="http://schemas.microsoft.com/office/powerpoint/2010/main" val="4188093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A0B8-2D12-4D21-9DE2-7E8B0440337A}"/>
              </a:ext>
            </a:extLst>
          </p:cNvPr>
          <p:cNvSpPr>
            <a:spLocks noGrp="1"/>
          </p:cNvSpPr>
          <p:nvPr>
            <p:ph type="title"/>
          </p:nvPr>
        </p:nvSpPr>
        <p:spPr/>
        <p:txBody>
          <a:bodyPr/>
          <a:lstStyle/>
          <a:p>
            <a:r>
              <a:rPr lang="sv-SE" dirty="0"/>
              <a:t>Rekommendationer som rör socialtjänsten finns i tre av riktlinjerna</a:t>
            </a:r>
          </a:p>
        </p:txBody>
      </p:sp>
      <p:pic>
        <p:nvPicPr>
          <p:cNvPr id="4" name="Platshållare för innehåll 7">
            <a:extLst>
              <a:ext uri="{FF2B5EF4-FFF2-40B4-BE49-F238E27FC236}">
                <a16:creationId xmlns:a16="http://schemas.microsoft.com/office/drawing/2014/main" id="{3222D24C-EF3B-48D3-9480-57069A243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844" y="2102532"/>
            <a:ext cx="2598522" cy="3708400"/>
          </a:xfrm>
          <a:prstGeom prst="rect">
            <a:avLst/>
          </a:prstGeom>
          <a:ln>
            <a:solidFill>
              <a:schemeClr val="tx1"/>
            </a:solidFill>
          </a:ln>
          <a:effectLst>
            <a:outerShdw blurRad="50800" dist="38100" dir="2700000" algn="tl" rotWithShape="0">
              <a:prstClr val="black">
                <a:alpha val="40000"/>
              </a:prstClr>
            </a:outerShdw>
          </a:effectLst>
        </p:spPr>
      </p:pic>
      <p:pic>
        <p:nvPicPr>
          <p:cNvPr id="5" name="Bildobjekt 4">
            <a:extLst>
              <a:ext uri="{FF2B5EF4-FFF2-40B4-BE49-F238E27FC236}">
                <a16:creationId xmlns:a16="http://schemas.microsoft.com/office/drawing/2014/main" id="{6A7C9820-2CA7-46C4-BFDD-2B5FA4211CAF}"/>
              </a:ext>
            </a:extLst>
          </p:cNvPr>
          <p:cNvPicPr>
            <a:picLocks noChangeAspect="1"/>
          </p:cNvPicPr>
          <p:nvPr/>
        </p:nvPicPr>
        <p:blipFill>
          <a:blip r:embed="rId3"/>
          <a:stretch>
            <a:fillRect/>
          </a:stretch>
        </p:blipFill>
        <p:spPr>
          <a:xfrm>
            <a:off x="4358206" y="1982738"/>
            <a:ext cx="2641686" cy="3708400"/>
          </a:xfrm>
          <a:prstGeom prst="rect">
            <a:avLst/>
          </a:prstGeom>
          <a:ln>
            <a:solidFill>
              <a:schemeClr val="accent4"/>
            </a:solidFill>
          </a:ln>
          <a:effectLst>
            <a:outerShdw blurRad="50800" dist="38100" dir="2700000" algn="tl" rotWithShape="0">
              <a:prstClr val="black">
                <a:alpha val="40000"/>
              </a:prstClr>
            </a:outerShdw>
          </a:effectLst>
        </p:spPr>
      </p:pic>
      <p:pic>
        <p:nvPicPr>
          <p:cNvPr id="6" name="Bildobjekt 5">
            <a:extLst>
              <a:ext uri="{FF2B5EF4-FFF2-40B4-BE49-F238E27FC236}">
                <a16:creationId xmlns:a16="http://schemas.microsoft.com/office/drawing/2014/main" id="{3DDB3E11-0BB8-4415-81CB-A89D8441F8D0}"/>
              </a:ext>
            </a:extLst>
          </p:cNvPr>
          <p:cNvPicPr>
            <a:picLocks noChangeAspect="1"/>
          </p:cNvPicPr>
          <p:nvPr/>
        </p:nvPicPr>
        <p:blipFill>
          <a:blip r:embed="rId4"/>
          <a:stretch>
            <a:fillRect/>
          </a:stretch>
        </p:blipFill>
        <p:spPr>
          <a:xfrm>
            <a:off x="6581344" y="1862944"/>
            <a:ext cx="2759302" cy="3708400"/>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133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636889" y="540000"/>
            <a:ext cx="7079337" cy="970748"/>
          </a:xfrm>
        </p:spPr>
        <p:txBody>
          <a:bodyPr>
            <a:normAutofit/>
          </a:bodyPr>
          <a:lstStyle/>
          <a:p>
            <a:r>
              <a:rPr lang="sv-SE" dirty="0"/>
              <a:t>Nationella vård- och insatsprogram, VIP</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p:txBody>
          <a:bodyPr>
            <a:normAutofit lnSpcReduction="10000"/>
          </a:bodyPr>
          <a:lstStyle/>
          <a:p>
            <a:pPr marL="0" indent="0">
              <a:buNone/>
            </a:pPr>
            <a:r>
              <a:rPr lang="sv-SE" dirty="0"/>
              <a:t>De nationella vård- och insatsprogrammen arbetas fram av en nationell arbetsgrupp (NAG) med deltagare från regioner och kommuner med spridning över landet. Arbetet sker inom ramen för Nationellt programområde (NPO) psykisk hälsa, en del av Nationellt system för kunskapsstyrning. </a:t>
            </a:r>
          </a:p>
          <a:p>
            <a:pPr marL="0" indent="0">
              <a:buNone/>
            </a:pPr>
            <a:endParaRPr lang="sv-SE" dirty="0"/>
          </a:p>
          <a:p>
            <a:pPr marL="0" indent="0">
              <a:buNone/>
            </a:pPr>
            <a:r>
              <a:rPr lang="sv-SE" dirty="0"/>
              <a:t>De nationella vård- och insatsprogrammen för psykisk ohälsa ska tillsammans med insatser för att stödja implementering öka användningen av evidens- och erfarenhetsbaserad kunskap i mötet mellan personal och individ.</a:t>
            </a:r>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xmlns="" val="1"/>
              </a:ext>
            </a:extLst>
          </p:cNvPr>
          <p:cNvSpPr/>
          <p:nvPr/>
        </p:nvSpPr>
        <p:spPr>
          <a:xfrm>
            <a:off x="8059760" y="0"/>
            <a:ext cx="41322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Befintliga: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VIP Schizofreni och liknande tillstånd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VIP Missbruk och beroende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VIP Adhd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FFFFFF"/>
                </a:solidFill>
                <a:effectLst/>
                <a:uLnTx/>
                <a:uFillTx/>
                <a:latin typeface="Noto Sans"/>
                <a:ea typeface="+mn-ea"/>
                <a:cs typeface="+mn-cs"/>
              </a:rPr>
              <a:t>VIP Självskador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Kommande: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VIP Autism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Noto Sans"/>
                <a:ea typeface="+mn-ea"/>
                <a:cs typeface="+mn-cs"/>
              </a:rPr>
              <a:t>VIP Ätstörning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Tree>
    <p:extLst>
      <p:ext uri="{BB962C8B-B14F-4D97-AF65-F5344CB8AC3E}">
        <p14:creationId xmlns:p14="http://schemas.microsoft.com/office/powerpoint/2010/main" val="3855780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541992" y="251259"/>
            <a:ext cx="11426994" cy="5883725"/>
          </a:xfrm>
          <a:prstGeom prst="rect">
            <a:avLst/>
          </a:prstGeom>
          <a:ln>
            <a:solidFill>
              <a:srgbClr val="FF0000"/>
            </a:solidFill>
          </a:ln>
        </p:spPr>
      </p:pic>
      <p:sp>
        <p:nvSpPr>
          <p:cNvPr id="3" name="Ellips 2">
            <a:extLst>
              <a:ext uri="{FF2B5EF4-FFF2-40B4-BE49-F238E27FC236}">
                <a16:creationId xmlns:a16="http://schemas.microsoft.com/office/drawing/2014/main" id="{D2425498-6374-4333-85ED-942D5FDF3A1B}"/>
              </a:ext>
            </a:extLst>
          </p:cNvPr>
          <p:cNvSpPr/>
          <p:nvPr/>
        </p:nvSpPr>
        <p:spPr>
          <a:xfrm>
            <a:off x="3788735" y="3838353"/>
            <a:ext cx="2307265" cy="1531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8" name="Speech Bubble: Rectangle 8">
            <a:extLst>
              <a:ext uri="{FF2B5EF4-FFF2-40B4-BE49-F238E27FC236}">
                <a16:creationId xmlns:a16="http://schemas.microsoft.com/office/drawing/2014/main" id="{E92AB9D9-F939-4437-A4E6-6B3F85725879}"/>
              </a:ext>
            </a:extLst>
          </p:cNvPr>
          <p:cNvSpPr/>
          <p:nvPr/>
        </p:nvSpPr>
        <p:spPr>
          <a:xfrm>
            <a:off x="6404043" y="1258096"/>
            <a:ext cx="924374" cy="1163161"/>
          </a:xfrm>
          <a:prstGeom prst="wedgeRectCallout">
            <a:avLst>
              <a:gd name="adj1" fmla="val -108233"/>
              <a:gd name="adj2" fmla="val 104201"/>
            </a:avLst>
          </a:prstGeom>
          <a:solidFill>
            <a:srgbClr val="FFBE0A"/>
          </a:solidFill>
          <a:ln w="12700"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Filtrera på </a:t>
            </a:r>
            <a:r>
              <a:rPr kumimoji="0" lang="sv-SE" sz="1200" b="1"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utförare</a:t>
            </a:r>
          </a:p>
        </p:txBody>
      </p:sp>
    </p:spTree>
    <p:extLst>
      <p:ext uri="{BB962C8B-B14F-4D97-AF65-F5344CB8AC3E}">
        <p14:creationId xmlns:p14="http://schemas.microsoft.com/office/powerpoint/2010/main" val="382072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F631118-B8F7-D750-6D69-23B69E8CB3D6}"/>
              </a:ext>
            </a:extLst>
          </p:cNvPr>
          <p:cNvSpPr>
            <a:spLocks noGrp="1"/>
          </p:cNvSpPr>
          <p:nvPr>
            <p:ph type="title"/>
          </p:nvPr>
        </p:nvSpPr>
        <p:spPr/>
        <p:txBody>
          <a:bodyPr/>
          <a:lstStyle/>
          <a:p>
            <a:r>
              <a:rPr lang="sv-SE" dirty="0"/>
              <a:t>Egna möten</a:t>
            </a:r>
          </a:p>
        </p:txBody>
      </p:sp>
      <p:sp>
        <p:nvSpPr>
          <p:cNvPr id="5" name="Platshållare för innehåll 4">
            <a:extLst>
              <a:ext uri="{FF2B5EF4-FFF2-40B4-BE49-F238E27FC236}">
                <a16:creationId xmlns:a16="http://schemas.microsoft.com/office/drawing/2014/main" id="{4F2E6D5D-7378-98C4-B568-ECEFC354BB12}"/>
              </a:ext>
            </a:extLst>
          </p:cNvPr>
          <p:cNvSpPr>
            <a:spLocks noGrp="1"/>
          </p:cNvSpPr>
          <p:nvPr>
            <p:ph sz="half" idx="1"/>
          </p:nvPr>
        </p:nvSpPr>
        <p:spPr>
          <a:xfrm>
            <a:off x="664233" y="1942350"/>
            <a:ext cx="4716000" cy="3740400"/>
          </a:xfrm>
        </p:spPr>
        <p:txBody>
          <a:bodyPr/>
          <a:lstStyle/>
          <a:p>
            <a:pPr marL="30163" indent="0">
              <a:buNone/>
            </a:pPr>
            <a:r>
              <a:rPr lang="sv-SE" u="sng" dirty="0"/>
              <a:t>NSK-S möte 6 dec</a:t>
            </a:r>
          </a:p>
          <a:p>
            <a:pPr marL="30163" indent="0">
              <a:buNone/>
            </a:pPr>
            <a:r>
              <a:rPr lang="sv-SE" dirty="0"/>
              <a:t>Utredning om bättre förutsättningar för en kunskapsbaserad socialtjänst</a:t>
            </a:r>
          </a:p>
          <a:p>
            <a:pPr marL="30163" indent="0">
              <a:buNone/>
            </a:pPr>
            <a:r>
              <a:rPr lang="sv-SE" dirty="0"/>
              <a:t>Förslag på ny myndighetsstruktur för </a:t>
            </a:r>
            <a:r>
              <a:rPr lang="sv-SE" dirty="0" err="1"/>
              <a:t>forskningfinansiering</a:t>
            </a:r>
            <a:endParaRPr lang="sv-SE" dirty="0"/>
          </a:p>
          <a:p>
            <a:pPr marL="30163" indent="0">
              <a:buNone/>
            </a:pPr>
            <a:r>
              <a:rPr lang="sv-SE" dirty="0"/>
              <a:t>Fyllnadsval ordförande</a:t>
            </a:r>
          </a:p>
          <a:p>
            <a:pPr marL="30163" indent="0">
              <a:buNone/>
            </a:pPr>
            <a:r>
              <a:rPr lang="sv-SE" dirty="0"/>
              <a:t>Prioriterade frågor 2024</a:t>
            </a:r>
          </a:p>
        </p:txBody>
      </p:sp>
      <p:sp>
        <p:nvSpPr>
          <p:cNvPr id="6" name="Platshållare för innehåll 5">
            <a:extLst>
              <a:ext uri="{FF2B5EF4-FFF2-40B4-BE49-F238E27FC236}">
                <a16:creationId xmlns:a16="http://schemas.microsoft.com/office/drawing/2014/main" id="{242B1008-9631-C58D-DB9B-55C94AE7C8BA}"/>
              </a:ext>
            </a:extLst>
          </p:cNvPr>
          <p:cNvSpPr>
            <a:spLocks noGrp="1"/>
          </p:cNvSpPr>
          <p:nvPr>
            <p:ph sz="half" idx="2"/>
          </p:nvPr>
        </p:nvSpPr>
        <p:spPr>
          <a:xfrm>
            <a:off x="5550557" y="1942350"/>
            <a:ext cx="5973675" cy="3740400"/>
          </a:xfrm>
        </p:spPr>
        <p:txBody>
          <a:bodyPr/>
          <a:lstStyle/>
          <a:p>
            <a:pPr marL="30163" indent="0">
              <a:buNone/>
            </a:pPr>
            <a:r>
              <a:rPr lang="sv-SE" u="sng" dirty="0"/>
              <a:t>RSS möte 12 dec</a:t>
            </a:r>
          </a:p>
          <a:p>
            <a:pPr marL="30163" indent="0">
              <a:buNone/>
            </a:pPr>
            <a:r>
              <a:rPr lang="sv-SE" dirty="0"/>
              <a:t>Information om ÖK och ansökningar</a:t>
            </a:r>
          </a:p>
          <a:p>
            <a:pPr marL="30163" indent="0">
              <a:buNone/>
            </a:pPr>
            <a:r>
              <a:rPr lang="sv-SE" dirty="0"/>
              <a:t>Yrkesresan</a:t>
            </a:r>
          </a:p>
          <a:p>
            <a:pPr marL="30163" indent="0">
              <a:buNone/>
            </a:pPr>
            <a:r>
              <a:rPr lang="sv-SE" dirty="0"/>
              <a:t>Ny socialtjänstlag – SKRs stöd och samverkan med RSS</a:t>
            </a:r>
          </a:p>
          <a:p>
            <a:pPr marL="30163" indent="0">
              <a:buNone/>
            </a:pPr>
            <a:r>
              <a:rPr lang="sv-SE" dirty="0"/>
              <a:t>Kompetensförsörjningskrisen – förslag på fortsatt gemensamt arbete</a:t>
            </a:r>
          </a:p>
          <a:p>
            <a:pPr marL="30163" indent="0">
              <a:buNone/>
            </a:pPr>
            <a:endParaRPr lang="sv-SE" dirty="0"/>
          </a:p>
        </p:txBody>
      </p:sp>
    </p:spTree>
    <p:extLst>
      <p:ext uri="{BB962C8B-B14F-4D97-AF65-F5344CB8AC3E}">
        <p14:creationId xmlns:p14="http://schemas.microsoft.com/office/powerpoint/2010/main" val="3628095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636889" y="540000"/>
            <a:ext cx="7079337" cy="970748"/>
          </a:xfrm>
        </p:spPr>
        <p:txBody>
          <a:bodyPr>
            <a:normAutofit/>
          </a:bodyPr>
          <a:lstStyle/>
          <a:p>
            <a:r>
              <a:rPr lang="sv-SE" dirty="0"/>
              <a:t>Exempel på rekommendationer som återfinns i flera riktlinjer</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p:txBody>
          <a:bodyPr/>
          <a:lstStyle/>
          <a:p>
            <a:r>
              <a:rPr lang="sv-SE" dirty="0"/>
              <a:t>IPS, Individual Placement and Support</a:t>
            </a:r>
          </a:p>
          <a:p>
            <a:r>
              <a:rPr lang="sv-SE" dirty="0"/>
              <a:t>Vård- och stödsamordnare, Case management</a:t>
            </a:r>
          </a:p>
          <a:p>
            <a:r>
              <a:rPr lang="sv-SE" dirty="0"/>
              <a:t>Stöd till anhöriga/föräldrar</a:t>
            </a:r>
          </a:p>
          <a:p>
            <a:r>
              <a:rPr lang="sv-SE" dirty="0"/>
              <a:t>Boendestöd</a:t>
            </a:r>
          </a:p>
          <a:p>
            <a:r>
              <a:rPr lang="sv-SE" dirty="0"/>
              <a:t>Bostad först</a:t>
            </a:r>
          </a:p>
          <a:p>
            <a:pPr marL="0" indent="0">
              <a:buNone/>
            </a:pPr>
            <a:endParaRPr lang="sv-SE" dirty="0"/>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xmlns="" val="1"/>
              </a:ext>
            </a:extLst>
          </p:cNvPr>
          <p:cNvSpPr/>
          <p:nvPr/>
        </p:nvSpPr>
        <p:spPr>
          <a:xfrm>
            <a:off x="8059760" y="0"/>
            <a:ext cx="41322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Tree>
    <p:extLst>
      <p:ext uri="{BB962C8B-B14F-4D97-AF65-F5344CB8AC3E}">
        <p14:creationId xmlns:p14="http://schemas.microsoft.com/office/powerpoint/2010/main" val="3539913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C1BDCD-F74A-4151-80E2-F44759F7C3D2}"/>
              </a:ext>
            </a:extLst>
          </p:cNvPr>
          <p:cNvSpPr>
            <a:spLocks noGrp="1"/>
          </p:cNvSpPr>
          <p:nvPr>
            <p:ph type="title"/>
          </p:nvPr>
        </p:nvSpPr>
        <p:spPr/>
        <p:txBody>
          <a:bodyPr/>
          <a:lstStyle/>
          <a:p>
            <a:r>
              <a:rPr lang="sv-SE" dirty="0"/>
              <a:t>Frågor för diskussion i mindre grupper</a:t>
            </a:r>
          </a:p>
        </p:txBody>
      </p:sp>
      <p:sp>
        <p:nvSpPr>
          <p:cNvPr id="3" name="Platshållare för text 2">
            <a:extLst>
              <a:ext uri="{FF2B5EF4-FFF2-40B4-BE49-F238E27FC236}">
                <a16:creationId xmlns:a16="http://schemas.microsoft.com/office/drawing/2014/main" id="{47BBF8A7-5C9F-4F37-A09F-521881843B49}"/>
              </a:ext>
            </a:extLst>
          </p:cNvPr>
          <p:cNvSpPr>
            <a:spLocks noGrp="1"/>
          </p:cNvSpPr>
          <p:nvPr>
            <p:ph type="body" sz="quarter" idx="13"/>
          </p:nvPr>
        </p:nvSpPr>
        <p:spPr/>
        <p:txBody>
          <a:bodyPr/>
          <a:lstStyle/>
          <a:p>
            <a:r>
              <a:rPr lang="sv-SE" dirty="0"/>
              <a:t>Namn och organisation</a:t>
            </a:r>
          </a:p>
          <a:p>
            <a:pPr lvl="0"/>
            <a:r>
              <a:rPr lang="sv-SE" dirty="0"/>
              <a:t>Vad är de största utmaningarna för kommuner att implementera alt. förbättra följsamheten till rekommendationerna i nationella riktlinjerna? </a:t>
            </a:r>
          </a:p>
          <a:p>
            <a:pPr marL="0" lvl="0" indent="0">
              <a:buNone/>
            </a:pPr>
            <a:endParaRPr lang="sv-SE" dirty="0"/>
          </a:p>
          <a:p>
            <a:pPr lvl="0"/>
            <a:r>
              <a:rPr lang="sv-SE" dirty="0"/>
              <a:t>På vilket sätt kan Socialstyrelsen bidra för att underlätta implementeringen i kommuner? </a:t>
            </a:r>
          </a:p>
        </p:txBody>
      </p:sp>
    </p:spTree>
    <p:extLst>
      <p:ext uri="{BB962C8B-B14F-4D97-AF65-F5344CB8AC3E}">
        <p14:creationId xmlns:p14="http://schemas.microsoft.com/office/powerpoint/2010/main" val="1625562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91F0FA-FC79-45D0-9E09-C96627558F5F}"/>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051756AD-FBBF-4B9C-8626-E4C39E0B6F4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586800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2E58D-59F9-4BE6-A8E5-2186520F39D9}"/>
              </a:ext>
            </a:extLst>
          </p:cNvPr>
          <p:cNvSpPr>
            <a:spLocks noGrp="1"/>
          </p:cNvSpPr>
          <p:nvPr>
            <p:ph type="title"/>
          </p:nvPr>
        </p:nvSpPr>
        <p:spPr>
          <a:xfrm>
            <a:off x="664234" y="975186"/>
            <a:ext cx="5326992" cy="1112405"/>
          </a:xfrm>
        </p:spPr>
        <p:txBody>
          <a:bodyPr anchor="t">
            <a:normAutofit/>
          </a:bodyPr>
          <a:lstStyle/>
          <a:p>
            <a:r>
              <a:rPr lang="sv-SE" sz="4100"/>
              <a:t>Avslutning och summering</a:t>
            </a:r>
          </a:p>
        </p:txBody>
      </p:sp>
      <p:sp>
        <p:nvSpPr>
          <p:cNvPr id="10" name="Content Placeholder 2">
            <a:extLst>
              <a:ext uri="{FF2B5EF4-FFF2-40B4-BE49-F238E27FC236}">
                <a16:creationId xmlns:a16="http://schemas.microsoft.com/office/drawing/2014/main" id="{E77B3F9B-2991-39D7-1ED6-A783A277ABAA}"/>
              </a:ext>
            </a:extLst>
          </p:cNvPr>
          <p:cNvSpPr>
            <a:spLocks noGrp="1"/>
          </p:cNvSpPr>
          <p:nvPr>
            <p:ph sz="half" idx="1"/>
          </p:nvPr>
        </p:nvSpPr>
        <p:spPr>
          <a:xfrm>
            <a:off x="666000" y="2494800"/>
            <a:ext cx="5325226" cy="3740400"/>
          </a:xfrm>
        </p:spPr>
        <p:txBody>
          <a:bodyPr/>
          <a:lstStyle/>
          <a:p>
            <a:endParaRPr lang="en-US"/>
          </a:p>
        </p:txBody>
      </p:sp>
      <p:sp>
        <p:nvSpPr>
          <p:cNvPr id="3" name="Rektangel 2">
            <a:extLst>
              <a:ext uri="{FF2B5EF4-FFF2-40B4-BE49-F238E27FC236}">
                <a16:creationId xmlns:a16="http://schemas.microsoft.com/office/drawing/2014/main" id="{A60E1941-9649-7C42-F736-E1BE19CD81DD}"/>
              </a:ext>
            </a:extLst>
          </p:cNvPr>
          <p:cNvSpPr/>
          <p:nvPr/>
        </p:nvSpPr>
        <p:spPr>
          <a:xfrm>
            <a:off x="7383134" y="2087591"/>
            <a:ext cx="3381375" cy="15335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Gemensamt, digitalt, 13-17</a:t>
            </a:r>
          </a:p>
        </p:txBody>
      </p:sp>
      <p:sp>
        <p:nvSpPr>
          <p:cNvPr id="4" name="Rektangel 3">
            <a:extLst>
              <a:ext uri="{FF2B5EF4-FFF2-40B4-BE49-F238E27FC236}">
                <a16:creationId xmlns:a16="http://schemas.microsoft.com/office/drawing/2014/main" id="{3E0DD6FC-4CF2-9444-D288-98DC1B768A5F}"/>
              </a:ext>
            </a:extLst>
          </p:cNvPr>
          <p:cNvSpPr/>
          <p:nvPr/>
        </p:nvSpPr>
        <p:spPr>
          <a:xfrm>
            <a:off x="7383134" y="2087591"/>
            <a:ext cx="3381375" cy="571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24 april</a:t>
            </a:r>
          </a:p>
        </p:txBody>
      </p:sp>
      <p:sp>
        <p:nvSpPr>
          <p:cNvPr id="5" name="Rektangel 4">
            <a:extLst>
              <a:ext uri="{FF2B5EF4-FFF2-40B4-BE49-F238E27FC236}">
                <a16:creationId xmlns:a16="http://schemas.microsoft.com/office/drawing/2014/main" id="{BE0AA79F-D5C8-786B-E9F6-F380B9298D85}"/>
              </a:ext>
            </a:extLst>
          </p:cNvPr>
          <p:cNvSpPr/>
          <p:nvPr/>
        </p:nvSpPr>
        <p:spPr>
          <a:xfrm>
            <a:off x="7383134" y="3876667"/>
            <a:ext cx="3381375" cy="15335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Gemensamt, digitalt 13-17</a:t>
            </a:r>
          </a:p>
        </p:txBody>
      </p:sp>
      <p:sp>
        <p:nvSpPr>
          <p:cNvPr id="6" name="Rektangel 5">
            <a:extLst>
              <a:ext uri="{FF2B5EF4-FFF2-40B4-BE49-F238E27FC236}">
                <a16:creationId xmlns:a16="http://schemas.microsoft.com/office/drawing/2014/main" id="{1BF3B942-94CE-01DA-BC98-C13C0255D74C}"/>
              </a:ext>
            </a:extLst>
          </p:cNvPr>
          <p:cNvSpPr/>
          <p:nvPr/>
        </p:nvSpPr>
        <p:spPr>
          <a:xfrm>
            <a:off x="7383134" y="3876667"/>
            <a:ext cx="3381375" cy="571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9 oktober</a:t>
            </a:r>
          </a:p>
        </p:txBody>
      </p:sp>
    </p:spTree>
    <p:extLst>
      <p:ext uri="{BB962C8B-B14F-4D97-AF65-F5344CB8AC3E}">
        <p14:creationId xmlns:p14="http://schemas.microsoft.com/office/powerpoint/2010/main" val="282927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2A0E2-1091-347B-F95B-84A9AC23ADB4}"/>
              </a:ext>
            </a:extLst>
          </p:cNvPr>
          <p:cNvSpPr>
            <a:spLocks noGrp="1"/>
          </p:cNvSpPr>
          <p:nvPr>
            <p:ph type="ctrTitle"/>
          </p:nvPr>
        </p:nvSpPr>
        <p:spPr/>
        <p:txBody>
          <a:bodyPr/>
          <a:lstStyle/>
          <a:p>
            <a:r>
              <a:rPr lang="sv-SE" dirty="0"/>
              <a:t>AI i socialtjänsten</a:t>
            </a:r>
          </a:p>
        </p:txBody>
      </p:sp>
      <p:sp>
        <p:nvSpPr>
          <p:cNvPr id="3" name="Underrubrik 2">
            <a:extLst>
              <a:ext uri="{FF2B5EF4-FFF2-40B4-BE49-F238E27FC236}">
                <a16:creationId xmlns:a16="http://schemas.microsoft.com/office/drawing/2014/main" id="{A7AB377D-ED00-BF8C-B102-393849F1746A}"/>
              </a:ext>
            </a:extLst>
          </p:cNvPr>
          <p:cNvSpPr>
            <a:spLocks noGrp="1"/>
          </p:cNvSpPr>
          <p:nvPr>
            <p:ph type="subTitle" idx="1"/>
          </p:nvPr>
        </p:nvSpPr>
        <p:spPr/>
        <p:txBody>
          <a:bodyPr/>
          <a:lstStyle/>
          <a:p>
            <a:r>
              <a:rPr lang="sv-SE" dirty="0"/>
              <a:t>Camilla Gårdlund, Myndigheten för digital förvaltning (</a:t>
            </a:r>
            <a:r>
              <a:rPr lang="sv-SE" dirty="0" err="1"/>
              <a:t>Digg</a:t>
            </a:r>
            <a:r>
              <a:rPr lang="sv-SE" dirty="0"/>
              <a:t>), Magnus Wallinder, Socialstyrelsen, Susanna Wahlberg E-hälsomyndigheten.</a:t>
            </a:r>
          </a:p>
        </p:txBody>
      </p:sp>
    </p:spTree>
    <p:extLst>
      <p:ext uri="{BB962C8B-B14F-4D97-AF65-F5344CB8AC3E}">
        <p14:creationId xmlns:p14="http://schemas.microsoft.com/office/powerpoint/2010/main" val="288571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921411-0447-415D-8774-BFFBD0AB5FAF}"/>
              </a:ext>
            </a:extLst>
          </p:cNvPr>
          <p:cNvSpPr>
            <a:spLocks noGrp="1"/>
          </p:cNvSpPr>
          <p:nvPr>
            <p:ph type="title"/>
          </p:nvPr>
        </p:nvSpPr>
        <p:spPr/>
        <p:txBody>
          <a:bodyPr/>
          <a:lstStyle/>
          <a:p>
            <a:r>
              <a:rPr lang="sv-SE" sz="5400" dirty="0"/>
              <a:t>Uppdrag att stödja kommunernas användning av artificiell intelligens inom socialtjänsten</a:t>
            </a:r>
          </a:p>
        </p:txBody>
      </p:sp>
      <p:sp>
        <p:nvSpPr>
          <p:cNvPr id="3" name="Platshållare för text 2">
            <a:extLst>
              <a:ext uri="{FF2B5EF4-FFF2-40B4-BE49-F238E27FC236}">
                <a16:creationId xmlns:a16="http://schemas.microsoft.com/office/drawing/2014/main" id="{CFC6A999-A8BB-49F0-8CD6-8D1395E946B1}"/>
              </a:ext>
            </a:extLst>
          </p:cNvPr>
          <p:cNvSpPr>
            <a:spLocks noGrp="1"/>
          </p:cNvSpPr>
          <p:nvPr>
            <p:ph type="body" sz="quarter" idx="11"/>
          </p:nvPr>
        </p:nvSpPr>
        <p:spPr/>
        <p:txBody>
          <a:bodyPr/>
          <a:lstStyle/>
          <a:p>
            <a:r>
              <a:rPr lang="sv-SE" dirty="0"/>
              <a:t>Regeringsuppdrag till Digg, E-hälsomyndigheten och Socialstyrelsen</a:t>
            </a:r>
          </a:p>
        </p:txBody>
      </p:sp>
      <p:sp>
        <p:nvSpPr>
          <p:cNvPr id="4" name="Platshållare för datum 3">
            <a:extLst>
              <a:ext uri="{FF2B5EF4-FFF2-40B4-BE49-F238E27FC236}">
                <a16:creationId xmlns:a16="http://schemas.microsoft.com/office/drawing/2014/main" id="{44311E06-D01E-4FFC-8056-675C0B62C5DC}"/>
              </a:ext>
            </a:extLst>
          </p:cNvPr>
          <p:cNvSpPr>
            <a:spLocks noGrp="1"/>
          </p:cNvSpPr>
          <p:nvPr>
            <p:ph type="dt" sz="half"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1CD651D-82BA-4B4E-AA31-A7CFCE978E2A}" type="datetime1">
              <a:rPr kumimoji="0" lang="sv-SE" sz="1200" b="0" i="0" u="none" strike="noStrike" kern="1200" cap="none" spc="0" normalizeH="0" baseline="0" noProof="0" smtClean="0">
                <a:ln>
                  <a:noFill/>
                </a:ln>
                <a:solidFill>
                  <a:srgbClr val="FFFFFF"/>
                </a:solidFill>
                <a:effectLst/>
                <a:uLnTx/>
                <a:uFillTx/>
                <a:latin typeface="Crimson Tex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2023-12-13</a:t>
            </a:fld>
            <a:endParaRPr kumimoji="0" lang="sv-SE" sz="1200" b="0" i="0" u="none" strike="noStrike" kern="1200" cap="none" spc="0" normalizeH="0" baseline="0" noProof="0" dirty="0">
              <a:ln>
                <a:noFill/>
              </a:ln>
              <a:solidFill>
                <a:srgbClr val="FFFFFF"/>
              </a:solidFill>
              <a:effectLst/>
              <a:uLnTx/>
              <a:uFillTx/>
              <a:latin typeface="Crimson Text"/>
              <a:ea typeface="+mn-ea"/>
              <a:cs typeface="+mn-cs"/>
            </a:endParaRPr>
          </a:p>
        </p:txBody>
      </p:sp>
    </p:spTree>
    <p:extLst>
      <p:ext uri="{BB962C8B-B14F-4D97-AF65-F5344CB8AC3E}">
        <p14:creationId xmlns:p14="http://schemas.microsoft.com/office/powerpoint/2010/main" val="420478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F00156-D09F-A749-A76C-67A217ADC18A}"/>
              </a:ext>
            </a:extLst>
          </p:cNvPr>
          <p:cNvSpPr>
            <a:spLocks noGrp="1"/>
          </p:cNvSpPr>
          <p:nvPr>
            <p:ph type="title"/>
          </p:nvPr>
        </p:nvSpPr>
        <p:spPr/>
        <p:txBody>
          <a:bodyPr/>
          <a:lstStyle/>
          <a:p>
            <a:r>
              <a:rPr lang="sv-SE" dirty="0"/>
              <a:t>Kort om uppdraget</a:t>
            </a:r>
          </a:p>
        </p:txBody>
      </p:sp>
      <p:sp>
        <p:nvSpPr>
          <p:cNvPr id="6" name="Platshållare för text 5">
            <a:extLst>
              <a:ext uri="{FF2B5EF4-FFF2-40B4-BE49-F238E27FC236}">
                <a16:creationId xmlns:a16="http://schemas.microsoft.com/office/drawing/2014/main" id="{0648696C-B9F4-E14A-A24C-0A0880ED0360}"/>
              </a:ext>
            </a:extLst>
          </p:cNvPr>
          <p:cNvSpPr>
            <a:spLocks noGrp="1"/>
          </p:cNvSpPr>
          <p:nvPr>
            <p:ph type="body" sz="quarter" idx="10"/>
          </p:nvPr>
        </p:nvSpPr>
        <p:spPr>
          <a:xfrm>
            <a:off x="703262" y="1951038"/>
            <a:ext cx="9633043" cy="4781456"/>
          </a:xfrm>
        </p:spPr>
        <p:txBody>
          <a:bodyPr/>
          <a:lstStyle/>
          <a:p>
            <a:r>
              <a:rPr lang="sv-SE" dirty="0"/>
              <a:t>Digg, E-hälsomyndigheten och Socialstyrelsen fick den 24 augusti 2023 i uppdrag att stödja kommunernas användning av artificiell intelligens (AI).</a:t>
            </a:r>
          </a:p>
          <a:p>
            <a:pPr lvl="1"/>
            <a:r>
              <a:rPr lang="sv-SE" sz="2000" dirty="0">
                <a:hlinkClick r:id="rId3">
                  <a:extLst>
                    <a:ext uri="{A12FA001-AC4F-418D-AE19-62706E023703}">
                      <ahyp:hlinkClr xmlns:ahyp="http://schemas.microsoft.com/office/drawing/2018/hyperlinkcolor" xmlns="" val="tx"/>
                    </a:ext>
                  </a:extLst>
                </a:hlinkClick>
              </a:rPr>
              <a:t>Uppdrag att stödja kommunernas användning av AI inom socialtjänsten (regeringen.se)</a:t>
            </a:r>
            <a:endParaRPr lang="sv-SE" sz="2000" dirty="0"/>
          </a:p>
          <a:p>
            <a:r>
              <a:rPr lang="sv-SE" dirty="0"/>
              <a:t>Ska samarbeta med SKR och föra dialog med ett urval kommuner.</a:t>
            </a:r>
          </a:p>
          <a:p>
            <a:r>
              <a:rPr lang="sv-SE" dirty="0"/>
              <a:t>Uppdraget ska slutredovisas senast den 23 januari 2024.</a:t>
            </a:r>
          </a:p>
          <a:p>
            <a:endParaRPr lang="sv-SE" dirty="0"/>
          </a:p>
        </p:txBody>
      </p:sp>
    </p:spTree>
    <p:extLst>
      <p:ext uri="{BB962C8B-B14F-4D97-AF65-F5344CB8AC3E}">
        <p14:creationId xmlns:p14="http://schemas.microsoft.com/office/powerpoint/2010/main" val="46189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F00156-D09F-A749-A76C-67A217ADC18A}"/>
              </a:ext>
            </a:extLst>
          </p:cNvPr>
          <p:cNvSpPr>
            <a:spLocks noGrp="1"/>
          </p:cNvSpPr>
          <p:nvPr>
            <p:ph type="title"/>
          </p:nvPr>
        </p:nvSpPr>
        <p:spPr/>
        <p:txBody>
          <a:bodyPr/>
          <a:lstStyle/>
          <a:p>
            <a:r>
              <a:rPr lang="sv-SE" dirty="0"/>
              <a:t>Närmare om uppdraget</a:t>
            </a:r>
          </a:p>
        </p:txBody>
      </p:sp>
      <p:sp>
        <p:nvSpPr>
          <p:cNvPr id="6" name="Platshållare för text 5">
            <a:extLst>
              <a:ext uri="{FF2B5EF4-FFF2-40B4-BE49-F238E27FC236}">
                <a16:creationId xmlns:a16="http://schemas.microsoft.com/office/drawing/2014/main" id="{0648696C-B9F4-E14A-A24C-0A0880ED0360}"/>
              </a:ext>
            </a:extLst>
          </p:cNvPr>
          <p:cNvSpPr>
            <a:spLocks noGrp="1"/>
          </p:cNvSpPr>
          <p:nvPr>
            <p:ph type="body" sz="quarter" idx="10"/>
          </p:nvPr>
        </p:nvSpPr>
        <p:spPr>
          <a:xfrm>
            <a:off x="703262" y="1951038"/>
            <a:ext cx="9633043" cy="4781456"/>
          </a:xfrm>
        </p:spPr>
        <p:txBody>
          <a:bodyPr/>
          <a:lstStyle/>
          <a:p>
            <a:r>
              <a:rPr lang="sv-SE" dirty="0"/>
              <a:t>Erbjuda </a:t>
            </a:r>
            <a:r>
              <a:rPr lang="sv-SE" i="1" dirty="0"/>
              <a:t>kompetenshöjande insatser </a:t>
            </a:r>
            <a:r>
              <a:rPr lang="sv-SE" dirty="0"/>
              <a:t>till kommuner som stöd i hur de på ett ändamålsenligt och kostnadseffektivt sätt kan använda AI inom socialtjänsten. </a:t>
            </a:r>
          </a:p>
          <a:p>
            <a:r>
              <a:rPr lang="sv-SE" dirty="0"/>
              <a:t>Insatserna ska höja </a:t>
            </a:r>
            <a:r>
              <a:rPr lang="sv-SE" i="1" dirty="0"/>
              <a:t>kommunernas grundläggande kunskap </a:t>
            </a:r>
            <a:r>
              <a:rPr lang="sv-SE" dirty="0"/>
              <a:t>om användning av AI och fokusera på </a:t>
            </a:r>
            <a:r>
              <a:rPr lang="sv-SE" i="1" dirty="0"/>
              <a:t>åtgärder för en ökad användning av AI</a:t>
            </a:r>
            <a:r>
              <a:rPr lang="sv-SE" dirty="0"/>
              <a:t> inom socialtjänstens verksamhet.</a:t>
            </a:r>
          </a:p>
          <a:p>
            <a:r>
              <a:rPr lang="sv-SE" dirty="0"/>
              <a:t>Hänsyn ska tas till de </a:t>
            </a:r>
            <a:r>
              <a:rPr lang="sv-SE" i="1" dirty="0"/>
              <a:t>bestämmelser som reglerar socialtjänsten</a:t>
            </a:r>
            <a:r>
              <a:rPr lang="sv-SE" dirty="0"/>
              <a:t>.</a:t>
            </a:r>
          </a:p>
          <a:p>
            <a:r>
              <a:rPr lang="sv-SE" dirty="0"/>
              <a:t>Ska utgå från </a:t>
            </a:r>
            <a:r>
              <a:rPr lang="sv-SE" i="1" dirty="0"/>
              <a:t>befintliga lösningar </a:t>
            </a:r>
            <a:r>
              <a:rPr lang="sv-SE" dirty="0"/>
              <a:t>som förenklar informationsutbyte och enhetlighet i hantering av socialtjänstens verksamhet.</a:t>
            </a:r>
          </a:p>
        </p:txBody>
      </p:sp>
    </p:spTree>
    <p:extLst>
      <p:ext uri="{BB962C8B-B14F-4D97-AF65-F5344CB8AC3E}">
        <p14:creationId xmlns:p14="http://schemas.microsoft.com/office/powerpoint/2010/main" val="3752126954"/>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ÄC PowerPoint-mall 2021 (002)  -  Skrivskyddad" id="{F18BD898-38C3-4888-AB4B-C43A6C1B7DA6}" vid="{4ABF6066-36F2-4204-B0F2-327FFE4241E6}"/>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DIGG">
  <a:themeElements>
    <a:clrScheme name="DIGG 1">
      <a:dk1>
        <a:srgbClr val="696059"/>
      </a:dk1>
      <a:lt1>
        <a:srgbClr val="FFFFFF"/>
      </a:lt1>
      <a:dk2>
        <a:srgbClr val="546850"/>
      </a:dk2>
      <a:lt2>
        <a:srgbClr val="F1EFEC"/>
      </a:lt2>
      <a:accent1>
        <a:srgbClr val="CD796E"/>
      </a:accent1>
      <a:accent2>
        <a:srgbClr val="546850"/>
      </a:accent2>
      <a:accent3>
        <a:srgbClr val="696059"/>
      </a:accent3>
      <a:accent4>
        <a:srgbClr val="CE8036"/>
      </a:accent4>
      <a:accent5>
        <a:srgbClr val="CD796E"/>
      </a:accent5>
      <a:accent6>
        <a:srgbClr val="546850"/>
      </a:accent6>
      <a:hlink>
        <a:srgbClr val="546850"/>
      </a:hlink>
      <a:folHlink>
        <a:srgbClr val="546850"/>
      </a:folHlink>
    </a:clrScheme>
    <a:fontScheme name="DIGG">
      <a:majorFont>
        <a:latin typeface="Ubuntu Light"/>
        <a:ea typeface=""/>
        <a:cs typeface=""/>
      </a:majorFont>
      <a:minorFont>
        <a:latin typeface="Crim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Digg-mall med instruktioner 2023-05" id="{11E44387-829F-4A0E-87AF-2C0A1BA5F752}" vid="{BC3F6AA0-2A4C-4325-BB2F-41760A0135E4}"/>
    </a:ext>
  </a:extLst>
</a:theme>
</file>

<file path=ppt/theme/theme8.xml><?xml version="1.0" encoding="utf-8"?>
<a:theme xmlns:a="http://schemas.openxmlformats.org/drawingml/2006/main" name="Ny-ppt-mall-ny version">
  <a:themeElements>
    <a:clrScheme name="E-hälsomyndigheten">
      <a:dk1>
        <a:srgbClr val="212121"/>
      </a:dk1>
      <a:lt1>
        <a:srgbClr val="FAFAFA"/>
      </a:lt1>
      <a:dk2>
        <a:srgbClr val="6E0E50"/>
      </a:dk2>
      <a:lt2>
        <a:srgbClr val="FAFAFA"/>
      </a:lt2>
      <a:accent1>
        <a:srgbClr val="6E0E50"/>
      </a:accent1>
      <a:accent2>
        <a:srgbClr val="F7E3ED"/>
      </a:accent2>
      <a:accent3>
        <a:srgbClr val="FFE098"/>
      </a:accent3>
      <a:accent4>
        <a:srgbClr val="FFF8EB"/>
      </a:accent4>
      <a:accent5>
        <a:srgbClr val="202020"/>
      </a:accent5>
      <a:accent6>
        <a:srgbClr val="FAFAFA"/>
      </a:accent6>
      <a:hlink>
        <a:srgbClr val="6E0E50"/>
      </a:hlink>
      <a:folHlink>
        <a:srgbClr val="954F72"/>
      </a:folHlink>
    </a:clrScheme>
    <a:fontScheme name="Public Sans">
      <a:majorFont>
        <a:latin typeface="Public Sans Bold"/>
        <a:ea typeface=""/>
        <a:cs typeface=""/>
      </a:majorFont>
      <a:minorFont>
        <a:latin typeface="Public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hälsomyndigheten mall.pptx [Skrivskyddad]" id="{6476BF25-85EA-4E96-A00C-011895AE36B7}" vid="{6CC3D77A-D436-45DB-A9D5-986ED3A5250F}"/>
    </a:ext>
  </a:extLst>
</a:theme>
</file>

<file path=ppt/theme/theme9.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docProps/app.xml><?xml version="1.0" encoding="utf-8"?>
<Properties xmlns="http://schemas.openxmlformats.org/officeDocument/2006/extended-properties" xmlns:vt="http://schemas.openxmlformats.org/officeDocument/2006/docPropsVTypes">
  <Template>SKR</Template>
  <TotalTime>126</TotalTime>
  <Words>2544</Words>
  <Application>Microsoft Office PowerPoint</Application>
  <PresentationFormat>Bredbild</PresentationFormat>
  <Paragraphs>429</Paragraphs>
  <Slides>53</Slides>
  <Notes>37</Notes>
  <HiddenSlides>1</HiddenSlides>
  <MMClips>0</MMClips>
  <ScaleCrop>false</ScaleCrop>
  <HeadingPairs>
    <vt:vector size="6" baseType="variant">
      <vt:variant>
        <vt:lpstr>Använt teckensnitt</vt:lpstr>
      </vt:variant>
      <vt:variant>
        <vt:i4>19</vt:i4>
      </vt:variant>
      <vt:variant>
        <vt:lpstr>Tema</vt:lpstr>
      </vt:variant>
      <vt:variant>
        <vt:i4>11</vt:i4>
      </vt:variant>
      <vt:variant>
        <vt:lpstr>Bildrubriker</vt:lpstr>
      </vt:variant>
      <vt:variant>
        <vt:i4>53</vt:i4>
      </vt:variant>
    </vt:vector>
  </HeadingPairs>
  <TitlesOfParts>
    <vt:vector size="83" baseType="lpstr">
      <vt:lpstr>Arial</vt:lpstr>
      <vt:lpstr>Calibri</vt:lpstr>
      <vt:lpstr>Calibri Light</vt:lpstr>
      <vt:lpstr>Crimson Text</vt:lpstr>
      <vt:lpstr>DM Sans</vt:lpstr>
      <vt:lpstr>Gill Sans MT</vt:lpstr>
      <vt:lpstr>Helvetica</vt:lpstr>
      <vt:lpstr>Noto Sans</vt:lpstr>
      <vt:lpstr>OktahNeue-Rg</vt:lpstr>
      <vt:lpstr>Public Sans</vt:lpstr>
      <vt:lpstr>Public Sans Bold</vt:lpstr>
      <vt:lpstr>Public Sans Regular</vt:lpstr>
      <vt:lpstr>Symbol</vt:lpstr>
      <vt:lpstr>Times New Roman</vt:lpstr>
      <vt:lpstr>Trebuchet MS</vt:lpstr>
      <vt:lpstr>Ubuntu Light</vt:lpstr>
      <vt:lpstr>Ubuntu Medium</vt:lpstr>
      <vt:lpstr>Verdana</vt:lpstr>
      <vt:lpstr>Wingdings</vt:lpstr>
      <vt:lpstr>SKL PPT Gul</vt:lpstr>
      <vt:lpstr>SKL PPT Röd</vt:lpstr>
      <vt:lpstr>Inledningsbilder</vt:lpstr>
      <vt:lpstr>SKL PPT Mörk</vt:lpstr>
      <vt:lpstr>SKL PPT Svart</vt:lpstr>
      <vt:lpstr>SKL PPT Vit</vt:lpstr>
      <vt:lpstr>DIGG</vt:lpstr>
      <vt:lpstr>Ny-ppt-mall-ny version</vt:lpstr>
      <vt:lpstr>Socialstyrelsen</vt:lpstr>
      <vt:lpstr>Office-tema</vt:lpstr>
      <vt:lpstr>1_Office-tema</vt:lpstr>
      <vt:lpstr>Välkomna till gemensamt möte med NSK-S och RSS-nätverket  12 december</vt:lpstr>
      <vt:lpstr>Dagordning</vt:lpstr>
      <vt:lpstr>Nationellt uppdrag RSS och NSK-S</vt:lpstr>
      <vt:lpstr>Föregående gemensamma möte</vt:lpstr>
      <vt:lpstr>Egna möten</vt:lpstr>
      <vt:lpstr>AI i socialtjänsten</vt:lpstr>
      <vt:lpstr>Uppdrag att stödja kommunernas användning av artificiell intelligens inom socialtjänsten</vt:lpstr>
      <vt:lpstr>Kort om uppdraget</vt:lpstr>
      <vt:lpstr>Närmare om uppdraget</vt:lpstr>
      <vt:lpstr>Strategi för genomförande</vt:lpstr>
      <vt:lpstr>Avgränsningar</vt:lpstr>
      <vt:lpstr>Vi som arbetar i uppdraget</vt:lpstr>
      <vt:lpstr>Så här arbetar vi i uppdraget</vt:lpstr>
      <vt:lpstr>Vad vi kommer leverera</vt:lpstr>
      <vt:lpstr>Identifierade behov - summering</vt:lpstr>
      <vt:lpstr>Identifierade behov </vt:lpstr>
      <vt:lpstr>Att förstå hur AI kan användas i verksamhetsutvecklingen </vt:lpstr>
      <vt:lpstr>Att förstå hur data från verksamhetssystemen kan skapas och användas</vt:lpstr>
      <vt:lpstr>Frågor till er i nätverket</vt:lpstr>
      <vt:lpstr>Paus</vt:lpstr>
      <vt:lpstr>Tema: Implementering</vt:lpstr>
      <vt:lpstr>Recap: Implementering</vt:lpstr>
      <vt:lpstr>Vanliga missförstånd om implementering</vt:lpstr>
      <vt:lpstr>Vad är det – vad är det inte?</vt:lpstr>
      <vt:lpstr>Vad gör ett beteende möjligt? </vt:lpstr>
      <vt:lpstr>Varför följa upp målbeteendet?</vt:lpstr>
      <vt:lpstr>PowerPoint-presentation</vt:lpstr>
      <vt:lpstr>Verktyg för att balansera följsamhet och anpassningar</vt:lpstr>
      <vt:lpstr>Evidensbaserat arbete i praktiken  – inte alltid så lätt!</vt:lpstr>
      <vt:lpstr>METOD × KONTEXT = NYTTA</vt:lpstr>
      <vt:lpstr>Följsamhet</vt:lpstr>
      <vt:lpstr>Anpassningar är väldigt vanliga i praktiken</vt:lpstr>
      <vt:lpstr>Skäl att göra anpassningar</vt:lpstr>
      <vt:lpstr>Möjliga konsekvenser av anpassningar</vt:lpstr>
      <vt:lpstr>Målet är anpassningar med eftertanke</vt:lpstr>
      <vt:lpstr>Forskningsprojektet</vt:lpstr>
      <vt:lpstr>När kan verktyget användas?</vt:lpstr>
      <vt:lpstr>Steg 1: Vad vill vi uppnå?</vt:lpstr>
      <vt:lpstr>Steg 2: Hur kan vi följa upp?</vt:lpstr>
      <vt:lpstr>Steg 3:Jämför kontext och konsekvenser </vt:lpstr>
      <vt:lpstr>Steg 4: Fatta beslut om följsamhet och anpassning</vt:lpstr>
      <vt:lpstr>Steg 4: Fatta beslut om följsamhet och anpassning</vt:lpstr>
      <vt:lpstr>Steg 5: Planera för implementering </vt:lpstr>
      <vt:lpstr>Sammanfattningsvis</vt:lpstr>
      <vt:lpstr>Dialog om implemtering av nationella riktlinjer psykisk ohälsa</vt:lpstr>
      <vt:lpstr>Stöd för implementering nationella riktlinjer  psykisk hälsa 2023-2025</vt:lpstr>
      <vt:lpstr>Rekommendationer som rör socialtjänsten finns i tre av riktlinjerna</vt:lpstr>
      <vt:lpstr>Nationella vård- och insatsprogram, VIP</vt:lpstr>
      <vt:lpstr>PowerPoint-presentation</vt:lpstr>
      <vt:lpstr>Exempel på rekommendationer som återfinns i flera riktlinjer</vt:lpstr>
      <vt:lpstr>Frågor för diskussion i mindre grupper</vt:lpstr>
      <vt:lpstr>PowerPoint-presentation</vt:lpstr>
      <vt:lpstr>Avslutning och summering</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Nielsen Anna</dc:creator>
  <cp:lastModifiedBy>Mårtensson Tanja /Ledningsstöd och strategi Hälso- och sjukvård Dalarna /Falun</cp:lastModifiedBy>
  <cp:revision>11</cp:revision>
  <dcterms:created xsi:type="dcterms:W3CDTF">2021-06-07T09:14:21Z</dcterms:created>
  <dcterms:modified xsi:type="dcterms:W3CDTF">2023-12-13T09:50:31Z</dcterms:modified>
</cp:coreProperties>
</file>